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Sniglet"/>
      <p:regular r:id="rId33"/>
    </p:embeddedFont>
    <p:embeddedFont>
      <p:font typeface="Walter Turncoat"/>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F6D5DCE-96FC-4B6A-876A-D6B41BB2EEE2}">
  <a:tblStyle styleId="{AF6D5DCE-96FC-4B6A-876A-D6B41BB2EEE2}"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Sniglet-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WalterTurncoat-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chemeClr val="dk1"/>
              </a:buClr>
              <a:buSzPts val="1400"/>
              <a:buFont typeface="Arial"/>
              <a:buChar char="●"/>
              <a:defRPr b="0" i="0" sz="1100" u="none" cap="none" strike="noStrike">
                <a:solidFill>
                  <a:schemeClr val="dk1"/>
                </a:solidFill>
                <a:latin typeface="Arial"/>
                <a:ea typeface="Arial"/>
                <a:cs typeface="Arial"/>
                <a:sym typeface="Arial"/>
              </a:defRPr>
            </a:lvl1pPr>
            <a:lvl2pPr indent="-317500" lvl="1" marL="914400" marR="0" rtl="0" algn="l">
              <a:spcBef>
                <a:spcPts val="0"/>
              </a:spcBef>
              <a:spcAft>
                <a:spcPts val="0"/>
              </a:spcAft>
              <a:buClr>
                <a:schemeClr val="dk1"/>
              </a:buClr>
              <a:buSzPts val="1400"/>
              <a:buFont typeface="Arial"/>
              <a:buChar char="○"/>
              <a:defRPr b="0" i="0" sz="1100" u="none" cap="none" strike="noStrike">
                <a:solidFill>
                  <a:schemeClr val="dk1"/>
                </a:solidFill>
                <a:latin typeface="Arial"/>
                <a:ea typeface="Arial"/>
                <a:cs typeface="Arial"/>
                <a:sym typeface="Arial"/>
              </a:defRPr>
            </a:lvl2pPr>
            <a:lvl3pPr indent="-317500" lvl="2" marL="1371600" marR="0" rtl="0" algn="l">
              <a:spcBef>
                <a:spcPts val="0"/>
              </a:spcBef>
              <a:spcAft>
                <a:spcPts val="0"/>
              </a:spcAft>
              <a:buClr>
                <a:schemeClr val="dk1"/>
              </a:buClr>
              <a:buSzPts val="1400"/>
              <a:buFont typeface="Arial"/>
              <a:buChar char="■"/>
              <a:defRPr b="0" i="0" sz="1100" u="none" cap="none" strike="noStrike">
                <a:solidFill>
                  <a:schemeClr val="dk1"/>
                </a:solidFill>
                <a:latin typeface="Arial"/>
                <a:ea typeface="Arial"/>
                <a:cs typeface="Arial"/>
                <a:sym typeface="Arial"/>
              </a:defRPr>
            </a:lvl3pPr>
            <a:lvl4pPr indent="-317500" lvl="3" marL="1828800" marR="0" rtl="0" algn="l">
              <a:spcBef>
                <a:spcPts val="0"/>
              </a:spcBef>
              <a:spcAft>
                <a:spcPts val="0"/>
              </a:spcAft>
              <a:buClr>
                <a:schemeClr val="dk1"/>
              </a:buClr>
              <a:buSzPts val="1400"/>
              <a:buFont typeface="Arial"/>
              <a:buChar char="●"/>
              <a:defRPr b="0" i="0" sz="1100" u="none" cap="none" strike="noStrike">
                <a:solidFill>
                  <a:schemeClr val="dk1"/>
                </a:solidFill>
                <a:latin typeface="Arial"/>
                <a:ea typeface="Arial"/>
                <a:cs typeface="Arial"/>
                <a:sym typeface="Arial"/>
              </a:defRPr>
            </a:lvl4pPr>
            <a:lvl5pPr indent="-317500" lvl="4" marL="2286000" marR="0" rtl="0" algn="l">
              <a:spcBef>
                <a:spcPts val="0"/>
              </a:spcBef>
              <a:spcAft>
                <a:spcPts val="0"/>
              </a:spcAft>
              <a:buClr>
                <a:schemeClr val="dk1"/>
              </a:buClr>
              <a:buSzPts val="1400"/>
              <a:buFont typeface="Arial"/>
              <a:buChar char="○"/>
              <a:defRPr b="0" i="0" sz="1100" u="none" cap="none" strike="noStrike">
                <a:solidFill>
                  <a:schemeClr val="dk1"/>
                </a:solidFill>
                <a:latin typeface="Arial"/>
                <a:ea typeface="Arial"/>
                <a:cs typeface="Arial"/>
                <a:sym typeface="Arial"/>
              </a:defRPr>
            </a:lvl5pPr>
            <a:lvl6pPr indent="-317500" lvl="5" marL="2743200" marR="0" rtl="0" algn="l">
              <a:spcBef>
                <a:spcPts val="0"/>
              </a:spcBef>
              <a:spcAft>
                <a:spcPts val="0"/>
              </a:spcAft>
              <a:buClr>
                <a:schemeClr val="dk1"/>
              </a:buClr>
              <a:buSzPts val="1400"/>
              <a:buFont typeface="Arial"/>
              <a:buChar char="■"/>
              <a:defRPr b="0" i="0" sz="1100" u="none" cap="none" strike="noStrike">
                <a:solidFill>
                  <a:schemeClr val="dk1"/>
                </a:solidFill>
                <a:latin typeface="Arial"/>
                <a:ea typeface="Arial"/>
                <a:cs typeface="Arial"/>
                <a:sym typeface="Arial"/>
              </a:defRPr>
            </a:lvl6pPr>
            <a:lvl7pPr indent="-317500" lvl="6" marL="3200400" marR="0" rtl="0" algn="l">
              <a:spcBef>
                <a:spcPts val="0"/>
              </a:spcBef>
              <a:spcAft>
                <a:spcPts val="0"/>
              </a:spcAft>
              <a:buClr>
                <a:schemeClr val="dk1"/>
              </a:buClr>
              <a:buSzPts val="1400"/>
              <a:buFont typeface="Arial"/>
              <a:buChar char="●"/>
              <a:defRPr b="0" i="0" sz="1100" u="none" cap="none" strike="noStrike">
                <a:solidFill>
                  <a:schemeClr val="dk1"/>
                </a:solidFill>
                <a:latin typeface="Arial"/>
                <a:ea typeface="Arial"/>
                <a:cs typeface="Arial"/>
                <a:sym typeface="Arial"/>
              </a:defRPr>
            </a:lvl7pPr>
            <a:lvl8pPr indent="-317500" lvl="7" marL="3657600" marR="0" rtl="0" algn="l">
              <a:spcBef>
                <a:spcPts val="0"/>
              </a:spcBef>
              <a:spcAft>
                <a:spcPts val="0"/>
              </a:spcAft>
              <a:buClr>
                <a:schemeClr val="dk1"/>
              </a:buClr>
              <a:buSzPts val="1400"/>
              <a:buFont typeface="Arial"/>
              <a:buChar char="○"/>
              <a:defRPr b="0" i="0" sz="1100" u="none" cap="none" strike="noStrike">
                <a:solidFill>
                  <a:schemeClr val="dk1"/>
                </a:solidFill>
                <a:latin typeface="Arial"/>
                <a:ea typeface="Arial"/>
                <a:cs typeface="Arial"/>
                <a:sym typeface="Arial"/>
              </a:defRPr>
            </a:lvl8pPr>
            <a:lvl9pPr indent="-317500" lvl="8" marL="4114800" marR="0" rtl="0" algn="l">
              <a:spcBef>
                <a:spcPts val="0"/>
              </a:spcBef>
              <a:spcAft>
                <a:spcPts val="0"/>
              </a:spcAft>
              <a:buClr>
                <a:schemeClr val="dk1"/>
              </a:buClr>
              <a:buSzPts val="1400"/>
              <a:buFont typeface="Arial"/>
              <a:buChar char="■"/>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 name="Google Shape;3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 name="Google Shape;4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685800" y="1991813"/>
            <a:ext cx="7772400" cy="11598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6000"/>
              <a:buFont typeface="Walter Turncoat"/>
              <a:buNone/>
              <a:defRPr b="0" i="0" sz="6000" u="none" cap="none" strike="noStrike">
                <a:solidFill>
                  <a:srgbClr val="FFFFFF"/>
                </a:solidFill>
                <a:latin typeface="Walter Turncoat"/>
                <a:ea typeface="Walter Turncoat"/>
                <a:cs typeface="Walter Turncoat"/>
                <a:sym typeface="Walter Turncoat"/>
              </a:defRPr>
            </a:lvl1pPr>
            <a:lvl2pPr indent="0" lvl="1" algn="ctr">
              <a:spcBef>
                <a:spcPts val="0"/>
              </a:spcBef>
              <a:spcAft>
                <a:spcPts val="0"/>
              </a:spcAft>
              <a:buClr>
                <a:srgbClr val="FFFFFF"/>
              </a:buClr>
              <a:buSzPts val="6000"/>
              <a:buFont typeface="Walter Turncoat"/>
              <a:buNone/>
              <a:defRPr sz="6000">
                <a:solidFill>
                  <a:srgbClr val="FFFFFF"/>
                </a:solidFill>
                <a:latin typeface="Walter Turncoat"/>
                <a:ea typeface="Walter Turncoat"/>
                <a:cs typeface="Walter Turncoat"/>
                <a:sym typeface="Walter Turncoat"/>
              </a:defRPr>
            </a:lvl2pPr>
            <a:lvl3pPr indent="0" lvl="2" algn="ctr">
              <a:spcBef>
                <a:spcPts val="0"/>
              </a:spcBef>
              <a:spcAft>
                <a:spcPts val="0"/>
              </a:spcAft>
              <a:buClr>
                <a:srgbClr val="FFFFFF"/>
              </a:buClr>
              <a:buSzPts val="6000"/>
              <a:buFont typeface="Walter Turncoat"/>
              <a:buNone/>
              <a:defRPr sz="6000">
                <a:solidFill>
                  <a:srgbClr val="FFFFFF"/>
                </a:solidFill>
                <a:latin typeface="Walter Turncoat"/>
                <a:ea typeface="Walter Turncoat"/>
                <a:cs typeface="Walter Turncoat"/>
                <a:sym typeface="Walter Turncoat"/>
              </a:defRPr>
            </a:lvl3pPr>
            <a:lvl4pPr indent="0" lvl="3" algn="ctr">
              <a:spcBef>
                <a:spcPts val="0"/>
              </a:spcBef>
              <a:spcAft>
                <a:spcPts val="0"/>
              </a:spcAft>
              <a:buClr>
                <a:srgbClr val="FFFFFF"/>
              </a:buClr>
              <a:buSzPts val="6000"/>
              <a:buFont typeface="Walter Turncoat"/>
              <a:buNone/>
              <a:defRPr sz="6000">
                <a:solidFill>
                  <a:srgbClr val="FFFFFF"/>
                </a:solidFill>
                <a:latin typeface="Walter Turncoat"/>
                <a:ea typeface="Walter Turncoat"/>
                <a:cs typeface="Walter Turncoat"/>
                <a:sym typeface="Walter Turncoat"/>
              </a:defRPr>
            </a:lvl4pPr>
            <a:lvl5pPr indent="0" lvl="4" algn="ctr">
              <a:spcBef>
                <a:spcPts val="0"/>
              </a:spcBef>
              <a:spcAft>
                <a:spcPts val="0"/>
              </a:spcAft>
              <a:buClr>
                <a:srgbClr val="FFFFFF"/>
              </a:buClr>
              <a:buSzPts val="6000"/>
              <a:buFont typeface="Walter Turncoat"/>
              <a:buNone/>
              <a:defRPr sz="6000">
                <a:solidFill>
                  <a:srgbClr val="FFFFFF"/>
                </a:solidFill>
                <a:latin typeface="Walter Turncoat"/>
                <a:ea typeface="Walter Turncoat"/>
                <a:cs typeface="Walter Turncoat"/>
                <a:sym typeface="Walter Turncoat"/>
              </a:defRPr>
            </a:lvl5pPr>
            <a:lvl6pPr indent="0" lvl="5" algn="ctr">
              <a:spcBef>
                <a:spcPts val="0"/>
              </a:spcBef>
              <a:spcAft>
                <a:spcPts val="0"/>
              </a:spcAft>
              <a:buClr>
                <a:srgbClr val="FFFFFF"/>
              </a:buClr>
              <a:buSzPts val="6000"/>
              <a:buFont typeface="Walter Turncoat"/>
              <a:buNone/>
              <a:defRPr sz="6000">
                <a:solidFill>
                  <a:srgbClr val="FFFFFF"/>
                </a:solidFill>
                <a:latin typeface="Walter Turncoat"/>
                <a:ea typeface="Walter Turncoat"/>
                <a:cs typeface="Walter Turncoat"/>
                <a:sym typeface="Walter Turncoat"/>
              </a:defRPr>
            </a:lvl6pPr>
            <a:lvl7pPr indent="0" lvl="6" algn="ctr">
              <a:spcBef>
                <a:spcPts val="0"/>
              </a:spcBef>
              <a:spcAft>
                <a:spcPts val="0"/>
              </a:spcAft>
              <a:buClr>
                <a:srgbClr val="FFFFFF"/>
              </a:buClr>
              <a:buSzPts val="6000"/>
              <a:buFont typeface="Walter Turncoat"/>
              <a:buNone/>
              <a:defRPr sz="6000">
                <a:solidFill>
                  <a:srgbClr val="FFFFFF"/>
                </a:solidFill>
                <a:latin typeface="Walter Turncoat"/>
                <a:ea typeface="Walter Turncoat"/>
                <a:cs typeface="Walter Turncoat"/>
                <a:sym typeface="Walter Turncoat"/>
              </a:defRPr>
            </a:lvl7pPr>
            <a:lvl8pPr indent="0" lvl="7" algn="ctr">
              <a:spcBef>
                <a:spcPts val="0"/>
              </a:spcBef>
              <a:spcAft>
                <a:spcPts val="0"/>
              </a:spcAft>
              <a:buClr>
                <a:srgbClr val="FFFFFF"/>
              </a:buClr>
              <a:buSzPts val="6000"/>
              <a:buFont typeface="Walter Turncoat"/>
              <a:buNone/>
              <a:defRPr sz="6000">
                <a:solidFill>
                  <a:srgbClr val="FFFFFF"/>
                </a:solidFill>
                <a:latin typeface="Walter Turncoat"/>
                <a:ea typeface="Walter Turncoat"/>
                <a:cs typeface="Walter Turncoat"/>
                <a:sym typeface="Walter Turncoat"/>
              </a:defRPr>
            </a:lvl8pPr>
            <a:lvl9pPr indent="0" lvl="8" algn="ctr">
              <a:spcBef>
                <a:spcPts val="0"/>
              </a:spcBef>
              <a:spcAft>
                <a:spcPts val="0"/>
              </a:spcAft>
              <a:buClr>
                <a:srgbClr val="FFFFFF"/>
              </a:buClr>
              <a:buSzPts val="6000"/>
              <a:buFont typeface="Walter Turncoat"/>
              <a:buNone/>
              <a:defRPr sz="6000">
                <a:solidFill>
                  <a:srgbClr val="FFFFFF"/>
                </a:solidFill>
                <a:latin typeface="Walter Turncoat"/>
                <a:ea typeface="Walter Turncoat"/>
                <a:cs typeface="Walter Turncoat"/>
                <a:sym typeface="Walter Turncoat"/>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0" name="Shape 10"/>
        <p:cNvGrpSpPr/>
        <p:nvPr/>
      </p:nvGrpSpPr>
      <p:grpSpPr>
        <a:xfrm>
          <a:off x="0" y="0"/>
          <a:ext cx="0" cy="0"/>
          <a:chOff x="0" y="0"/>
          <a:chExt cx="0" cy="0"/>
        </a:xfrm>
      </p:grpSpPr>
      <p:sp>
        <p:nvSpPr>
          <p:cNvPr id="11" name="Google Shape;11;p3"/>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2600"/>
              <a:buFont typeface="Walter Turncoat"/>
              <a:buNone/>
              <a:defRPr b="0" i="0" sz="2600" u="none" cap="none" strike="noStrike">
                <a:solidFill>
                  <a:srgbClr val="FFFFFF"/>
                </a:solidFill>
                <a:latin typeface="Walter Turncoat"/>
                <a:ea typeface="Walter Turncoat"/>
                <a:cs typeface="Walter Turncoat"/>
                <a:sym typeface="Walter Turncoat"/>
              </a:defRPr>
            </a:lvl1pPr>
            <a:lvl2pPr indent="0" lvl="1"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2pPr>
            <a:lvl3pPr indent="0" lvl="2"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3pPr>
            <a:lvl4pPr indent="0" lvl="3"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4pPr>
            <a:lvl5pPr indent="0" lvl="4"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5pPr>
            <a:lvl6pPr indent="0" lvl="5"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6pPr>
            <a:lvl7pPr indent="0" lvl="6"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7pPr>
            <a:lvl8pPr indent="0" lvl="7"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8pPr>
            <a:lvl9pPr indent="0" lvl="8"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9pPr>
          </a:lstStyle>
          <a:p/>
        </p:txBody>
      </p:sp>
      <p:sp>
        <p:nvSpPr>
          <p:cNvPr id="12" name="Google Shape;12;p3"/>
          <p:cNvSpPr txBox="1"/>
          <p:nvPr>
            <p:ph idx="1" type="body"/>
          </p:nvPr>
        </p:nvSpPr>
        <p:spPr>
          <a:xfrm>
            <a:off x="457200" y="1507925"/>
            <a:ext cx="3994500" cy="34179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00000"/>
              </a:lnSpc>
              <a:spcBef>
                <a:spcPts val="0"/>
              </a:spcBef>
              <a:spcAft>
                <a:spcPts val="0"/>
              </a:spcAft>
              <a:buClr>
                <a:srgbClr val="FFFFFF"/>
              </a:buClr>
              <a:buSzPts val="1600"/>
              <a:buFont typeface="Sniglet"/>
              <a:buChar char="✘"/>
              <a:defRPr b="0" i="0" sz="1600" u="none" cap="none" strike="noStrike">
                <a:solidFill>
                  <a:srgbClr val="FFFFFF"/>
                </a:solidFill>
                <a:latin typeface="Sniglet"/>
                <a:ea typeface="Sniglet"/>
                <a:cs typeface="Sniglet"/>
                <a:sym typeface="Sniglet"/>
              </a:defRPr>
            </a:lvl1pPr>
            <a:lvl2pPr indent="-330200" lvl="1" marL="914400" marR="0" rtl="0" algn="l">
              <a:lnSpc>
                <a:spcPct val="100000"/>
              </a:lnSpc>
              <a:spcBef>
                <a:spcPts val="0"/>
              </a:spcBef>
              <a:spcAft>
                <a:spcPts val="0"/>
              </a:spcAft>
              <a:buClr>
                <a:srgbClr val="FFFFFF"/>
              </a:buClr>
              <a:buSzPts val="1600"/>
              <a:buFont typeface="Sniglet"/>
              <a:buChar char="○"/>
              <a:defRPr b="0" i="0" sz="1600" u="none" cap="none" strike="noStrike">
                <a:solidFill>
                  <a:srgbClr val="FFFFFF"/>
                </a:solidFill>
                <a:latin typeface="Sniglet"/>
                <a:ea typeface="Sniglet"/>
                <a:cs typeface="Sniglet"/>
                <a:sym typeface="Sniglet"/>
              </a:defRPr>
            </a:lvl2pPr>
            <a:lvl3pPr indent="-330200" lvl="2" marL="1371600" marR="0" rtl="0" algn="l">
              <a:lnSpc>
                <a:spcPct val="100000"/>
              </a:lnSpc>
              <a:spcBef>
                <a:spcPts val="0"/>
              </a:spcBef>
              <a:spcAft>
                <a:spcPts val="0"/>
              </a:spcAft>
              <a:buClr>
                <a:srgbClr val="FFFFFF"/>
              </a:buClr>
              <a:buSzPts val="1600"/>
              <a:buFont typeface="Sniglet"/>
              <a:buChar char="■"/>
              <a:defRPr b="0" i="0" sz="1600" u="none" cap="none" strike="noStrike">
                <a:solidFill>
                  <a:srgbClr val="FFFFFF"/>
                </a:solidFill>
                <a:latin typeface="Sniglet"/>
                <a:ea typeface="Sniglet"/>
                <a:cs typeface="Sniglet"/>
                <a:sym typeface="Sniglet"/>
              </a:defRPr>
            </a:lvl3pPr>
            <a:lvl4pPr indent="-330200" lvl="3" marL="1828800" marR="0" rtl="0" algn="l">
              <a:lnSpc>
                <a:spcPct val="100000"/>
              </a:lnSpc>
              <a:spcBef>
                <a:spcPts val="0"/>
              </a:spcBef>
              <a:spcAft>
                <a:spcPts val="0"/>
              </a:spcAft>
              <a:buClr>
                <a:srgbClr val="FFFFFF"/>
              </a:buClr>
              <a:buSzPts val="1600"/>
              <a:buFont typeface="Sniglet"/>
              <a:buChar char="●"/>
              <a:defRPr b="0" i="0" sz="1600" u="none" cap="none" strike="noStrike">
                <a:solidFill>
                  <a:srgbClr val="FFFFFF"/>
                </a:solidFill>
                <a:latin typeface="Sniglet"/>
                <a:ea typeface="Sniglet"/>
                <a:cs typeface="Sniglet"/>
                <a:sym typeface="Sniglet"/>
              </a:defRPr>
            </a:lvl4pPr>
            <a:lvl5pPr indent="-330200" lvl="4" marL="2286000" marR="0" rtl="0" algn="l">
              <a:lnSpc>
                <a:spcPct val="100000"/>
              </a:lnSpc>
              <a:spcBef>
                <a:spcPts val="0"/>
              </a:spcBef>
              <a:spcAft>
                <a:spcPts val="0"/>
              </a:spcAft>
              <a:buClr>
                <a:srgbClr val="FFFFFF"/>
              </a:buClr>
              <a:buSzPts val="1600"/>
              <a:buFont typeface="Sniglet"/>
              <a:buChar char="○"/>
              <a:defRPr b="0" i="0" sz="1600" u="none" cap="none" strike="noStrike">
                <a:solidFill>
                  <a:srgbClr val="FFFFFF"/>
                </a:solidFill>
                <a:latin typeface="Sniglet"/>
                <a:ea typeface="Sniglet"/>
                <a:cs typeface="Sniglet"/>
                <a:sym typeface="Sniglet"/>
              </a:defRPr>
            </a:lvl5pPr>
            <a:lvl6pPr indent="-330200" lvl="5" marL="2743200" marR="0" rtl="0" algn="l">
              <a:lnSpc>
                <a:spcPct val="100000"/>
              </a:lnSpc>
              <a:spcBef>
                <a:spcPts val="0"/>
              </a:spcBef>
              <a:spcAft>
                <a:spcPts val="0"/>
              </a:spcAft>
              <a:buClr>
                <a:srgbClr val="FFFFFF"/>
              </a:buClr>
              <a:buSzPts val="1600"/>
              <a:buFont typeface="Sniglet"/>
              <a:buChar char="■"/>
              <a:defRPr b="0" i="0" sz="1600" u="none" cap="none" strike="noStrike">
                <a:solidFill>
                  <a:srgbClr val="FFFFFF"/>
                </a:solidFill>
                <a:latin typeface="Sniglet"/>
                <a:ea typeface="Sniglet"/>
                <a:cs typeface="Sniglet"/>
                <a:sym typeface="Sniglet"/>
              </a:defRPr>
            </a:lvl6pPr>
            <a:lvl7pPr indent="-330200" lvl="6" marL="3200400" marR="0" rtl="0" algn="l">
              <a:lnSpc>
                <a:spcPct val="100000"/>
              </a:lnSpc>
              <a:spcBef>
                <a:spcPts val="0"/>
              </a:spcBef>
              <a:spcAft>
                <a:spcPts val="0"/>
              </a:spcAft>
              <a:buClr>
                <a:srgbClr val="FFFFFF"/>
              </a:buClr>
              <a:buSzPts val="1600"/>
              <a:buFont typeface="Sniglet"/>
              <a:buChar char="●"/>
              <a:defRPr b="0" i="0" sz="1600" u="none" cap="none" strike="noStrike">
                <a:solidFill>
                  <a:srgbClr val="FFFFFF"/>
                </a:solidFill>
                <a:latin typeface="Sniglet"/>
                <a:ea typeface="Sniglet"/>
                <a:cs typeface="Sniglet"/>
                <a:sym typeface="Sniglet"/>
              </a:defRPr>
            </a:lvl7pPr>
            <a:lvl8pPr indent="-330200" lvl="7" marL="3657600" marR="0" rtl="0" algn="l">
              <a:lnSpc>
                <a:spcPct val="100000"/>
              </a:lnSpc>
              <a:spcBef>
                <a:spcPts val="0"/>
              </a:spcBef>
              <a:spcAft>
                <a:spcPts val="0"/>
              </a:spcAft>
              <a:buClr>
                <a:srgbClr val="FFFFFF"/>
              </a:buClr>
              <a:buSzPts val="1600"/>
              <a:buFont typeface="Sniglet"/>
              <a:buChar char="○"/>
              <a:defRPr b="0" i="0" sz="1600" u="none" cap="none" strike="noStrike">
                <a:solidFill>
                  <a:srgbClr val="FFFFFF"/>
                </a:solidFill>
                <a:latin typeface="Sniglet"/>
                <a:ea typeface="Sniglet"/>
                <a:cs typeface="Sniglet"/>
                <a:sym typeface="Sniglet"/>
              </a:defRPr>
            </a:lvl8pPr>
            <a:lvl9pPr indent="-330200" lvl="8" marL="4114800" marR="0" rtl="0" algn="l">
              <a:lnSpc>
                <a:spcPct val="100000"/>
              </a:lnSpc>
              <a:spcBef>
                <a:spcPts val="0"/>
              </a:spcBef>
              <a:spcAft>
                <a:spcPts val="0"/>
              </a:spcAft>
              <a:buClr>
                <a:srgbClr val="FFFFFF"/>
              </a:buClr>
              <a:buSzPts val="1600"/>
              <a:buFont typeface="Sniglet"/>
              <a:buChar char="■"/>
              <a:defRPr b="0" i="0" sz="1600" u="none" cap="none" strike="noStrike">
                <a:solidFill>
                  <a:srgbClr val="FFFFFF"/>
                </a:solidFill>
                <a:latin typeface="Sniglet"/>
                <a:ea typeface="Sniglet"/>
                <a:cs typeface="Sniglet"/>
                <a:sym typeface="Sniglet"/>
              </a:defRPr>
            </a:lvl9pPr>
          </a:lstStyle>
          <a:p/>
        </p:txBody>
      </p:sp>
      <p:sp>
        <p:nvSpPr>
          <p:cNvPr id="13" name="Google Shape;13;p3"/>
          <p:cNvSpPr txBox="1"/>
          <p:nvPr>
            <p:ph idx="2" type="body"/>
          </p:nvPr>
        </p:nvSpPr>
        <p:spPr>
          <a:xfrm>
            <a:off x="4692275" y="1507925"/>
            <a:ext cx="3994500" cy="34179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00000"/>
              </a:lnSpc>
              <a:spcBef>
                <a:spcPts val="0"/>
              </a:spcBef>
              <a:spcAft>
                <a:spcPts val="0"/>
              </a:spcAft>
              <a:buClr>
                <a:srgbClr val="FFFFFF"/>
              </a:buClr>
              <a:buSzPts val="1600"/>
              <a:buFont typeface="Sniglet"/>
              <a:buChar char="✘"/>
              <a:defRPr b="0" i="0" sz="1600" u="none" cap="none" strike="noStrike">
                <a:solidFill>
                  <a:srgbClr val="FFFFFF"/>
                </a:solidFill>
                <a:latin typeface="Sniglet"/>
                <a:ea typeface="Sniglet"/>
                <a:cs typeface="Sniglet"/>
                <a:sym typeface="Sniglet"/>
              </a:defRPr>
            </a:lvl1pPr>
            <a:lvl2pPr indent="-330200" lvl="1" marL="914400" marR="0" rtl="0" algn="l">
              <a:lnSpc>
                <a:spcPct val="100000"/>
              </a:lnSpc>
              <a:spcBef>
                <a:spcPts val="0"/>
              </a:spcBef>
              <a:spcAft>
                <a:spcPts val="0"/>
              </a:spcAft>
              <a:buClr>
                <a:srgbClr val="FFFFFF"/>
              </a:buClr>
              <a:buSzPts val="1600"/>
              <a:buFont typeface="Sniglet"/>
              <a:buChar char="○"/>
              <a:defRPr b="0" i="0" sz="1600" u="none" cap="none" strike="noStrike">
                <a:solidFill>
                  <a:srgbClr val="FFFFFF"/>
                </a:solidFill>
                <a:latin typeface="Sniglet"/>
                <a:ea typeface="Sniglet"/>
                <a:cs typeface="Sniglet"/>
                <a:sym typeface="Sniglet"/>
              </a:defRPr>
            </a:lvl2pPr>
            <a:lvl3pPr indent="-330200" lvl="2" marL="1371600" marR="0" rtl="0" algn="l">
              <a:lnSpc>
                <a:spcPct val="100000"/>
              </a:lnSpc>
              <a:spcBef>
                <a:spcPts val="0"/>
              </a:spcBef>
              <a:spcAft>
                <a:spcPts val="0"/>
              </a:spcAft>
              <a:buClr>
                <a:srgbClr val="FFFFFF"/>
              </a:buClr>
              <a:buSzPts val="1600"/>
              <a:buFont typeface="Sniglet"/>
              <a:buChar char="■"/>
              <a:defRPr b="0" i="0" sz="1600" u="none" cap="none" strike="noStrike">
                <a:solidFill>
                  <a:srgbClr val="FFFFFF"/>
                </a:solidFill>
                <a:latin typeface="Sniglet"/>
                <a:ea typeface="Sniglet"/>
                <a:cs typeface="Sniglet"/>
                <a:sym typeface="Sniglet"/>
              </a:defRPr>
            </a:lvl3pPr>
            <a:lvl4pPr indent="-330200" lvl="3" marL="1828800" marR="0" rtl="0" algn="l">
              <a:lnSpc>
                <a:spcPct val="100000"/>
              </a:lnSpc>
              <a:spcBef>
                <a:spcPts val="0"/>
              </a:spcBef>
              <a:spcAft>
                <a:spcPts val="0"/>
              </a:spcAft>
              <a:buClr>
                <a:srgbClr val="FFFFFF"/>
              </a:buClr>
              <a:buSzPts val="1600"/>
              <a:buFont typeface="Sniglet"/>
              <a:buChar char="●"/>
              <a:defRPr b="0" i="0" sz="1600" u="none" cap="none" strike="noStrike">
                <a:solidFill>
                  <a:srgbClr val="FFFFFF"/>
                </a:solidFill>
                <a:latin typeface="Sniglet"/>
                <a:ea typeface="Sniglet"/>
                <a:cs typeface="Sniglet"/>
                <a:sym typeface="Sniglet"/>
              </a:defRPr>
            </a:lvl4pPr>
            <a:lvl5pPr indent="-330200" lvl="4" marL="2286000" marR="0" rtl="0" algn="l">
              <a:lnSpc>
                <a:spcPct val="100000"/>
              </a:lnSpc>
              <a:spcBef>
                <a:spcPts val="0"/>
              </a:spcBef>
              <a:spcAft>
                <a:spcPts val="0"/>
              </a:spcAft>
              <a:buClr>
                <a:srgbClr val="FFFFFF"/>
              </a:buClr>
              <a:buSzPts val="1600"/>
              <a:buFont typeface="Sniglet"/>
              <a:buChar char="○"/>
              <a:defRPr b="0" i="0" sz="1600" u="none" cap="none" strike="noStrike">
                <a:solidFill>
                  <a:srgbClr val="FFFFFF"/>
                </a:solidFill>
                <a:latin typeface="Sniglet"/>
                <a:ea typeface="Sniglet"/>
                <a:cs typeface="Sniglet"/>
                <a:sym typeface="Sniglet"/>
              </a:defRPr>
            </a:lvl5pPr>
            <a:lvl6pPr indent="-330200" lvl="5" marL="2743200" marR="0" rtl="0" algn="l">
              <a:lnSpc>
                <a:spcPct val="100000"/>
              </a:lnSpc>
              <a:spcBef>
                <a:spcPts val="0"/>
              </a:spcBef>
              <a:spcAft>
                <a:spcPts val="0"/>
              </a:spcAft>
              <a:buClr>
                <a:srgbClr val="FFFFFF"/>
              </a:buClr>
              <a:buSzPts val="1600"/>
              <a:buFont typeface="Sniglet"/>
              <a:buChar char="■"/>
              <a:defRPr b="0" i="0" sz="1600" u="none" cap="none" strike="noStrike">
                <a:solidFill>
                  <a:srgbClr val="FFFFFF"/>
                </a:solidFill>
                <a:latin typeface="Sniglet"/>
                <a:ea typeface="Sniglet"/>
                <a:cs typeface="Sniglet"/>
                <a:sym typeface="Sniglet"/>
              </a:defRPr>
            </a:lvl6pPr>
            <a:lvl7pPr indent="-330200" lvl="6" marL="3200400" marR="0" rtl="0" algn="l">
              <a:lnSpc>
                <a:spcPct val="100000"/>
              </a:lnSpc>
              <a:spcBef>
                <a:spcPts val="0"/>
              </a:spcBef>
              <a:spcAft>
                <a:spcPts val="0"/>
              </a:spcAft>
              <a:buClr>
                <a:srgbClr val="FFFFFF"/>
              </a:buClr>
              <a:buSzPts val="1600"/>
              <a:buFont typeface="Sniglet"/>
              <a:buChar char="●"/>
              <a:defRPr b="0" i="0" sz="1600" u="none" cap="none" strike="noStrike">
                <a:solidFill>
                  <a:srgbClr val="FFFFFF"/>
                </a:solidFill>
                <a:latin typeface="Sniglet"/>
                <a:ea typeface="Sniglet"/>
                <a:cs typeface="Sniglet"/>
                <a:sym typeface="Sniglet"/>
              </a:defRPr>
            </a:lvl7pPr>
            <a:lvl8pPr indent="-330200" lvl="7" marL="3657600" marR="0" rtl="0" algn="l">
              <a:lnSpc>
                <a:spcPct val="100000"/>
              </a:lnSpc>
              <a:spcBef>
                <a:spcPts val="0"/>
              </a:spcBef>
              <a:spcAft>
                <a:spcPts val="0"/>
              </a:spcAft>
              <a:buClr>
                <a:srgbClr val="FFFFFF"/>
              </a:buClr>
              <a:buSzPts val="1600"/>
              <a:buFont typeface="Sniglet"/>
              <a:buChar char="○"/>
              <a:defRPr b="0" i="0" sz="1600" u="none" cap="none" strike="noStrike">
                <a:solidFill>
                  <a:srgbClr val="FFFFFF"/>
                </a:solidFill>
                <a:latin typeface="Sniglet"/>
                <a:ea typeface="Sniglet"/>
                <a:cs typeface="Sniglet"/>
                <a:sym typeface="Sniglet"/>
              </a:defRPr>
            </a:lvl8pPr>
            <a:lvl9pPr indent="-330200" lvl="8" marL="4114800" marR="0" rtl="0" algn="l">
              <a:lnSpc>
                <a:spcPct val="100000"/>
              </a:lnSpc>
              <a:spcBef>
                <a:spcPts val="0"/>
              </a:spcBef>
              <a:spcAft>
                <a:spcPts val="0"/>
              </a:spcAft>
              <a:buClr>
                <a:srgbClr val="FFFFFF"/>
              </a:buClr>
              <a:buSzPts val="1600"/>
              <a:buFont typeface="Sniglet"/>
              <a:buChar char="■"/>
              <a:defRPr b="0" i="0" sz="1600" u="none" cap="none" strike="noStrike">
                <a:solidFill>
                  <a:srgbClr val="FFFFFF"/>
                </a:solidFill>
                <a:latin typeface="Sniglet"/>
                <a:ea typeface="Sniglet"/>
                <a:cs typeface="Sniglet"/>
                <a:sym typeface="Snigle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 name="Shape 14"/>
        <p:cNvGrpSpPr/>
        <p:nvPr/>
      </p:nvGrpSpPr>
      <p:grpSpPr>
        <a:xfrm>
          <a:off x="0" y="0"/>
          <a:ext cx="0" cy="0"/>
          <a:chOff x="0" y="0"/>
          <a:chExt cx="0" cy="0"/>
        </a:xfrm>
      </p:grpSpPr>
      <p:sp>
        <p:nvSpPr>
          <p:cNvPr id="15" name="Google Shape;15;p4"/>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2600"/>
              <a:buFont typeface="Walter Turncoat"/>
              <a:buNone/>
              <a:defRPr b="0" i="0" sz="2600" u="none" cap="none" strike="noStrike">
                <a:solidFill>
                  <a:srgbClr val="FFFFFF"/>
                </a:solidFill>
                <a:latin typeface="Walter Turncoat"/>
                <a:ea typeface="Walter Turncoat"/>
                <a:cs typeface="Walter Turncoat"/>
                <a:sym typeface="Walter Turncoat"/>
              </a:defRPr>
            </a:lvl1pPr>
            <a:lvl2pPr indent="0" lvl="1"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2pPr>
            <a:lvl3pPr indent="0" lvl="2"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3pPr>
            <a:lvl4pPr indent="0" lvl="3"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4pPr>
            <a:lvl5pPr indent="0" lvl="4"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5pPr>
            <a:lvl6pPr indent="0" lvl="5"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6pPr>
            <a:lvl7pPr indent="0" lvl="6"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7pPr>
            <a:lvl8pPr indent="0" lvl="7"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8pPr>
            <a:lvl9pPr indent="0" lvl="8"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2600"/>
              <a:buFont typeface="Walter Turncoat"/>
              <a:buNone/>
              <a:defRPr b="0" i="0" sz="2600" u="none" cap="none" strike="noStrike">
                <a:solidFill>
                  <a:srgbClr val="FFFFFF"/>
                </a:solidFill>
                <a:latin typeface="Walter Turncoat"/>
                <a:ea typeface="Walter Turncoat"/>
                <a:cs typeface="Walter Turncoat"/>
                <a:sym typeface="Walter Turncoat"/>
              </a:defRPr>
            </a:lvl1pPr>
            <a:lvl2pPr indent="0" lvl="1"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2pPr>
            <a:lvl3pPr indent="0" lvl="2"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3pPr>
            <a:lvl4pPr indent="0" lvl="3"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4pPr>
            <a:lvl5pPr indent="0" lvl="4"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5pPr>
            <a:lvl6pPr indent="0" lvl="5"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6pPr>
            <a:lvl7pPr indent="0" lvl="6"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7pPr>
            <a:lvl8pPr indent="0" lvl="7"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8pPr>
            <a:lvl9pPr indent="0" lvl="8"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9pPr>
          </a:lstStyle>
          <a:p/>
        </p:txBody>
      </p:sp>
      <p:sp>
        <p:nvSpPr>
          <p:cNvPr id="18" name="Google Shape;18;p5"/>
          <p:cNvSpPr txBox="1"/>
          <p:nvPr>
            <p:ph idx="1" type="body"/>
          </p:nvPr>
        </p:nvSpPr>
        <p:spPr>
          <a:xfrm>
            <a:off x="457200" y="1563400"/>
            <a:ext cx="8229600" cy="2503200"/>
          </a:xfrm>
          <a:prstGeom prst="rect">
            <a:avLst/>
          </a:prstGeom>
          <a:noFill/>
          <a:ln>
            <a:noFill/>
          </a:ln>
        </p:spPr>
        <p:txBody>
          <a:bodyPr anchorCtr="0" anchor="t" bIns="91425" lIns="91425" spcFirstLastPara="1" rIns="91425" wrap="square" tIns="91425">
            <a:noAutofit/>
          </a:bodyPr>
          <a:lstStyle>
            <a:lvl1pPr indent="-355600" lvl="0" marL="457200" marR="0" rtl="0" algn="l">
              <a:lnSpc>
                <a:spcPct val="100000"/>
              </a:lnSpc>
              <a:spcBef>
                <a:spcPts val="0"/>
              </a:spcBef>
              <a:spcAft>
                <a:spcPts val="0"/>
              </a:spcAft>
              <a:buClr>
                <a:srgbClr val="FFFFFF"/>
              </a:buClr>
              <a:buSzPts val="2000"/>
              <a:buFont typeface="Sniglet"/>
              <a:buChar char="✘"/>
              <a:defRPr b="0" i="0" sz="2000" u="none" cap="none" strike="noStrike">
                <a:solidFill>
                  <a:srgbClr val="FFFFFF"/>
                </a:solidFill>
                <a:latin typeface="Sniglet"/>
                <a:ea typeface="Sniglet"/>
                <a:cs typeface="Sniglet"/>
                <a:sym typeface="Sniglet"/>
              </a:defRPr>
            </a:lvl1pPr>
            <a:lvl2pPr indent="-355600" lvl="1" marL="914400" marR="0" rtl="0" algn="l">
              <a:lnSpc>
                <a:spcPct val="100000"/>
              </a:lnSpc>
              <a:spcBef>
                <a:spcPts val="0"/>
              </a:spcBef>
              <a:spcAft>
                <a:spcPts val="0"/>
              </a:spcAft>
              <a:buClr>
                <a:srgbClr val="FFFFFF"/>
              </a:buClr>
              <a:buSzPts val="2000"/>
              <a:buFont typeface="Sniglet"/>
              <a:buChar char="○"/>
              <a:defRPr b="0" i="0" sz="2000" u="none" cap="none" strike="noStrike">
                <a:solidFill>
                  <a:srgbClr val="FFFFFF"/>
                </a:solidFill>
                <a:latin typeface="Sniglet"/>
                <a:ea typeface="Sniglet"/>
                <a:cs typeface="Sniglet"/>
                <a:sym typeface="Sniglet"/>
              </a:defRPr>
            </a:lvl2pPr>
            <a:lvl3pPr indent="-355600" lvl="2" marL="1371600" marR="0" rtl="0" algn="l">
              <a:lnSpc>
                <a:spcPct val="100000"/>
              </a:lnSpc>
              <a:spcBef>
                <a:spcPts val="0"/>
              </a:spcBef>
              <a:spcAft>
                <a:spcPts val="0"/>
              </a:spcAft>
              <a:buClr>
                <a:srgbClr val="FFFFFF"/>
              </a:buClr>
              <a:buSzPts val="2000"/>
              <a:buFont typeface="Sniglet"/>
              <a:buChar char="■"/>
              <a:defRPr b="0" i="0" sz="2000" u="none" cap="none" strike="noStrike">
                <a:solidFill>
                  <a:srgbClr val="FFFFFF"/>
                </a:solidFill>
                <a:latin typeface="Sniglet"/>
                <a:ea typeface="Sniglet"/>
                <a:cs typeface="Sniglet"/>
                <a:sym typeface="Sniglet"/>
              </a:defRPr>
            </a:lvl3pPr>
            <a:lvl4pPr indent="-355600" lvl="3" marL="1828800" marR="0" rtl="0" algn="l">
              <a:lnSpc>
                <a:spcPct val="100000"/>
              </a:lnSpc>
              <a:spcBef>
                <a:spcPts val="0"/>
              </a:spcBef>
              <a:spcAft>
                <a:spcPts val="0"/>
              </a:spcAft>
              <a:buClr>
                <a:srgbClr val="FFFFFF"/>
              </a:buClr>
              <a:buSzPts val="2000"/>
              <a:buFont typeface="Sniglet"/>
              <a:buChar char="●"/>
              <a:defRPr b="0" i="0" sz="2000" u="none" cap="none" strike="noStrike">
                <a:solidFill>
                  <a:srgbClr val="FFFFFF"/>
                </a:solidFill>
                <a:latin typeface="Sniglet"/>
                <a:ea typeface="Sniglet"/>
                <a:cs typeface="Sniglet"/>
                <a:sym typeface="Sniglet"/>
              </a:defRPr>
            </a:lvl4pPr>
            <a:lvl5pPr indent="-355600" lvl="4" marL="2286000" marR="0" rtl="0" algn="l">
              <a:lnSpc>
                <a:spcPct val="100000"/>
              </a:lnSpc>
              <a:spcBef>
                <a:spcPts val="0"/>
              </a:spcBef>
              <a:spcAft>
                <a:spcPts val="0"/>
              </a:spcAft>
              <a:buClr>
                <a:srgbClr val="FFFFFF"/>
              </a:buClr>
              <a:buSzPts val="2000"/>
              <a:buFont typeface="Sniglet"/>
              <a:buChar char="○"/>
              <a:defRPr b="0" i="0" sz="2000" u="none" cap="none" strike="noStrike">
                <a:solidFill>
                  <a:srgbClr val="FFFFFF"/>
                </a:solidFill>
                <a:latin typeface="Sniglet"/>
                <a:ea typeface="Sniglet"/>
                <a:cs typeface="Sniglet"/>
                <a:sym typeface="Sniglet"/>
              </a:defRPr>
            </a:lvl5pPr>
            <a:lvl6pPr indent="-355600" lvl="5" marL="2743200" marR="0" rtl="0" algn="l">
              <a:lnSpc>
                <a:spcPct val="100000"/>
              </a:lnSpc>
              <a:spcBef>
                <a:spcPts val="0"/>
              </a:spcBef>
              <a:spcAft>
                <a:spcPts val="0"/>
              </a:spcAft>
              <a:buClr>
                <a:srgbClr val="FFFFFF"/>
              </a:buClr>
              <a:buSzPts val="2000"/>
              <a:buFont typeface="Sniglet"/>
              <a:buChar char="■"/>
              <a:defRPr b="0" i="0" sz="2000" u="none" cap="none" strike="noStrike">
                <a:solidFill>
                  <a:srgbClr val="FFFFFF"/>
                </a:solidFill>
                <a:latin typeface="Sniglet"/>
                <a:ea typeface="Sniglet"/>
                <a:cs typeface="Sniglet"/>
                <a:sym typeface="Sniglet"/>
              </a:defRPr>
            </a:lvl6pPr>
            <a:lvl7pPr indent="-355600" lvl="6" marL="3200400" marR="0" rtl="0" algn="l">
              <a:lnSpc>
                <a:spcPct val="100000"/>
              </a:lnSpc>
              <a:spcBef>
                <a:spcPts val="0"/>
              </a:spcBef>
              <a:spcAft>
                <a:spcPts val="0"/>
              </a:spcAft>
              <a:buClr>
                <a:srgbClr val="FFFFFF"/>
              </a:buClr>
              <a:buSzPts val="2000"/>
              <a:buFont typeface="Sniglet"/>
              <a:buChar char="●"/>
              <a:defRPr b="0" i="0" sz="2000" u="none" cap="none" strike="noStrike">
                <a:solidFill>
                  <a:srgbClr val="FFFFFF"/>
                </a:solidFill>
                <a:latin typeface="Sniglet"/>
                <a:ea typeface="Sniglet"/>
                <a:cs typeface="Sniglet"/>
                <a:sym typeface="Sniglet"/>
              </a:defRPr>
            </a:lvl7pPr>
            <a:lvl8pPr indent="-355600" lvl="7" marL="3657600" marR="0" rtl="0" algn="l">
              <a:lnSpc>
                <a:spcPct val="100000"/>
              </a:lnSpc>
              <a:spcBef>
                <a:spcPts val="0"/>
              </a:spcBef>
              <a:spcAft>
                <a:spcPts val="0"/>
              </a:spcAft>
              <a:buClr>
                <a:srgbClr val="FFFFFF"/>
              </a:buClr>
              <a:buSzPts val="2000"/>
              <a:buFont typeface="Sniglet"/>
              <a:buChar char="○"/>
              <a:defRPr b="0" i="0" sz="2000" u="none" cap="none" strike="noStrike">
                <a:solidFill>
                  <a:srgbClr val="FFFFFF"/>
                </a:solidFill>
                <a:latin typeface="Sniglet"/>
                <a:ea typeface="Sniglet"/>
                <a:cs typeface="Sniglet"/>
                <a:sym typeface="Sniglet"/>
              </a:defRPr>
            </a:lvl8pPr>
            <a:lvl9pPr indent="-355600" lvl="8" marL="4114800" marR="0" rtl="0" algn="l">
              <a:lnSpc>
                <a:spcPct val="100000"/>
              </a:lnSpc>
              <a:spcBef>
                <a:spcPts val="0"/>
              </a:spcBef>
              <a:spcAft>
                <a:spcPts val="0"/>
              </a:spcAft>
              <a:buClr>
                <a:srgbClr val="FFFFFF"/>
              </a:buClr>
              <a:buSzPts val="2000"/>
              <a:buFont typeface="Sniglet"/>
              <a:buChar char="■"/>
              <a:defRPr b="0" i="0" sz="2000" u="none" cap="none" strike="noStrike">
                <a:solidFill>
                  <a:srgbClr val="FFFFFF"/>
                </a:solidFill>
                <a:latin typeface="Sniglet"/>
                <a:ea typeface="Sniglet"/>
                <a:cs typeface="Sniglet"/>
                <a:sym typeface="Sniglet"/>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 name="Shape 1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20" name="Shape 20"/>
        <p:cNvGrpSpPr/>
        <p:nvPr/>
      </p:nvGrpSpPr>
      <p:grpSpPr>
        <a:xfrm>
          <a:off x="0" y="0"/>
          <a:ext cx="0" cy="0"/>
          <a:chOff x="0" y="0"/>
          <a:chExt cx="0" cy="0"/>
        </a:xfrm>
      </p:grpSpPr>
      <p:sp>
        <p:nvSpPr>
          <p:cNvPr id="21" name="Google Shape;21;p7"/>
          <p:cNvSpPr txBox="1"/>
          <p:nvPr>
            <p:ph type="ctrTitle"/>
          </p:nvPr>
        </p:nvSpPr>
        <p:spPr>
          <a:xfrm>
            <a:off x="685800" y="1964342"/>
            <a:ext cx="7772400" cy="11598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4800"/>
              <a:buFont typeface="Walter Turncoat"/>
              <a:buNone/>
              <a:defRPr b="0" i="0" sz="4800" u="none" cap="none" strike="noStrike">
                <a:solidFill>
                  <a:srgbClr val="FFFFFF"/>
                </a:solidFill>
                <a:latin typeface="Walter Turncoat"/>
                <a:ea typeface="Walter Turncoat"/>
                <a:cs typeface="Walter Turncoat"/>
                <a:sym typeface="Walter Turncoat"/>
              </a:defRPr>
            </a:lvl1pPr>
            <a:lvl2pPr indent="0" lvl="1" rtl="0" algn="ctr">
              <a:spcBef>
                <a:spcPts val="0"/>
              </a:spcBef>
              <a:spcAft>
                <a:spcPts val="0"/>
              </a:spcAft>
              <a:buClr>
                <a:srgbClr val="FFFFFF"/>
              </a:buClr>
              <a:buSzPts val="4800"/>
              <a:buFont typeface="Walter Turncoat"/>
              <a:buNone/>
              <a:defRPr sz="4800">
                <a:solidFill>
                  <a:srgbClr val="FFFFFF"/>
                </a:solidFill>
                <a:latin typeface="Walter Turncoat"/>
                <a:ea typeface="Walter Turncoat"/>
                <a:cs typeface="Walter Turncoat"/>
                <a:sym typeface="Walter Turncoat"/>
              </a:defRPr>
            </a:lvl2pPr>
            <a:lvl3pPr indent="0" lvl="2" rtl="0" algn="ctr">
              <a:spcBef>
                <a:spcPts val="0"/>
              </a:spcBef>
              <a:spcAft>
                <a:spcPts val="0"/>
              </a:spcAft>
              <a:buClr>
                <a:srgbClr val="FFFFFF"/>
              </a:buClr>
              <a:buSzPts val="4800"/>
              <a:buFont typeface="Walter Turncoat"/>
              <a:buNone/>
              <a:defRPr sz="4800">
                <a:solidFill>
                  <a:srgbClr val="FFFFFF"/>
                </a:solidFill>
                <a:latin typeface="Walter Turncoat"/>
                <a:ea typeface="Walter Turncoat"/>
                <a:cs typeface="Walter Turncoat"/>
                <a:sym typeface="Walter Turncoat"/>
              </a:defRPr>
            </a:lvl3pPr>
            <a:lvl4pPr indent="0" lvl="3" rtl="0" algn="ctr">
              <a:spcBef>
                <a:spcPts val="0"/>
              </a:spcBef>
              <a:spcAft>
                <a:spcPts val="0"/>
              </a:spcAft>
              <a:buClr>
                <a:srgbClr val="FFFFFF"/>
              </a:buClr>
              <a:buSzPts val="4800"/>
              <a:buFont typeface="Walter Turncoat"/>
              <a:buNone/>
              <a:defRPr sz="4800">
                <a:solidFill>
                  <a:srgbClr val="FFFFFF"/>
                </a:solidFill>
                <a:latin typeface="Walter Turncoat"/>
                <a:ea typeface="Walter Turncoat"/>
                <a:cs typeface="Walter Turncoat"/>
                <a:sym typeface="Walter Turncoat"/>
              </a:defRPr>
            </a:lvl4pPr>
            <a:lvl5pPr indent="0" lvl="4" rtl="0" algn="ctr">
              <a:spcBef>
                <a:spcPts val="0"/>
              </a:spcBef>
              <a:spcAft>
                <a:spcPts val="0"/>
              </a:spcAft>
              <a:buClr>
                <a:srgbClr val="FFFFFF"/>
              </a:buClr>
              <a:buSzPts val="4800"/>
              <a:buFont typeface="Walter Turncoat"/>
              <a:buNone/>
              <a:defRPr sz="4800">
                <a:solidFill>
                  <a:srgbClr val="FFFFFF"/>
                </a:solidFill>
                <a:latin typeface="Walter Turncoat"/>
                <a:ea typeface="Walter Turncoat"/>
                <a:cs typeface="Walter Turncoat"/>
                <a:sym typeface="Walter Turncoat"/>
              </a:defRPr>
            </a:lvl5pPr>
            <a:lvl6pPr indent="0" lvl="5" rtl="0" algn="ctr">
              <a:spcBef>
                <a:spcPts val="0"/>
              </a:spcBef>
              <a:spcAft>
                <a:spcPts val="0"/>
              </a:spcAft>
              <a:buClr>
                <a:srgbClr val="FFFFFF"/>
              </a:buClr>
              <a:buSzPts val="4800"/>
              <a:buFont typeface="Walter Turncoat"/>
              <a:buNone/>
              <a:defRPr sz="4800">
                <a:solidFill>
                  <a:srgbClr val="FFFFFF"/>
                </a:solidFill>
                <a:latin typeface="Walter Turncoat"/>
                <a:ea typeface="Walter Turncoat"/>
                <a:cs typeface="Walter Turncoat"/>
                <a:sym typeface="Walter Turncoat"/>
              </a:defRPr>
            </a:lvl6pPr>
            <a:lvl7pPr indent="0" lvl="6" rtl="0" algn="ctr">
              <a:spcBef>
                <a:spcPts val="0"/>
              </a:spcBef>
              <a:spcAft>
                <a:spcPts val="0"/>
              </a:spcAft>
              <a:buClr>
                <a:srgbClr val="FFFFFF"/>
              </a:buClr>
              <a:buSzPts val="4800"/>
              <a:buFont typeface="Walter Turncoat"/>
              <a:buNone/>
              <a:defRPr sz="4800">
                <a:solidFill>
                  <a:srgbClr val="FFFFFF"/>
                </a:solidFill>
                <a:latin typeface="Walter Turncoat"/>
                <a:ea typeface="Walter Turncoat"/>
                <a:cs typeface="Walter Turncoat"/>
                <a:sym typeface="Walter Turncoat"/>
              </a:defRPr>
            </a:lvl7pPr>
            <a:lvl8pPr indent="0" lvl="7" rtl="0" algn="ctr">
              <a:spcBef>
                <a:spcPts val="0"/>
              </a:spcBef>
              <a:spcAft>
                <a:spcPts val="0"/>
              </a:spcAft>
              <a:buClr>
                <a:srgbClr val="FFFFFF"/>
              </a:buClr>
              <a:buSzPts val="4800"/>
              <a:buFont typeface="Walter Turncoat"/>
              <a:buNone/>
              <a:defRPr sz="4800">
                <a:solidFill>
                  <a:srgbClr val="FFFFFF"/>
                </a:solidFill>
                <a:latin typeface="Walter Turncoat"/>
                <a:ea typeface="Walter Turncoat"/>
                <a:cs typeface="Walter Turncoat"/>
                <a:sym typeface="Walter Turncoat"/>
              </a:defRPr>
            </a:lvl8pPr>
            <a:lvl9pPr indent="0" lvl="8" rtl="0" algn="ctr">
              <a:spcBef>
                <a:spcPts val="0"/>
              </a:spcBef>
              <a:spcAft>
                <a:spcPts val="0"/>
              </a:spcAft>
              <a:buClr>
                <a:srgbClr val="FFFFFF"/>
              </a:buClr>
              <a:buSzPts val="4800"/>
              <a:buFont typeface="Walter Turncoat"/>
              <a:buNone/>
              <a:defRPr sz="4800">
                <a:solidFill>
                  <a:srgbClr val="FFFFFF"/>
                </a:solidFill>
                <a:latin typeface="Walter Turncoat"/>
                <a:ea typeface="Walter Turncoat"/>
                <a:cs typeface="Walter Turncoat"/>
                <a:sym typeface="Walter Turncoat"/>
              </a:defRPr>
            </a:lvl9pPr>
          </a:lstStyle>
          <a:p/>
        </p:txBody>
      </p:sp>
      <p:sp>
        <p:nvSpPr>
          <p:cNvPr id="22" name="Google Shape;22;p7"/>
          <p:cNvSpPr txBox="1"/>
          <p:nvPr>
            <p:ph idx="1" type="subTitle"/>
          </p:nvPr>
        </p:nvSpPr>
        <p:spPr>
          <a:xfrm>
            <a:off x="685800" y="3144853"/>
            <a:ext cx="7772400" cy="7848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2000"/>
              <a:buFont typeface="Sniglet"/>
              <a:buNone/>
              <a:defRPr b="0" i="0" sz="2000" u="none" cap="none" strike="noStrike">
                <a:solidFill>
                  <a:srgbClr val="FFFFFF"/>
                </a:solidFill>
                <a:latin typeface="Sniglet"/>
                <a:ea typeface="Sniglet"/>
                <a:cs typeface="Sniglet"/>
                <a:sym typeface="Sniglet"/>
              </a:defRPr>
            </a:lvl1pPr>
            <a:lvl2pPr indent="0" lvl="1" marL="0" marR="0" rtl="0" algn="ctr">
              <a:lnSpc>
                <a:spcPct val="100000"/>
              </a:lnSpc>
              <a:spcBef>
                <a:spcPts val="0"/>
              </a:spcBef>
              <a:spcAft>
                <a:spcPts val="0"/>
              </a:spcAft>
              <a:buClr>
                <a:srgbClr val="FFFFFF"/>
              </a:buClr>
              <a:buSzPts val="3000"/>
              <a:buFont typeface="Sniglet"/>
              <a:buNone/>
              <a:defRPr b="0" i="0" sz="3000" u="none" cap="none" strike="noStrike">
                <a:solidFill>
                  <a:srgbClr val="FFFFFF"/>
                </a:solidFill>
                <a:latin typeface="Sniglet"/>
                <a:ea typeface="Sniglet"/>
                <a:cs typeface="Sniglet"/>
                <a:sym typeface="Sniglet"/>
              </a:defRPr>
            </a:lvl2pPr>
            <a:lvl3pPr indent="0" lvl="2" marL="0" marR="0" rtl="0" algn="ctr">
              <a:lnSpc>
                <a:spcPct val="100000"/>
              </a:lnSpc>
              <a:spcBef>
                <a:spcPts val="0"/>
              </a:spcBef>
              <a:spcAft>
                <a:spcPts val="0"/>
              </a:spcAft>
              <a:buClr>
                <a:srgbClr val="FFFFFF"/>
              </a:buClr>
              <a:buSzPts val="3000"/>
              <a:buFont typeface="Sniglet"/>
              <a:buNone/>
              <a:defRPr b="0" i="0" sz="3000" u="none" cap="none" strike="noStrike">
                <a:solidFill>
                  <a:srgbClr val="FFFFFF"/>
                </a:solidFill>
                <a:latin typeface="Sniglet"/>
                <a:ea typeface="Sniglet"/>
                <a:cs typeface="Sniglet"/>
                <a:sym typeface="Sniglet"/>
              </a:defRPr>
            </a:lvl3pPr>
            <a:lvl4pPr indent="0" lvl="3" marL="0" marR="0" rtl="0" algn="ctr">
              <a:lnSpc>
                <a:spcPct val="100000"/>
              </a:lnSpc>
              <a:spcBef>
                <a:spcPts val="0"/>
              </a:spcBef>
              <a:spcAft>
                <a:spcPts val="0"/>
              </a:spcAft>
              <a:buClr>
                <a:srgbClr val="FFFFFF"/>
              </a:buClr>
              <a:buSzPts val="3000"/>
              <a:buFont typeface="Sniglet"/>
              <a:buNone/>
              <a:defRPr b="0" i="0" sz="3000" u="none" cap="none" strike="noStrike">
                <a:solidFill>
                  <a:srgbClr val="FFFFFF"/>
                </a:solidFill>
                <a:latin typeface="Sniglet"/>
                <a:ea typeface="Sniglet"/>
                <a:cs typeface="Sniglet"/>
                <a:sym typeface="Sniglet"/>
              </a:defRPr>
            </a:lvl4pPr>
            <a:lvl5pPr indent="0" lvl="4" marL="0" marR="0" rtl="0" algn="ctr">
              <a:lnSpc>
                <a:spcPct val="100000"/>
              </a:lnSpc>
              <a:spcBef>
                <a:spcPts val="0"/>
              </a:spcBef>
              <a:spcAft>
                <a:spcPts val="0"/>
              </a:spcAft>
              <a:buClr>
                <a:srgbClr val="FFFFFF"/>
              </a:buClr>
              <a:buSzPts val="3000"/>
              <a:buFont typeface="Sniglet"/>
              <a:buNone/>
              <a:defRPr b="0" i="0" sz="3000" u="none" cap="none" strike="noStrike">
                <a:solidFill>
                  <a:srgbClr val="FFFFFF"/>
                </a:solidFill>
                <a:latin typeface="Sniglet"/>
                <a:ea typeface="Sniglet"/>
                <a:cs typeface="Sniglet"/>
                <a:sym typeface="Sniglet"/>
              </a:defRPr>
            </a:lvl5pPr>
            <a:lvl6pPr indent="0" lvl="5" marL="0" marR="0" rtl="0" algn="ctr">
              <a:lnSpc>
                <a:spcPct val="100000"/>
              </a:lnSpc>
              <a:spcBef>
                <a:spcPts val="0"/>
              </a:spcBef>
              <a:spcAft>
                <a:spcPts val="0"/>
              </a:spcAft>
              <a:buClr>
                <a:srgbClr val="FFFFFF"/>
              </a:buClr>
              <a:buSzPts val="3000"/>
              <a:buFont typeface="Sniglet"/>
              <a:buNone/>
              <a:defRPr b="0" i="0" sz="3000" u="none" cap="none" strike="noStrike">
                <a:solidFill>
                  <a:srgbClr val="FFFFFF"/>
                </a:solidFill>
                <a:latin typeface="Sniglet"/>
                <a:ea typeface="Sniglet"/>
                <a:cs typeface="Sniglet"/>
                <a:sym typeface="Sniglet"/>
              </a:defRPr>
            </a:lvl6pPr>
            <a:lvl7pPr indent="0" lvl="6" marL="0" marR="0" rtl="0" algn="ctr">
              <a:lnSpc>
                <a:spcPct val="100000"/>
              </a:lnSpc>
              <a:spcBef>
                <a:spcPts val="0"/>
              </a:spcBef>
              <a:spcAft>
                <a:spcPts val="0"/>
              </a:spcAft>
              <a:buClr>
                <a:srgbClr val="FFFFFF"/>
              </a:buClr>
              <a:buSzPts val="3000"/>
              <a:buFont typeface="Sniglet"/>
              <a:buNone/>
              <a:defRPr b="0" i="0" sz="3000" u="none" cap="none" strike="noStrike">
                <a:solidFill>
                  <a:srgbClr val="FFFFFF"/>
                </a:solidFill>
                <a:latin typeface="Sniglet"/>
                <a:ea typeface="Sniglet"/>
                <a:cs typeface="Sniglet"/>
                <a:sym typeface="Sniglet"/>
              </a:defRPr>
            </a:lvl7pPr>
            <a:lvl8pPr indent="0" lvl="7" marL="0" marR="0" rtl="0" algn="ctr">
              <a:lnSpc>
                <a:spcPct val="100000"/>
              </a:lnSpc>
              <a:spcBef>
                <a:spcPts val="0"/>
              </a:spcBef>
              <a:spcAft>
                <a:spcPts val="0"/>
              </a:spcAft>
              <a:buClr>
                <a:srgbClr val="FFFFFF"/>
              </a:buClr>
              <a:buSzPts val="3000"/>
              <a:buFont typeface="Sniglet"/>
              <a:buNone/>
              <a:defRPr b="0" i="0" sz="3000" u="none" cap="none" strike="noStrike">
                <a:solidFill>
                  <a:srgbClr val="FFFFFF"/>
                </a:solidFill>
                <a:latin typeface="Sniglet"/>
                <a:ea typeface="Sniglet"/>
                <a:cs typeface="Sniglet"/>
                <a:sym typeface="Sniglet"/>
              </a:defRPr>
            </a:lvl8pPr>
            <a:lvl9pPr indent="0" lvl="8" marL="0" marR="0" rtl="0" algn="ctr">
              <a:lnSpc>
                <a:spcPct val="100000"/>
              </a:lnSpc>
              <a:spcBef>
                <a:spcPts val="0"/>
              </a:spcBef>
              <a:spcAft>
                <a:spcPts val="0"/>
              </a:spcAft>
              <a:buClr>
                <a:srgbClr val="FFFFFF"/>
              </a:buClr>
              <a:buSzPts val="3000"/>
              <a:buFont typeface="Sniglet"/>
              <a:buNone/>
              <a:defRPr b="0" i="0" sz="3000" u="none" cap="none" strike="noStrike">
                <a:solidFill>
                  <a:srgbClr val="FFFFFF"/>
                </a:solidFill>
                <a:latin typeface="Sniglet"/>
                <a:ea typeface="Sniglet"/>
                <a:cs typeface="Sniglet"/>
                <a:sym typeface="Snigle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23" name="Shape 23"/>
        <p:cNvGrpSpPr/>
        <p:nvPr/>
      </p:nvGrpSpPr>
      <p:grpSpPr>
        <a:xfrm>
          <a:off x="0" y="0"/>
          <a:ext cx="0" cy="0"/>
          <a:chOff x="0" y="0"/>
          <a:chExt cx="0" cy="0"/>
        </a:xfrm>
      </p:grpSpPr>
      <p:sp>
        <p:nvSpPr>
          <p:cNvPr id="24" name="Google Shape;24;p8"/>
          <p:cNvSpPr txBox="1"/>
          <p:nvPr>
            <p:ph idx="1" type="body"/>
          </p:nvPr>
        </p:nvSpPr>
        <p:spPr>
          <a:xfrm>
            <a:off x="1700925" y="1399800"/>
            <a:ext cx="5742300" cy="819900"/>
          </a:xfrm>
          <a:prstGeom prst="rect">
            <a:avLst/>
          </a:prstGeom>
          <a:noFill/>
          <a:ln>
            <a:noFill/>
          </a:ln>
        </p:spPr>
        <p:txBody>
          <a:bodyPr anchorCtr="0" anchor="t" bIns="91425" lIns="91425" spcFirstLastPara="1" rIns="91425" wrap="square" tIns="91425">
            <a:noAutofit/>
          </a:bodyPr>
          <a:lstStyle>
            <a:lvl1pPr indent="-419100" lvl="0" marL="457200" marR="0" rtl="0" algn="ctr">
              <a:lnSpc>
                <a:spcPct val="100000"/>
              </a:lnSpc>
              <a:spcBef>
                <a:spcPts val="0"/>
              </a:spcBef>
              <a:spcAft>
                <a:spcPts val="0"/>
              </a:spcAft>
              <a:buClr>
                <a:srgbClr val="FFFFFF"/>
              </a:buClr>
              <a:buSzPts val="3000"/>
              <a:buFont typeface="Sniglet"/>
              <a:buChar char="✘"/>
              <a:defRPr b="0" i="0" sz="3000" u="none" cap="none" strike="noStrike">
                <a:solidFill>
                  <a:srgbClr val="FFFFFF"/>
                </a:solidFill>
                <a:latin typeface="Sniglet"/>
                <a:ea typeface="Sniglet"/>
                <a:cs typeface="Sniglet"/>
                <a:sym typeface="Sniglet"/>
              </a:defRPr>
            </a:lvl1pPr>
            <a:lvl2pPr indent="-419100" lvl="1" marL="914400" marR="0" rtl="0" algn="ctr">
              <a:lnSpc>
                <a:spcPct val="100000"/>
              </a:lnSpc>
              <a:spcBef>
                <a:spcPts val="0"/>
              </a:spcBef>
              <a:spcAft>
                <a:spcPts val="0"/>
              </a:spcAft>
              <a:buClr>
                <a:srgbClr val="FFFFFF"/>
              </a:buClr>
              <a:buSzPts val="3000"/>
              <a:buFont typeface="Sniglet"/>
              <a:buChar char="○"/>
              <a:defRPr b="0" i="0" sz="3000" u="none" cap="none" strike="noStrike">
                <a:solidFill>
                  <a:srgbClr val="FFFFFF"/>
                </a:solidFill>
                <a:latin typeface="Sniglet"/>
                <a:ea typeface="Sniglet"/>
                <a:cs typeface="Sniglet"/>
                <a:sym typeface="Sniglet"/>
              </a:defRPr>
            </a:lvl2pPr>
            <a:lvl3pPr indent="-419100" lvl="2" marL="1371600" marR="0" rtl="0" algn="ctr">
              <a:lnSpc>
                <a:spcPct val="100000"/>
              </a:lnSpc>
              <a:spcBef>
                <a:spcPts val="0"/>
              </a:spcBef>
              <a:spcAft>
                <a:spcPts val="0"/>
              </a:spcAft>
              <a:buClr>
                <a:srgbClr val="FFFFFF"/>
              </a:buClr>
              <a:buSzPts val="3000"/>
              <a:buFont typeface="Sniglet"/>
              <a:buChar char="■"/>
              <a:defRPr b="0" i="0" sz="3000" u="none" cap="none" strike="noStrike">
                <a:solidFill>
                  <a:srgbClr val="FFFFFF"/>
                </a:solidFill>
                <a:latin typeface="Sniglet"/>
                <a:ea typeface="Sniglet"/>
                <a:cs typeface="Sniglet"/>
                <a:sym typeface="Sniglet"/>
              </a:defRPr>
            </a:lvl3pPr>
            <a:lvl4pPr indent="-419100" lvl="3" marL="1828800" marR="0" rtl="0" algn="ctr">
              <a:lnSpc>
                <a:spcPct val="100000"/>
              </a:lnSpc>
              <a:spcBef>
                <a:spcPts val="0"/>
              </a:spcBef>
              <a:spcAft>
                <a:spcPts val="0"/>
              </a:spcAft>
              <a:buClr>
                <a:srgbClr val="FFFFFF"/>
              </a:buClr>
              <a:buSzPts val="3000"/>
              <a:buFont typeface="Sniglet"/>
              <a:buChar char="●"/>
              <a:defRPr b="0" i="0" sz="3000" u="none" cap="none" strike="noStrike">
                <a:solidFill>
                  <a:srgbClr val="FFFFFF"/>
                </a:solidFill>
                <a:latin typeface="Sniglet"/>
                <a:ea typeface="Sniglet"/>
                <a:cs typeface="Sniglet"/>
                <a:sym typeface="Sniglet"/>
              </a:defRPr>
            </a:lvl4pPr>
            <a:lvl5pPr indent="-419100" lvl="4" marL="2286000" marR="0" rtl="0" algn="ctr">
              <a:lnSpc>
                <a:spcPct val="100000"/>
              </a:lnSpc>
              <a:spcBef>
                <a:spcPts val="0"/>
              </a:spcBef>
              <a:spcAft>
                <a:spcPts val="0"/>
              </a:spcAft>
              <a:buClr>
                <a:srgbClr val="FFFFFF"/>
              </a:buClr>
              <a:buSzPts val="3000"/>
              <a:buFont typeface="Sniglet"/>
              <a:buChar char="○"/>
              <a:defRPr b="0" i="0" sz="3000" u="none" cap="none" strike="noStrike">
                <a:solidFill>
                  <a:srgbClr val="FFFFFF"/>
                </a:solidFill>
                <a:latin typeface="Sniglet"/>
                <a:ea typeface="Sniglet"/>
                <a:cs typeface="Sniglet"/>
                <a:sym typeface="Sniglet"/>
              </a:defRPr>
            </a:lvl5pPr>
            <a:lvl6pPr indent="-419100" lvl="5" marL="2743200" marR="0" rtl="0" algn="ctr">
              <a:lnSpc>
                <a:spcPct val="100000"/>
              </a:lnSpc>
              <a:spcBef>
                <a:spcPts val="0"/>
              </a:spcBef>
              <a:spcAft>
                <a:spcPts val="0"/>
              </a:spcAft>
              <a:buClr>
                <a:srgbClr val="FFFFFF"/>
              </a:buClr>
              <a:buSzPts val="3000"/>
              <a:buFont typeface="Sniglet"/>
              <a:buChar char="■"/>
              <a:defRPr b="0" i="0" sz="3000" u="none" cap="none" strike="noStrike">
                <a:solidFill>
                  <a:srgbClr val="FFFFFF"/>
                </a:solidFill>
                <a:latin typeface="Sniglet"/>
                <a:ea typeface="Sniglet"/>
                <a:cs typeface="Sniglet"/>
                <a:sym typeface="Sniglet"/>
              </a:defRPr>
            </a:lvl6pPr>
            <a:lvl7pPr indent="-419100" lvl="6" marL="3200400" marR="0" rtl="0" algn="ctr">
              <a:lnSpc>
                <a:spcPct val="100000"/>
              </a:lnSpc>
              <a:spcBef>
                <a:spcPts val="0"/>
              </a:spcBef>
              <a:spcAft>
                <a:spcPts val="0"/>
              </a:spcAft>
              <a:buClr>
                <a:srgbClr val="FFFFFF"/>
              </a:buClr>
              <a:buSzPts val="3000"/>
              <a:buFont typeface="Sniglet"/>
              <a:buChar char="●"/>
              <a:defRPr b="0" i="0" sz="3000" u="none" cap="none" strike="noStrike">
                <a:solidFill>
                  <a:srgbClr val="FFFFFF"/>
                </a:solidFill>
                <a:latin typeface="Sniglet"/>
                <a:ea typeface="Sniglet"/>
                <a:cs typeface="Sniglet"/>
                <a:sym typeface="Sniglet"/>
              </a:defRPr>
            </a:lvl7pPr>
            <a:lvl8pPr indent="-419100" lvl="7" marL="3657600" marR="0" rtl="0" algn="ctr">
              <a:lnSpc>
                <a:spcPct val="100000"/>
              </a:lnSpc>
              <a:spcBef>
                <a:spcPts val="0"/>
              </a:spcBef>
              <a:spcAft>
                <a:spcPts val="0"/>
              </a:spcAft>
              <a:buClr>
                <a:srgbClr val="FFFFFF"/>
              </a:buClr>
              <a:buSzPts val="3000"/>
              <a:buFont typeface="Sniglet"/>
              <a:buChar char="○"/>
              <a:defRPr b="0" i="0" sz="3000" u="none" cap="none" strike="noStrike">
                <a:solidFill>
                  <a:srgbClr val="FFFFFF"/>
                </a:solidFill>
                <a:latin typeface="Sniglet"/>
                <a:ea typeface="Sniglet"/>
                <a:cs typeface="Sniglet"/>
                <a:sym typeface="Sniglet"/>
              </a:defRPr>
            </a:lvl8pPr>
            <a:lvl9pPr indent="-419100" lvl="8" marL="4114800" marR="0" rtl="0" algn="ctr">
              <a:lnSpc>
                <a:spcPct val="100000"/>
              </a:lnSpc>
              <a:spcBef>
                <a:spcPts val="0"/>
              </a:spcBef>
              <a:spcAft>
                <a:spcPts val="0"/>
              </a:spcAft>
              <a:buClr>
                <a:srgbClr val="FFFFFF"/>
              </a:buClr>
              <a:buSzPts val="3000"/>
              <a:buFont typeface="Sniglet"/>
              <a:buChar char="■"/>
              <a:defRPr b="0" i="0" sz="3000" u="none" cap="none" strike="noStrike">
                <a:solidFill>
                  <a:srgbClr val="FFFFFF"/>
                </a:solidFill>
                <a:latin typeface="Sniglet"/>
                <a:ea typeface="Sniglet"/>
                <a:cs typeface="Sniglet"/>
                <a:sym typeface="Sniglet"/>
              </a:defRPr>
            </a:lvl9pPr>
          </a:lstStyle>
          <a:p/>
        </p:txBody>
      </p:sp>
      <p:sp>
        <p:nvSpPr>
          <p:cNvPr id="25" name="Google Shape;25;p8"/>
          <p:cNvSpPr txBox="1"/>
          <p:nvPr/>
        </p:nvSpPr>
        <p:spPr>
          <a:xfrm>
            <a:off x="3593400" y="857569"/>
            <a:ext cx="1957200" cy="653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9600"/>
              <a:buFont typeface="Walter Turncoat"/>
              <a:buNone/>
            </a:pPr>
            <a:r>
              <a:rPr b="0" i="0" lang="en" sz="9600" u="none" cap="none" strike="noStrike">
                <a:solidFill>
                  <a:srgbClr val="FFFFFF"/>
                </a:solidFill>
                <a:latin typeface="Walter Turncoat"/>
                <a:ea typeface="Walter Turncoat"/>
                <a:cs typeface="Walter Turncoat"/>
                <a:sym typeface="Walter Turncoat"/>
              </a:rPr>
              <a:t>“</a:t>
            </a:r>
            <a:endParaRPr/>
          </a:p>
        </p:txBody>
      </p:sp>
      <p:sp>
        <p:nvSpPr>
          <p:cNvPr id="26" name="Google Shape;26;p8"/>
          <p:cNvSpPr/>
          <p:nvPr/>
        </p:nvSpPr>
        <p:spPr>
          <a:xfrm>
            <a:off x="4128150" y="550650"/>
            <a:ext cx="887711" cy="849160"/>
          </a:xfrm>
          <a:custGeom>
            <a:rect b="b" l="l" r="r" t="t"/>
            <a:pathLst>
              <a:path extrusionOk="0" h="120000" w="120000">
                <a:moveTo>
                  <a:pt x="74153" y="2934"/>
                </a:moveTo>
                <a:lnTo>
                  <a:pt x="73632" y="2965"/>
                </a:lnTo>
                <a:lnTo>
                  <a:pt x="73632" y="2965"/>
                </a:lnTo>
                <a:lnTo>
                  <a:pt x="73284" y="3086"/>
                </a:lnTo>
                <a:lnTo>
                  <a:pt x="74153" y="2934"/>
                </a:lnTo>
                <a:close/>
                <a:moveTo>
                  <a:pt x="41504" y="3450"/>
                </a:moveTo>
                <a:lnTo>
                  <a:pt x="41158" y="3631"/>
                </a:lnTo>
                <a:lnTo>
                  <a:pt x="40462" y="4539"/>
                </a:lnTo>
                <a:lnTo>
                  <a:pt x="44284" y="3812"/>
                </a:lnTo>
                <a:lnTo>
                  <a:pt x="42721" y="3994"/>
                </a:lnTo>
                <a:lnTo>
                  <a:pt x="42200" y="3812"/>
                </a:lnTo>
                <a:lnTo>
                  <a:pt x="41679" y="3631"/>
                </a:lnTo>
                <a:lnTo>
                  <a:pt x="41679" y="3450"/>
                </a:lnTo>
                <a:close/>
                <a:moveTo>
                  <a:pt x="118783" y="26142"/>
                </a:moveTo>
                <a:lnTo>
                  <a:pt x="118783" y="26323"/>
                </a:lnTo>
                <a:lnTo>
                  <a:pt x="118825" y="26323"/>
                </a:lnTo>
                <a:lnTo>
                  <a:pt x="118783" y="26142"/>
                </a:lnTo>
                <a:close/>
                <a:moveTo>
                  <a:pt x="62344" y="112918"/>
                </a:moveTo>
                <a:lnTo>
                  <a:pt x="62692" y="113099"/>
                </a:lnTo>
                <a:lnTo>
                  <a:pt x="62692" y="113099"/>
                </a:lnTo>
                <a:lnTo>
                  <a:pt x="62517" y="112918"/>
                </a:lnTo>
                <a:close/>
                <a:moveTo>
                  <a:pt x="56786" y="112918"/>
                </a:moveTo>
                <a:lnTo>
                  <a:pt x="56959" y="113099"/>
                </a:lnTo>
                <a:lnTo>
                  <a:pt x="55744" y="113282"/>
                </a:lnTo>
                <a:lnTo>
                  <a:pt x="56092" y="113099"/>
                </a:lnTo>
                <a:lnTo>
                  <a:pt x="56786" y="112918"/>
                </a:lnTo>
                <a:close/>
                <a:moveTo>
                  <a:pt x="59391" y="113645"/>
                </a:moveTo>
                <a:lnTo>
                  <a:pt x="60954" y="114007"/>
                </a:lnTo>
                <a:lnTo>
                  <a:pt x="58349" y="114190"/>
                </a:lnTo>
                <a:lnTo>
                  <a:pt x="57828" y="114190"/>
                </a:lnTo>
                <a:lnTo>
                  <a:pt x="59391" y="113645"/>
                </a:lnTo>
                <a:close/>
                <a:moveTo>
                  <a:pt x="112010" y="0"/>
                </a:moveTo>
                <a:lnTo>
                  <a:pt x="108016" y="182"/>
                </a:lnTo>
                <a:lnTo>
                  <a:pt x="104542" y="363"/>
                </a:lnTo>
                <a:lnTo>
                  <a:pt x="107841" y="727"/>
                </a:lnTo>
                <a:lnTo>
                  <a:pt x="107320" y="363"/>
                </a:lnTo>
                <a:lnTo>
                  <a:pt x="108885" y="727"/>
                </a:lnTo>
                <a:lnTo>
                  <a:pt x="108016" y="908"/>
                </a:lnTo>
                <a:lnTo>
                  <a:pt x="106799" y="908"/>
                </a:lnTo>
                <a:lnTo>
                  <a:pt x="104542" y="544"/>
                </a:lnTo>
                <a:lnTo>
                  <a:pt x="102979" y="544"/>
                </a:lnTo>
                <a:lnTo>
                  <a:pt x="100375" y="727"/>
                </a:lnTo>
                <a:lnTo>
                  <a:pt x="93254" y="727"/>
                </a:lnTo>
                <a:lnTo>
                  <a:pt x="89435" y="908"/>
                </a:lnTo>
                <a:lnTo>
                  <a:pt x="85092" y="908"/>
                </a:lnTo>
                <a:lnTo>
                  <a:pt x="80752" y="544"/>
                </a:lnTo>
                <a:lnTo>
                  <a:pt x="81098" y="908"/>
                </a:lnTo>
                <a:lnTo>
                  <a:pt x="81619" y="908"/>
                </a:lnTo>
                <a:lnTo>
                  <a:pt x="79883" y="1272"/>
                </a:lnTo>
                <a:lnTo>
                  <a:pt x="77626" y="1633"/>
                </a:lnTo>
                <a:lnTo>
                  <a:pt x="75194" y="1452"/>
                </a:lnTo>
                <a:lnTo>
                  <a:pt x="74326" y="1272"/>
                </a:lnTo>
                <a:lnTo>
                  <a:pt x="73459" y="1089"/>
                </a:lnTo>
                <a:lnTo>
                  <a:pt x="73111" y="1089"/>
                </a:lnTo>
                <a:lnTo>
                  <a:pt x="70331" y="1272"/>
                </a:lnTo>
                <a:lnTo>
                  <a:pt x="67205" y="1816"/>
                </a:lnTo>
                <a:lnTo>
                  <a:pt x="64255" y="2178"/>
                </a:lnTo>
                <a:lnTo>
                  <a:pt x="61823" y="2178"/>
                </a:lnTo>
                <a:lnTo>
                  <a:pt x="62517" y="1997"/>
                </a:lnTo>
                <a:lnTo>
                  <a:pt x="62171" y="1816"/>
                </a:lnTo>
                <a:lnTo>
                  <a:pt x="61475" y="1816"/>
                </a:lnTo>
                <a:lnTo>
                  <a:pt x="59739" y="1997"/>
                </a:lnTo>
                <a:lnTo>
                  <a:pt x="55744" y="2542"/>
                </a:lnTo>
                <a:lnTo>
                  <a:pt x="56092" y="2722"/>
                </a:lnTo>
                <a:lnTo>
                  <a:pt x="56265" y="2905"/>
                </a:lnTo>
                <a:lnTo>
                  <a:pt x="53661" y="3086"/>
                </a:lnTo>
                <a:lnTo>
                  <a:pt x="53488" y="3267"/>
                </a:lnTo>
                <a:lnTo>
                  <a:pt x="54703" y="3267"/>
                </a:lnTo>
                <a:lnTo>
                  <a:pt x="51925" y="3450"/>
                </a:lnTo>
                <a:lnTo>
                  <a:pt x="50708" y="3450"/>
                </a:lnTo>
                <a:lnTo>
                  <a:pt x="50883" y="3267"/>
                </a:lnTo>
                <a:lnTo>
                  <a:pt x="52619" y="2905"/>
                </a:lnTo>
                <a:lnTo>
                  <a:pt x="51056" y="3086"/>
                </a:lnTo>
                <a:lnTo>
                  <a:pt x="49493" y="3267"/>
                </a:lnTo>
                <a:lnTo>
                  <a:pt x="47930" y="3267"/>
                </a:lnTo>
                <a:lnTo>
                  <a:pt x="46367" y="3450"/>
                </a:lnTo>
                <a:lnTo>
                  <a:pt x="46367" y="3450"/>
                </a:lnTo>
                <a:lnTo>
                  <a:pt x="47409" y="3267"/>
                </a:lnTo>
                <a:lnTo>
                  <a:pt x="45846" y="3450"/>
                </a:lnTo>
                <a:lnTo>
                  <a:pt x="44284" y="3812"/>
                </a:lnTo>
                <a:lnTo>
                  <a:pt x="46193" y="3631"/>
                </a:lnTo>
                <a:lnTo>
                  <a:pt x="48103" y="3812"/>
                </a:lnTo>
                <a:lnTo>
                  <a:pt x="45846" y="4356"/>
                </a:lnTo>
                <a:lnTo>
                  <a:pt x="43415" y="4539"/>
                </a:lnTo>
                <a:lnTo>
                  <a:pt x="43415" y="4720"/>
                </a:lnTo>
                <a:lnTo>
                  <a:pt x="43415" y="4901"/>
                </a:lnTo>
                <a:lnTo>
                  <a:pt x="47061" y="4539"/>
                </a:lnTo>
                <a:lnTo>
                  <a:pt x="50708" y="4356"/>
                </a:lnTo>
                <a:lnTo>
                  <a:pt x="54182" y="3812"/>
                </a:lnTo>
                <a:lnTo>
                  <a:pt x="55918" y="3450"/>
                </a:lnTo>
                <a:lnTo>
                  <a:pt x="57655" y="3086"/>
                </a:lnTo>
                <a:lnTo>
                  <a:pt x="56092" y="3631"/>
                </a:lnTo>
                <a:lnTo>
                  <a:pt x="56438" y="3812"/>
                </a:lnTo>
                <a:lnTo>
                  <a:pt x="57134" y="3994"/>
                </a:lnTo>
                <a:lnTo>
                  <a:pt x="58870" y="4175"/>
                </a:lnTo>
                <a:lnTo>
                  <a:pt x="61302" y="4175"/>
                </a:lnTo>
                <a:lnTo>
                  <a:pt x="63907" y="3994"/>
                </a:lnTo>
                <a:lnTo>
                  <a:pt x="68247" y="3631"/>
                </a:lnTo>
                <a:lnTo>
                  <a:pt x="69637" y="3450"/>
                </a:lnTo>
                <a:lnTo>
                  <a:pt x="69810" y="3267"/>
                </a:lnTo>
                <a:lnTo>
                  <a:pt x="71548" y="3086"/>
                </a:lnTo>
                <a:lnTo>
                  <a:pt x="71721" y="2905"/>
                </a:lnTo>
                <a:lnTo>
                  <a:pt x="71548" y="2905"/>
                </a:lnTo>
                <a:lnTo>
                  <a:pt x="70158" y="2722"/>
                </a:lnTo>
                <a:lnTo>
                  <a:pt x="73632" y="2905"/>
                </a:lnTo>
                <a:lnTo>
                  <a:pt x="71548" y="3086"/>
                </a:lnTo>
                <a:lnTo>
                  <a:pt x="73632" y="2965"/>
                </a:lnTo>
                <a:lnTo>
                  <a:pt x="73632" y="2965"/>
                </a:lnTo>
                <a:lnTo>
                  <a:pt x="73805" y="2905"/>
                </a:lnTo>
                <a:lnTo>
                  <a:pt x="74326" y="2905"/>
                </a:lnTo>
                <a:lnTo>
                  <a:pt x="74153" y="2934"/>
                </a:lnTo>
                <a:lnTo>
                  <a:pt x="74153" y="2934"/>
                </a:lnTo>
                <a:lnTo>
                  <a:pt x="74673" y="2905"/>
                </a:lnTo>
                <a:lnTo>
                  <a:pt x="76409" y="3086"/>
                </a:lnTo>
                <a:lnTo>
                  <a:pt x="81273" y="2722"/>
                </a:lnTo>
                <a:lnTo>
                  <a:pt x="82836" y="2542"/>
                </a:lnTo>
                <a:lnTo>
                  <a:pt x="81794" y="2542"/>
                </a:lnTo>
                <a:lnTo>
                  <a:pt x="83182" y="2178"/>
                </a:lnTo>
                <a:lnTo>
                  <a:pt x="84050" y="2361"/>
                </a:lnTo>
                <a:lnTo>
                  <a:pt x="84225" y="2361"/>
                </a:lnTo>
                <a:lnTo>
                  <a:pt x="84225" y="2542"/>
                </a:lnTo>
                <a:lnTo>
                  <a:pt x="83530" y="2542"/>
                </a:lnTo>
                <a:lnTo>
                  <a:pt x="84746" y="2722"/>
                </a:lnTo>
                <a:lnTo>
                  <a:pt x="86134" y="2542"/>
                </a:lnTo>
                <a:lnTo>
                  <a:pt x="86134" y="2361"/>
                </a:lnTo>
                <a:lnTo>
                  <a:pt x="86482" y="2542"/>
                </a:lnTo>
                <a:lnTo>
                  <a:pt x="87524" y="2542"/>
                </a:lnTo>
                <a:lnTo>
                  <a:pt x="87176" y="2905"/>
                </a:lnTo>
                <a:lnTo>
                  <a:pt x="86482" y="2905"/>
                </a:lnTo>
                <a:lnTo>
                  <a:pt x="86134" y="2722"/>
                </a:lnTo>
                <a:lnTo>
                  <a:pt x="80752" y="3267"/>
                </a:lnTo>
                <a:lnTo>
                  <a:pt x="83877" y="3267"/>
                </a:lnTo>
                <a:lnTo>
                  <a:pt x="87003" y="3086"/>
                </a:lnTo>
                <a:lnTo>
                  <a:pt x="93081" y="2542"/>
                </a:lnTo>
                <a:lnTo>
                  <a:pt x="96032" y="2361"/>
                </a:lnTo>
                <a:lnTo>
                  <a:pt x="102111" y="2361"/>
                </a:lnTo>
                <a:lnTo>
                  <a:pt x="105063" y="2722"/>
                </a:lnTo>
                <a:lnTo>
                  <a:pt x="104194" y="2542"/>
                </a:lnTo>
                <a:lnTo>
                  <a:pt x="104021" y="2361"/>
                </a:lnTo>
                <a:lnTo>
                  <a:pt x="105411" y="2178"/>
                </a:lnTo>
                <a:lnTo>
                  <a:pt x="107495" y="2361"/>
                </a:lnTo>
                <a:lnTo>
                  <a:pt x="108189" y="2361"/>
                </a:lnTo>
                <a:lnTo>
                  <a:pt x="108537" y="2542"/>
                </a:lnTo>
                <a:lnTo>
                  <a:pt x="110273" y="2542"/>
                </a:lnTo>
                <a:lnTo>
                  <a:pt x="112356" y="2905"/>
                </a:lnTo>
                <a:lnTo>
                  <a:pt x="113398" y="3267"/>
                </a:lnTo>
                <a:lnTo>
                  <a:pt x="114267" y="3631"/>
                </a:lnTo>
                <a:lnTo>
                  <a:pt x="114961" y="3994"/>
                </a:lnTo>
                <a:lnTo>
                  <a:pt x="115136" y="4539"/>
                </a:lnTo>
                <a:lnTo>
                  <a:pt x="115309" y="8713"/>
                </a:lnTo>
                <a:lnTo>
                  <a:pt x="115309" y="15612"/>
                </a:lnTo>
                <a:lnTo>
                  <a:pt x="115136" y="33766"/>
                </a:lnTo>
                <a:lnTo>
                  <a:pt x="115136" y="43388"/>
                </a:lnTo>
                <a:lnTo>
                  <a:pt x="115309" y="52102"/>
                </a:lnTo>
                <a:lnTo>
                  <a:pt x="115657" y="59364"/>
                </a:lnTo>
                <a:lnTo>
                  <a:pt x="115830" y="61905"/>
                </a:lnTo>
                <a:lnTo>
                  <a:pt x="116178" y="63902"/>
                </a:lnTo>
                <a:lnTo>
                  <a:pt x="116178" y="66444"/>
                </a:lnTo>
                <a:lnTo>
                  <a:pt x="116351" y="69167"/>
                </a:lnTo>
                <a:lnTo>
                  <a:pt x="116351" y="70982"/>
                </a:lnTo>
                <a:lnTo>
                  <a:pt x="116178" y="73888"/>
                </a:lnTo>
                <a:lnTo>
                  <a:pt x="115657" y="81512"/>
                </a:lnTo>
                <a:lnTo>
                  <a:pt x="115136" y="89500"/>
                </a:lnTo>
                <a:lnTo>
                  <a:pt x="114961" y="92768"/>
                </a:lnTo>
                <a:lnTo>
                  <a:pt x="115136" y="95308"/>
                </a:lnTo>
                <a:lnTo>
                  <a:pt x="115136" y="98395"/>
                </a:lnTo>
                <a:lnTo>
                  <a:pt x="115136" y="101481"/>
                </a:lnTo>
                <a:lnTo>
                  <a:pt x="114788" y="103115"/>
                </a:lnTo>
                <a:lnTo>
                  <a:pt x="114615" y="104568"/>
                </a:lnTo>
                <a:lnTo>
                  <a:pt x="114094" y="106019"/>
                </a:lnTo>
                <a:lnTo>
                  <a:pt x="113398" y="107291"/>
                </a:lnTo>
                <a:lnTo>
                  <a:pt x="113746" y="107291"/>
                </a:lnTo>
                <a:lnTo>
                  <a:pt x="113919" y="106927"/>
                </a:lnTo>
                <a:lnTo>
                  <a:pt x="114440" y="106564"/>
                </a:lnTo>
                <a:lnTo>
                  <a:pt x="114615" y="106927"/>
                </a:lnTo>
                <a:lnTo>
                  <a:pt x="114440" y="107291"/>
                </a:lnTo>
                <a:lnTo>
                  <a:pt x="114094" y="108197"/>
                </a:lnTo>
                <a:lnTo>
                  <a:pt x="113746" y="107836"/>
                </a:lnTo>
                <a:lnTo>
                  <a:pt x="113225" y="107291"/>
                </a:lnTo>
                <a:lnTo>
                  <a:pt x="113398" y="107653"/>
                </a:lnTo>
                <a:lnTo>
                  <a:pt x="113225" y="107653"/>
                </a:lnTo>
                <a:lnTo>
                  <a:pt x="113398" y="107836"/>
                </a:lnTo>
                <a:lnTo>
                  <a:pt x="110621" y="108380"/>
                </a:lnTo>
                <a:lnTo>
                  <a:pt x="108189" y="108561"/>
                </a:lnTo>
                <a:lnTo>
                  <a:pt x="105932" y="108742"/>
                </a:lnTo>
                <a:lnTo>
                  <a:pt x="103848" y="108742"/>
                </a:lnTo>
                <a:lnTo>
                  <a:pt x="104369" y="108380"/>
                </a:lnTo>
                <a:lnTo>
                  <a:pt x="104369" y="108380"/>
                </a:lnTo>
                <a:lnTo>
                  <a:pt x="103152" y="108742"/>
                </a:lnTo>
                <a:lnTo>
                  <a:pt x="100896" y="109469"/>
                </a:lnTo>
                <a:lnTo>
                  <a:pt x="98812" y="109831"/>
                </a:lnTo>
                <a:lnTo>
                  <a:pt x="99160" y="109287"/>
                </a:lnTo>
                <a:lnTo>
                  <a:pt x="99854" y="109106"/>
                </a:lnTo>
                <a:lnTo>
                  <a:pt x="97597" y="109469"/>
                </a:lnTo>
                <a:lnTo>
                  <a:pt x="95165" y="109650"/>
                </a:lnTo>
                <a:lnTo>
                  <a:pt x="93775" y="109831"/>
                </a:lnTo>
                <a:lnTo>
                  <a:pt x="94123" y="110014"/>
                </a:lnTo>
                <a:lnTo>
                  <a:pt x="90129" y="110559"/>
                </a:lnTo>
                <a:lnTo>
                  <a:pt x="90129" y="110376"/>
                </a:lnTo>
                <a:lnTo>
                  <a:pt x="88393" y="110559"/>
                </a:lnTo>
                <a:lnTo>
                  <a:pt x="87697" y="110559"/>
                </a:lnTo>
                <a:lnTo>
                  <a:pt x="85788" y="110739"/>
                </a:lnTo>
                <a:lnTo>
                  <a:pt x="82315" y="110739"/>
                </a:lnTo>
                <a:lnTo>
                  <a:pt x="81619" y="110559"/>
                </a:lnTo>
                <a:lnTo>
                  <a:pt x="82836" y="110195"/>
                </a:lnTo>
                <a:lnTo>
                  <a:pt x="73632" y="111284"/>
                </a:lnTo>
                <a:lnTo>
                  <a:pt x="69985" y="112010"/>
                </a:lnTo>
                <a:lnTo>
                  <a:pt x="69116" y="111648"/>
                </a:lnTo>
                <a:lnTo>
                  <a:pt x="68247" y="111648"/>
                </a:lnTo>
                <a:lnTo>
                  <a:pt x="67553" y="111829"/>
                </a:lnTo>
                <a:lnTo>
                  <a:pt x="67032" y="112192"/>
                </a:lnTo>
                <a:lnTo>
                  <a:pt x="66338" y="112192"/>
                </a:lnTo>
                <a:lnTo>
                  <a:pt x="66338" y="112373"/>
                </a:lnTo>
                <a:lnTo>
                  <a:pt x="66859" y="112373"/>
                </a:lnTo>
                <a:lnTo>
                  <a:pt x="66511" y="112918"/>
                </a:lnTo>
                <a:lnTo>
                  <a:pt x="68247" y="112918"/>
                </a:lnTo>
                <a:lnTo>
                  <a:pt x="69637" y="112737"/>
                </a:lnTo>
                <a:lnTo>
                  <a:pt x="71027" y="112554"/>
                </a:lnTo>
                <a:lnTo>
                  <a:pt x="72590" y="112554"/>
                </a:lnTo>
                <a:lnTo>
                  <a:pt x="71027" y="113282"/>
                </a:lnTo>
                <a:lnTo>
                  <a:pt x="68768" y="114007"/>
                </a:lnTo>
                <a:lnTo>
                  <a:pt x="67726" y="114190"/>
                </a:lnTo>
                <a:lnTo>
                  <a:pt x="66684" y="114190"/>
                </a:lnTo>
                <a:lnTo>
                  <a:pt x="65817" y="114007"/>
                </a:lnTo>
                <a:lnTo>
                  <a:pt x="65469" y="113645"/>
                </a:lnTo>
                <a:lnTo>
                  <a:pt x="65296" y="113282"/>
                </a:lnTo>
                <a:lnTo>
                  <a:pt x="67205" y="113099"/>
                </a:lnTo>
                <a:lnTo>
                  <a:pt x="65122" y="112918"/>
                </a:lnTo>
                <a:lnTo>
                  <a:pt x="62865" y="113099"/>
                </a:lnTo>
                <a:lnTo>
                  <a:pt x="62692" y="113099"/>
                </a:lnTo>
                <a:lnTo>
                  <a:pt x="61129" y="113462"/>
                </a:lnTo>
                <a:lnTo>
                  <a:pt x="59391" y="113645"/>
                </a:lnTo>
                <a:lnTo>
                  <a:pt x="59391" y="113645"/>
                </a:lnTo>
                <a:lnTo>
                  <a:pt x="60954" y="113282"/>
                </a:lnTo>
                <a:lnTo>
                  <a:pt x="58697" y="112554"/>
                </a:lnTo>
                <a:lnTo>
                  <a:pt x="57307" y="112373"/>
                </a:lnTo>
                <a:lnTo>
                  <a:pt x="57134" y="112192"/>
                </a:lnTo>
                <a:lnTo>
                  <a:pt x="57307" y="112192"/>
                </a:lnTo>
                <a:lnTo>
                  <a:pt x="58001" y="112010"/>
                </a:lnTo>
                <a:lnTo>
                  <a:pt x="56438" y="112010"/>
                </a:lnTo>
                <a:lnTo>
                  <a:pt x="55744" y="112192"/>
                </a:lnTo>
                <a:lnTo>
                  <a:pt x="55051" y="112554"/>
                </a:lnTo>
                <a:lnTo>
                  <a:pt x="53661" y="112918"/>
                </a:lnTo>
                <a:lnTo>
                  <a:pt x="54009" y="112737"/>
                </a:lnTo>
                <a:lnTo>
                  <a:pt x="54182" y="112373"/>
                </a:lnTo>
                <a:lnTo>
                  <a:pt x="54182" y="112373"/>
                </a:lnTo>
                <a:lnTo>
                  <a:pt x="52619" y="112554"/>
                </a:lnTo>
                <a:lnTo>
                  <a:pt x="52446" y="112737"/>
                </a:lnTo>
                <a:lnTo>
                  <a:pt x="52271" y="112918"/>
                </a:lnTo>
                <a:lnTo>
                  <a:pt x="51056" y="113282"/>
                </a:lnTo>
                <a:lnTo>
                  <a:pt x="47234" y="113826"/>
                </a:lnTo>
                <a:lnTo>
                  <a:pt x="40810" y="114734"/>
                </a:lnTo>
                <a:lnTo>
                  <a:pt x="41158" y="114552"/>
                </a:lnTo>
                <a:lnTo>
                  <a:pt x="41158" y="114371"/>
                </a:lnTo>
                <a:lnTo>
                  <a:pt x="40983" y="114371"/>
                </a:lnTo>
                <a:lnTo>
                  <a:pt x="41331" y="114007"/>
                </a:lnTo>
                <a:lnTo>
                  <a:pt x="41331" y="113645"/>
                </a:lnTo>
                <a:lnTo>
                  <a:pt x="38899" y="114190"/>
                </a:lnTo>
                <a:lnTo>
                  <a:pt x="35428" y="114915"/>
                </a:lnTo>
                <a:lnTo>
                  <a:pt x="33517" y="115096"/>
                </a:lnTo>
                <a:lnTo>
                  <a:pt x="31779" y="115279"/>
                </a:lnTo>
                <a:lnTo>
                  <a:pt x="30216" y="115279"/>
                </a:lnTo>
                <a:lnTo>
                  <a:pt x="29174" y="115096"/>
                </a:lnTo>
                <a:lnTo>
                  <a:pt x="26224" y="115096"/>
                </a:lnTo>
                <a:lnTo>
                  <a:pt x="22054" y="115460"/>
                </a:lnTo>
                <a:lnTo>
                  <a:pt x="22054" y="115460"/>
                </a:lnTo>
                <a:lnTo>
                  <a:pt x="22750" y="115279"/>
                </a:lnTo>
                <a:lnTo>
                  <a:pt x="23444" y="114915"/>
                </a:lnTo>
                <a:lnTo>
                  <a:pt x="21012" y="115279"/>
                </a:lnTo>
                <a:lnTo>
                  <a:pt x="18408" y="115641"/>
                </a:lnTo>
                <a:lnTo>
                  <a:pt x="13025" y="115824"/>
                </a:lnTo>
                <a:lnTo>
                  <a:pt x="7641" y="116185"/>
                </a:lnTo>
                <a:lnTo>
                  <a:pt x="5211" y="116368"/>
                </a:lnTo>
                <a:lnTo>
                  <a:pt x="2952" y="116730"/>
                </a:lnTo>
                <a:lnTo>
                  <a:pt x="2258" y="114007"/>
                </a:lnTo>
                <a:lnTo>
                  <a:pt x="1910" y="111103"/>
                </a:lnTo>
                <a:lnTo>
                  <a:pt x="1564" y="108016"/>
                </a:lnTo>
                <a:lnTo>
                  <a:pt x="1389" y="104749"/>
                </a:lnTo>
                <a:lnTo>
                  <a:pt x="1389" y="101481"/>
                </a:lnTo>
                <a:lnTo>
                  <a:pt x="1389" y="98031"/>
                </a:lnTo>
                <a:lnTo>
                  <a:pt x="1910" y="90951"/>
                </a:lnTo>
                <a:lnTo>
                  <a:pt x="2431" y="84052"/>
                </a:lnTo>
                <a:lnTo>
                  <a:pt x="3127" y="76972"/>
                </a:lnTo>
                <a:lnTo>
                  <a:pt x="4515" y="64083"/>
                </a:lnTo>
                <a:lnTo>
                  <a:pt x="4690" y="65355"/>
                </a:lnTo>
                <a:lnTo>
                  <a:pt x="4863" y="66625"/>
                </a:lnTo>
                <a:lnTo>
                  <a:pt x="4863" y="63538"/>
                </a:lnTo>
                <a:lnTo>
                  <a:pt x="4695" y="62132"/>
                </a:lnTo>
                <a:lnTo>
                  <a:pt x="4863" y="57731"/>
                </a:lnTo>
                <a:lnTo>
                  <a:pt x="4515" y="58456"/>
                </a:lnTo>
                <a:lnTo>
                  <a:pt x="4515" y="56278"/>
                </a:lnTo>
                <a:lnTo>
                  <a:pt x="4515" y="53555"/>
                </a:lnTo>
                <a:lnTo>
                  <a:pt x="4863" y="54461"/>
                </a:lnTo>
                <a:lnTo>
                  <a:pt x="5036" y="53917"/>
                </a:lnTo>
                <a:lnTo>
                  <a:pt x="5211" y="53917"/>
                </a:lnTo>
                <a:lnTo>
                  <a:pt x="5384" y="54280"/>
                </a:lnTo>
                <a:lnTo>
                  <a:pt x="5557" y="50832"/>
                </a:lnTo>
                <a:lnTo>
                  <a:pt x="5557" y="47745"/>
                </a:lnTo>
                <a:lnTo>
                  <a:pt x="5557" y="44478"/>
                </a:lnTo>
                <a:lnTo>
                  <a:pt x="5557" y="42663"/>
                </a:lnTo>
                <a:lnTo>
                  <a:pt x="5905" y="41027"/>
                </a:lnTo>
                <a:lnTo>
                  <a:pt x="6078" y="37579"/>
                </a:lnTo>
                <a:lnTo>
                  <a:pt x="6078" y="33947"/>
                </a:lnTo>
                <a:lnTo>
                  <a:pt x="6078" y="32496"/>
                </a:lnTo>
                <a:lnTo>
                  <a:pt x="5905" y="31407"/>
                </a:lnTo>
                <a:lnTo>
                  <a:pt x="6253" y="31588"/>
                </a:lnTo>
                <a:lnTo>
                  <a:pt x="6599" y="23055"/>
                </a:lnTo>
                <a:lnTo>
                  <a:pt x="6774" y="21966"/>
                </a:lnTo>
                <a:lnTo>
                  <a:pt x="6774" y="22511"/>
                </a:lnTo>
                <a:lnTo>
                  <a:pt x="6947" y="21422"/>
                </a:lnTo>
                <a:lnTo>
                  <a:pt x="7120" y="20513"/>
                </a:lnTo>
                <a:lnTo>
                  <a:pt x="6947" y="19424"/>
                </a:lnTo>
                <a:lnTo>
                  <a:pt x="6774" y="18518"/>
                </a:lnTo>
                <a:lnTo>
                  <a:pt x="6947" y="18154"/>
                </a:lnTo>
                <a:lnTo>
                  <a:pt x="7120" y="17790"/>
                </a:lnTo>
                <a:lnTo>
                  <a:pt x="7468" y="16339"/>
                </a:lnTo>
                <a:lnTo>
                  <a:pt x="7989" y="12163"/>
                </a:lnTo>
                <a:lnTo>
                  <a:pt x="8510" y="4356"/>
                </a:lnTo>
                <a:lnTo>
                  <a:pt x="6426" y="13797"/>
                </a:lnTo>
                <a:lnTo>
                  <a:pt x="5384" y="19062"/>
                </a:lnTo>
                <a:lnTo>
                  <a:pt x="4342" y="24508"/>
                </a:lnTo>
                <a:lnTo>
                  <a:pt x="3648" y="29591"/>
                </a:lnTo>
                <a:lnTo>
                  <a:pt x="3127" y="34311"/>
                </a:lnTo>
                <a:lnTo>
                  <a:pt x="2779" y="38304"/>
                </a:lnTo>
                <a:lnTo>
                  <a:pt x="2952" y="39938"/>
                </a:lnTo>
                <a:lnTo>
                  <a:pt x="3127" y="41391"/>
                </a:lnTo>
                <a:lnTo>
                  <a:pt x="2431" y="43207"/>
                </a:lnTo>
                <a:lnTo>
                  <a:pt x="2085" y="45386"/>
                </a:lnTo>
                <a:lnTo>
                  <a:pt x="1910" y="47926"/>
                </a:lnTo>
                <a:lnTo>
                  <a:pt x="1910" y="50468"/>
                </a:lnTo>
                <a:lnTo>
                  <a:pt x="1910" y="55733"/>
                </a:lnTo>
                <a:lnTo>
                  <a:pt x="1910" y="60454"/>
                </a:lnTo>
                <a:lnTo>
                  <a:pt x="1216" y="77336"/>
                </a:lnTo>
                <a:lnTo>
                  <a:pt x="868" y="86594"/>
                </a:lnTo>
                <a:lnTo>
                  <a:pt x="695" y="95491"/>
                </a:lnTo>
                <a:lnTo>
                  <a:pt x="868" y="99303"/>
                </a:lnTo>
                <a:lnTo>
                  <a:pt x="695" y="103841"/>
                </a:lnTo>
                <a:lnTo>
                  <a:pt x="347" y="102570"/>
                </a:lnTo>
                <a:lnTo>
                  <a:pt x="174" y="101300"/>
                </a:lnTo>
                <a:lnTo>
                  <a:pt x="347" y="103660"/>
                </a:lnTo>
                <a:lnTo>
                  <a:pt x="347" y="106019"/>
                </a:lnTo>
                <a:lnTo>
                  <a:pt x="695" y="106202"/>
                </a:lnTo>
                <a:lnTo>
                  <a:pt x="522" y="108742"/>
                </a:lnTo>
                <a:lnTo>
                  <a:pt x="174" y="105657"/>
                </a:lnTo>
                <a:lnTo>
                  <a:pt x="1" y="112554"/>
                </a:lnTo>
                <a:lnTo>
                  <a:pt x="1" y="119998"/>
                </a:lnTo>
                <a:lnTo>
                  <a:pt x="11114" y="119091"/>
                </a:lnTo>
                <a:lnTo>
                  <a:pt x="16499" y="118727"/>
                </a:lnTo>
                <a:lnTo>
                  <a:pt x="21533" y="118547"/>
                </a:lnTo>
                <a:lnTo>
                  <a:pt x="21533" y="118183"/>
                </a:lnTo>
                <a:lnTo>
                  <a:pt x="21881" y="117819"/>
                </a:lnTo>
                <a:lnTo>
                  <a:pt x="22575" y="117819"/>
                </a:lnTo>
                <a:lnTo>
                  <a:pt x="23098" y="118002"/>
                </a:lnTo>
                <a:lnTo>
                  <a:pt x="23444" y="118183"/>
                </a:lnTo>
                <a:lnTo>
                  <a:pt x="23271" y="118002"/>
                </a:lnTo>
                <a:lnTo>
                  <a:pt x="24486" y="118364"/>
                </a:lnTo>
                <a:lnTo>
                  <a:pt x="24486" y="118364"/>
                </a:lnTo>
                <a:lnTo>
                  <a:pt x="23444" y="118183"/>
                </a:lnTo>
                <a:lnTo>
                  <a:pt x="23965" y="118364"/>
                </a:lnTo>
                <a:lnTo>
                  <a:pt x="23444" y="118547"/>
                </a:lnTo>
                <a:lnTo>
                  <a:pt x="23619" y="118727"/>
                </a:lnTo>
                <a:lnTo>
                  <a:pt x="26224" y="118364"/>
                </a:lnTo>
                <a:lnTo>
                  <a:pt x="24834" y="118364"/>
                </a:lnTo>
                <a:lnTo>
                  <a:pt x="27091" y="117819"/>
                </a:lnTo>
                <a:lnTo>
                  <a:pt x="29522" y="117638"/>
                </a:lnTo>
                <a:lnTo>
                  <a:pt x="34905" y="117638"/>
                </a:lnTo>
                <a:lnTo>
                  <a:pt x="35253" y="117819"/>
                </a:lnTo>
                <a:lnTo>
                  <a:pt x="36122" y="118002"/>
                </a:lnTo>
                <a:lnTo>
                  <a:pt x="39074" y="118002"/>
                </a:lnTo>
                <a:lnTo>
                  <a:pt x="42894" y="117819"/>
                </a:lnTo>
                <a:lnTo>
                  <a:pt x="44630" y="117638"/>
                </a:lnTo>
                <a:lnTo>
                  <a:pt x="46193" y="117275"/>
                </a:lnTo>
                <a:lnTo>
                  <a:pt x="53140" y="117094"/>
                </a:lnTo>
                <a:lnTo>
                  <a:pt x="60087" y="116730"/>
                </a:lnTo>
                <a:lnTo>
                  <a:pt x="67032" y="116185"/>
                </a:lnTo>
                <a:lnTo>
                  <a:pt x="74153" y="115641"/>
                </a:lnTo>
                <a:lnTo>
                  <a:pt x="88045" y="114190"/>
                </a:lnTo>
                <a:lnTo>
                  <a:pt x="101938" y="112918"/>
                </a:lnTo>
                <a:lnTo>
                  <a:pt x="112356" y="112918"/>
                </a:lnTo>
                <a:lnTo>
                  <a:pt x="114615" y="112737"/>
                </a:lnTo>
                <a:lnTo>
                  <a:pt x="116351" y="112373"/>
                </a:lnTo>
                <a:lnTo>
                  <a:pt x="116872" y="112010"/>
                </a:lnTo>
                <a:lnTo>
                  <a:pt x="117393" y="111648"/>
                </a:lnTo>
                <a:lnTo>
                  <a:pt x="117741" y="111103"/>
                </a:lnTo>
                <a:lnTo>
                  <a:pt x="118087" y="110376"/>
                </a:lnTo>
                <a:lnTo>
                  <a:pt x="118435" y="108197"/>
                </a:lnTo>
                <a:lnTo>
                  <a:pt x="118783" y="105293"/>
                </a:lnTo>
                <a:lnTo>
                  <a:pt x="118783" y="102026"/>
                </a:lnTo>
                <a:lnTo>
                  <a:pt x="118956" y="95852"/>
                </a:lnTo>
                <a:lnTo>
                  <a:pt x="118956" y="91496"/>
                </a:lnTo>
                <a:lnTo>
                  <a:pt x="119477" y="78606"/>
                </a:lnTo>
                <a:lnTo>
                  <a:pt x="119650" y="69893"/>
                </a:lnTo>
                <a:lnTo>
                  <a:pt x="119825" y="64083"/>
                </a:lnTo>
                <a:lnTo>
                  <a:pt x="119998" y="64266"/>
                </a:lnTo>
                <a:lnTo>
                  <a:pt x="119998" y="60815"/>
                </a:lnTo>
                <a:lnTo>
                  <a:pt x="119998" y="57367"/>
                </a:lnTo>
                <a:lnTo>
                  <a:pt x="119825" y="59001"/>
                </a:lnTo>
                <a:lnTo>
                  <a:pt x="119477" y="54461"/>
                </a:lnTo>
                <a:lnTo>
                  <a:pt x="119304" y="49743"/>
                </a:lnTo>
                <a:lnTo>
                  <a:pt x="119129" y="44841"/>
                </a:lnTo>
                <a:lnTo>
                  <a:pt x="118956" y="40121"/>
                </a:lnTo>
                <a:lnTo>
                  <a:pt x="119304" y="42480"/>
                </a:lnTo>
                <a:lnTo>
                  <a:pt x="119304" y="39938"/>
                </a:lnTo>
                <a:lnTo>
                  <a:pt x="119304" y="36489"/>
                </a:lnTo>
                <a:lnTo>
                  <a:pt x="119304" y="36309"/>
                </a:lnTo>
                <a:lnTo>
                  <a:pt x="119129" y="33403"/>
                </a:lnTo>
                <a:lnTo>
                  <a:pt x="119304" y="34856"/>
                </a:lnTo>
                <a:lnTo>
                  <a:pt x="119650" y="32677"/>
                </a:lnTo>
                <a:lnTo>
                  <a:pt x="119477" y="30318"/>
                </a:lnTo>
                <a:lnTo>
                  <a:pt x="119304" y="27957"/>
                </a:lnTo>
                <a:lnTo>
                  <a:pt x="119129" y="25778"/>
                </a:lnTo>
                <a:lnTo>
                  <a:pt x="118956" y="26323"/>
                </a:lnTo>
                <a:lnTo>
                  <a:pt x="118825" y="26323"/>
                </a:lnTo>
                <a:lnTo>
                  <a:pt x="118956" y="26868"/>
                </a:lnTo>
                <a:lnTo>
                  <a:pt x="119129" y="28865"/>
                </a:lnTo>
                <a:lnTo>
                  <a:pt x="118783" y="28140"/>
                </a:lnTo>
                <a:lnTo>
                  <a:pt x="118783" y="29046"/>
                </a:lnTo>
                <a:lnTo>
                  <a:pt x="118435" y="24508"/>
                </a:lnTo>
                <a:lnTo>
                  <a:pt x="118087" y="22511"/>
                </a:lnTo>
                <a:lnTo>
                  <a:pt x="117914" y="22330"/>
                </a:lnTo>
                <a:lnTo>
                  <a:pt x="117914" y="21603"/>
                </a:lnTo>
                <a:lnTo>
                  <a:pt x="118262" y="20332"/>
                </a:lnTo>
                <a:lnTo>
                  <a:pt x="118262" y="18880"/>
                </a:lnTo>
                <a:lnTo>
                  <a:pt x="118262" y="18396"/>
                </a:lnTo>
                <a:lnTo>
                  <a:pt x="118608" y="19607"/>
                </a:lnTo>
                <a:lnTo>
                  <a:pt x="118956" y="22330"/>
                </a:lnTo>
                <a:lnTo>
                  <a:pt x="119304" y="25053"/>
                </a:lnTo>
                <a:lnTo>
                  <a:pt x="119477" y="27231"/>
                </a:lnTo>
                <a:lnTo>
                  <a:pt x="119477" y="24689"/>
                </a:lnTo>
                <a:lnTo>
                  <a:pt x="119304" y="22511"/>
                </a:lnTo>
                <a:lnTo>
                  <a:pt x="118783" y="17973"/>
                </a:lnTo>
                <a:lnTo>
                  <a:pt x="118608" y="18335"/>
                </a:lnTo>
                <a:lnTo>
                  <a:pt x="118608" y="17973"/>
                </a:lnTo>
                <a:lnTo>
                  <a:pt x="118262" y="16520"/>
                </a:lnTo>
                <a:lnTo>
                  <a:pt x="118087" y="13978"/>
                </a:lnTo>
                <a:lnTo>
                  <a:pt x="117914" y="18154"/>
                </a:lnTo>
                <a:lnTo>
                  <a:pt x="117393" y="17065"/>
                </a:lnTo>
                <a:lnTo>
                  <a:pt x="117220" y="15250"/>
                </a:lnTo>
                <a:lnTo>
                  <a:pt x="117045" y="13070"/>
                </a:lnTo>
                <a:lnTo>
                  <a:pt x="116872" y="10711"/>
                </a:lnTo>
                <a:lnTo>
                  <a:pt x="116872" y="2361"/>
                </a:lnTo>
                <a:lnTo>
                  <a:pt x="116872" y="1272"/>
                </a:lnTo>
                <a:lnTo>
                  <a:pt x="116699" y="1089"/>
                </a:lnTo>
                <a:lnTo>
                  <a:pt x="116351" y="727"/>
                </a:lnTo>
                <a:lnTo>
                  <a:pt x="115309" y="363"/>
                </a:lnTo>
                <a:lnTo>
                  <a:pt x="113746" y="182"/>
                </a:lnTo>
                <a:lnTo>
                  <a:pt x="11201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 + 3 columns">
    <p:spTree>
      <p:nvGrpSpPr>
        <p:cNvPr id="27" name="Shape 27"/>
        <p:cNvGrpSpPr/>
        <p:nvPr/>
      </p:nvGrpSpPr>
      <p:grpSpPr>
        <a:xfrm>
          <a:off x="0" y="0"/>
          <a:ext cx="0" cy="0"/>
          <a:chOff x="0" y="0"/>
          <a:chExt cx="0" cy="0"/>
        </a:xfrm>
      </p:grpSpPr>
      <p:sp>
        <p:nvSpPr>
          <p:cNvPr id="28" name="Google Shape;28;p9"/>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2600"/>
              <a:buFont typeface="Walter Turncoat"/>
              <a:buNone/>
              <a:defRPr b="0" i="0" sz="2600" u="none" cap="none" strike="noStrike">
                <a:solidFill>
                  <a:srgbClr val="FFFFFF"/>
                </a:solidFill>
                <a:latin typeface="Walter Turncoat"/>
                <a:ea typeface="Walter Turncoat"/>
                <a:cs typeface="Walter Turncoat"/>
                <a:sym typeface="Walter Turncoat"/>
              </a:defRPr>
            </a:lvl1pPr>
            <a:lvl2pPr indent="0" lvl="1" rtl="0"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2pPr>
            <a:lvl3pPr indent="0" lvl="2" rtl="0"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3pPr>
            <a:lvl4pPr indent="0" lvl="3" rtl="0"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4pPr>
            <a:lvl5pPr indent="0" lvl="4" rtl="0"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5pPr>
            <a:lvl6pPr indent="0" lvl="5" rtl="0"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6pPr>
            <a:lvl7pPr indent="0" lvl="6" rtl="0"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7pPr>
            <a:lvl8pPr indent="0" lvl="7" rtl="0"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8pPr>
            <a:lvl9pPr indent="0" lvl="8" rtl="0"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9pPr>
          </a:lstStyle>
          <a:p/>
        </p:txBody>
      </p:sp>
      <p:sp>
        <p:nvSpPr>
          <p:cNvPr id="29" name="Google Shape;29;p9"/>
          <p:cNvSpPr txBox="1"/>
          <p:nvPr>
            <p:ph idx="1" type="body"/>
          </p:nvPr>
        </p:nvSpPr>
        <p:spPr>
          <a:xfrm>
            <a:off x="457200" y="1507925"/>
            <a:ext cx="2631900" cy="34179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FFFFFF"/>
              </a:buClr>
              <a:buSzPts val="1400"/>
              <a:buFont typeface="Sniglet"/>
              <a:buChar char="✘"/>
              <a:defRPr b="0" i="0" sz="1400" u="none" cap="none" strike="noStrike">
                <a:solidFill>
                  <a:srgbClr val="FFFFFF"/>
                </a:solidFill>
                <a:latin typeface="Sniglet"/>
                <a:ea typeface="Sniglet"/>
                <a:cs typeface="Sniglet"/>
                <a:sym typeface="Sniglet"/>
              </a:defRPr>
            </a:lvl1pPr>
            <a:lvl2pPr indent="-317500" lvl="1" marL="914400" marR="0" rtl="0" algn="l">
              <a:lnSpc>
                <a:spcPct val="100000"/>
              </a:lnSpc>
              <a:spcBef>
                <a:spcPts val="0"/>
              </a:spcBef>
              <a:spcAft>
                <a:spcPts val="0"/>
              </a:spcAft>
              <a:buClr>
                <a:srgbClr val="FFFFFF"/>
              </a:buClr>
              <a:buSzPts val="1400"/>
              <a:buFont typeface="Sniglet"/>
              <a:buChar char="○"/>
              <a:defRPr b="0" i="0" sz="1400" u="none" cap="none" strike="noStrike">
                <a:solidFill>
                  <a:srgbClr val="FFFFFF"/>
                </a:solidFill>
                <a:latin typeface="Sniglet"/>
                <a:ea typeface="Sniglet"/>
                <a:cs typeface="Sniglet"/>
                <a:sym typeface="Sniglet"/>
              </a:defRPr>
            </a:lvl2pPr>
            <a:lvl3pPr indent="-317500" lvl="2" marL="1371600" marR="0" rtl="0" algn="l">
              <a:lnSpc>
                <a:spcPct val="100000"/>
              </a:lnSpc>
              <a:spcBef>
                <a:spcPts val="0"/>
              </a:spcBef>
              <a:spcAft>
                <a:spcPts val="0"/>
              </a:spcAft>
              <a:buClr>
                <a:srgbClr val="FFFFFF"/>
              </a:buClr>
              <a:buSzPts val="1400"/>
              <a:buFont typeface="Sniglet"/>
              <a:buChar char="■"/>
              <a:defRPr b="0" i="0" sz="1400" u="none" cap="none" strike="noStrike">
                <a:solidFill>
                  <a:srgbClr val="FFFFFF"/>
                </a:solidFill>
                <a:latin typeface="Sniglet"/>
                <a:ea typeface="Sniglet"/>
                <a:cs typeface="Sniglet"/>
                <a:sym typeface="Sniglet"/>
              </a:defRPr>
            </a:lvl3pPr>
            <a:lvl4pPr indent="-317500" lvl="3" marL="1828800" marR="0" rtl="0" algn="l">
              <a:lnSpc>
                <a:spcPct val="100000"/>
              </a:lnSpc>
              <a:spcBef>
                <a:spcPts val="0"/>
              </a:spcBef>
              <a:spcAft>
                <a:spcPts val="0"/>
              </a:spcAft>
              <a:buClr>
                <a:srgbClr val="FFFFFF"/>
              </a:buClr>
              <a:buSzPts val="1400"/>
              <a:buFont typeface="Sniglet"/>
              <a:buChar char="●"/>
              <a:defRPr b="0" i="0" sz="1400" u="none" cap="none" strike="noStrike">
                <a:solidFill>
                  <a:srgbClr val="FFFFFF"/>
                </a:solidFill>
                <a:latin typeface="Sniglet"/>
                <a:ea typeface="Sniglet"/>
                <a:cs typeface="Sniglet"/>
                <a:sym typeface="Sniglet"/>
              </a:defRPr>
            </a:lvl4pPr>
            <a:lvl5pPr indent="-317500" lvl="4" marL="2286000" marR="0" rtl="0" algn="l">
              <a:lnSpc>
                <a:spcPct val="100000"/>
              </a:lnSpc>
              <a:spcBef>
                <a:spcPts val="0"/>
              </a:spcBef>
              <a:spcAft>
                <a:spcPts val="0"/>
              </a:spcAft>
              <a:buClr>
                <a:srgbClr val="FFFFFF"/>
              </a:buClr>
              <a:buSzPts val="1400"/>
              <a:buFont typeface="Sniglet"/>
              <a:buChar char="○"/>
              <a:defRPr b="0" i="0" sz="1400" u="none" cap="none" strike="noStrike">
                <a:solidFill>
                  <a:srgbClr val="FFFFFF"/>
                </a:solidFill>
                <a:latin typeface="Sniglet"/>
                <a:ea typeface="Sniglet"/>
                <a:cs typeface="Sniglet"/>
                <a:sym typeface="Sniglet"/>
              </a:defRPr>
            </a:lvl5pPr>
            <a:lvl6pPr indent="-317500" lvl="5" marL="2743200" marR="0" rtl="0" algn="l">
              <a:lnSpc>
                <a:spcPct val="100000"/>
              </a:lnSpc>
              <a:spcBef>
                <a:spcPts val="0"/>
              </a:spcBef>
              <a:spcAft>
                <a:spcPts val="0"/>
              </a:spcAft>
              <a:buClr>
                <a:srgbClr val="FFFFFF"/>
              </a:buClr>
              <a:buSzPts val="1400"/>
              <a:buFont typeface="Sniglet"/>
              <a:buChar char="■"/>
              <a:defRPr b="0" i="0" sz="1400" u="none" cap="none" strike="noStrike">
                <a:solidFill>
                  <a:srgbClr val="FFFFFF"/>
                </a:solidFill>
                <a:latin typeface="Sniglet"/>
                <a:ea typeface="Sniglet"/>
                <a:cs typeface="Sniglet"/>
                <a:sym typeface="Sniglet"/>
              </a:defRPr>
            </a:lvl6pPr>
            <a:lvl7pPr indent="-317500" lvl="6" marL="3200400" marR="0" rtl="0" algn="l">
              <a:lnSpc>
                <a:spcPct val="100000"/>
              </a:lnSpc>
              <a:spcBef>
                <a:spcPts val="0"/>
              </a:spcBef>
              <a:spcAft>
                <a:spcPts val="0"/>
              </a:spcAft>
              <a:buClr>
                <a:srgbClr val="FFFFFF"/>
              </a:buClr>
              <a:buSzPts val="1400"/>
              <a:buFont typeface="Sniglet"/>
              <a:buChar char="●"/>
              <a:defRPr b="0" i="0" sz="1400" u="none" cap="none" strike="noStrike">
                <a:solidFill>
                  <a:srgbClr val="FFFFFF"/>
                </a:solidFill>
                <a:latin typeface="Sniglet"/>
                <a:ea typeface="Sniglet"/>
                <a:cs typeface="Sniglet"/>
                <a:sym typeface="Sniglet"/>
              </a:defRPr>
            </a:lvl7pPr>
            <a:lvl8pPr indent="-317500" lvl="7" marL="3657600" marR="0" rtl="0" algn="l">
              <a:lnSpc>
                <a:spcPct val="100000"/>
              </a:lnSpc>
              <a:spcBef>
                <a:spcPts val="0"/>
              </a:spcBef>
              <a:spcAft>
                <a:spcPts val="0"/>
              </a:spcAft>
              <a:buClr>
                <a:srgbClr val="FFFFFF"/>
              </a:buClr>
              <a:buSzPts val="1400"/>
              <a:buFont typeface="Sniglet"/>
              <a:buChar char="○"/>
              <a:defRPr b="0" i="0" sz="1400" u="none" cap="none" strike="noStrike">
                <a:solidFill>
                  <a:srgbClr val="FFFFFF"/>
                </a:solidFill>
                <a:latin typeface="Sniglet"/>
                <a:ea typeface="Sniglet"/>
                <a:cs typeface="Sniglet"/>
                <a:sym typeface="Sniglet"/>
              </a:defRPr>
            </a:lvl8pPr>
            <a:lvl9pPr indent="-317500" lvl="8" marL="4114800" marR="0" rtl="0" algn="l">
              <a:lnSpc>
                <a:spcPct val="100000"/>
              </a:lnSpc>
              <a:spcBef>
                <a:spcPts val="0"/>
              </a:spcBef>
              <a:spcAft>
                <a:spcPts val="0"/>
              </a:spcAft>
              <a:buClr>
                <a:srgbClr val="FFFFFF"/>
              </a:buClr>
              <a:buSzPts val="1400"/>
              <a:buFont typeface="Sniglet"/>
              <a:buChar char="■"/>
              <a:defRPr b="0" i="0" sz="1400" u="none" cap="none" strike="noStrike">
                <a:solidFill>
                  <a:srgbClr val="FFFFFF"/>
                </a:solidFill>
                <a:latin typeface="Sniglet"/>
                <a:ea typeface="Sniglet"/>
                <a:cs typeface="Sniglet"/>
                <a:sym typeface="Sniglet"/>
              </a:defRPr>
            </a:lvl9pPr>
          </a:lstStyle>
          <a:p/>
        </p:txBody>
      </p:sp>
      <p:sp>
        <p:nvSpPr>
          <p:cNvPr id="30" name="Google Shape;30;p9"/>
          <p:cNvSpPr txBox="1"/>
          <p:nvPr>
            <p:ph idx="2" type="body"/>
          </p:nvPr>
        </p:nvSpPr>
        <p:spPr>
          <a:xfrm>
            <a:off x="3223964" y="1507925"/>
            <a:ext cx="2631900" cy="34179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FFFFFF"/>
              </a:buClr>
              <a:buSzPts val="1400"/>
              <a:buFont typeface="Sniglet"/>
              <a:buChar char="✘"/>
              <a:defRPr b="0" i="0" sz="1400" u="none" cap="none" strike="noStrike">
                <a:solidFill>
                  <a:srgbClr val="FFFFFF"/>
                </a:solidFill>
                <a:latin typeface="Sniglet"/>
                <a:ea typeface="Sniglet"/>
                <a:cs typeface="Sniglet"/>
                <a:sym typeface="Sniglet"/>
              </a:defRPr>
            </a:lvl1pPr>
            <a:lvl2pPr indent="-317500" lvl="1" marL="914400" marR="0" rtl="0" algn="l">
              <a:lnSpc>
                <a:spcPct val="100000"/>
              </a:lnSpc>
              <a:spcBef>
                <a:spcPts val="0"/>
              </a:spcBef>
              <a:spcAft>
                <a:spcPts val="0"/>
              </a:spcAft>
              <a:buClr>
                <a:srgbClr val="FFFFFF"/>
              </a:buClr>
              <a:buSzPts val="1400"/>
              <a:buFont typeface="Sniglet"/>
              <a:buChar char="○"/>
              <a:defRPr b="0" i="0" sz="1400" u="none" cap="none" strike="noStrike">
                <a:solidFill>
                  <a:srgbClr val="FFFFFF"/>
                </a:solidFill>
                <a:latin typeface="Sniglet"/>
                <a:ea typeface="Sniglet"/>
                <a:cs typeface="Sniglet"/>
                <a:sym typeface="Sniglet"/>
              </a:defRPr>
            </a:lvl2pPr>
            <a:lvl3pPr indent="-317500" lvl="2" marL="1371600" marR="0" rtl="0" algn="l">
              <a:lnSpc>
                <a:spcPct val="100000"/>
              </a:lnSpc>
              <a:spcBef>
                <a:spcPts val="0"/>
              </a:spcBef>
              <a:spcAft>
                <a:spcPts val="0"/>
              </a:spcAft>
              <a:buClr>
                <a:srgbClr val="FFFFFF"/>
              </a:buClr>
              <a:buSzPts val="1400"/>
              <a:buFont typeface="Sniglet"/>
              <a:buChar char="■"/>
              <a:defRPr b="0" i="0" sz="1400" u="none" cap="none" strike="noStrike">
                <a:solidFill>
                  <a:srgbClr val="FFFFFF"/>
                </a:solidFill>
                <a:latin typeface="Sniglet"/>
                <a:ea typeface="Sniglet"/>
                <a:cs typeface="Sniglet"/>
                <a:sym typeface="Sniglet"/>
              </a:defRPr>
            </a:lvl3pPr>
            <a:lvl4pPr indent="-317500" lvl="3" marL="1828800" marR="0" rtl="0" algn="l">
              <a:lnSpc>
                <a:spcPct val="100000"/>
              </a:lnSpc>
              <a:spcBef>
                <a:spcPts val="0"/>
              </a:spcBef>
              <a:spcAft>
                <a:spcPts val="0"/>
              </a:spcAft>
              <a:buClr>
                <a:srgbClr val="FFFFFF"/>
              </a:buClr>
              <a:buSzPts val="1400"/>
              <a:buFont typeface="Sniglet"/>
              <a:buChar char="●"/>
              <a:defRPr b="0" i="0" sz="1400" u="none" cap="none" strike="noStrike">
                <a:solidFill>
                  <a:srgbClr val="FFFFFF"/>
                </a:solidFill>
                <a:latin typeface="Sniglet"/>
                <a:ea typeface="Sniglet"/>
                <a:cs typeface="Sniglet"/>
                <a:sym typeface="Sniglet"/>
              </a:defRPr>
            </a:lvl4pPr>
            <a:lvl5pPr indent="-317500" lvl="4" marL="2286000" marR="0" rtl="0" algn="l">
              <a:lnSpc>
                <a:spcPct val="100000"/>
              </a:lnSpc>
              <a:spcBef>
                <a:spcPts val="0"/>
              </a:spcBef>
              <a:spcAft>
                <a:spcPts val="0"/>
              </a:spcAft>
              <a:buClr>
                <a:srgbClr val="FFFFFF"/>
              </a:buClr>
              <a:buSzPts val="1400"/>
              <a:buFont typeface="Sniglet"/>
              <a:buChar char="○"/>
              <a:defRPr b="0" i="0" sz="1400" u="none" cap="none" strike="noStrike">
                <a:solidFill>
                  <a:srgbClr val="FFFFFF"/>
                </a:solidFill>
                <a:latin typeface="Sniglet"/>
                <a:ea typeface="Sniglet"/>
                <a:cs typeface="Sniglet"/>
                <a:sym typeface="Sniglet"/>
              </a:defRPr>
            </a:lvl5pPr>
            <a:lvl6pPr indent="-317500" lvl="5" marL="2743200" marR="0" rtl="0" algn="l">
              <a:lnSpc>
                <a:spcPct val="100000"/>
              </a:lnSpc>
              <a:spcBef>
                <a:spcPts val="0"/>
              </a:spcBef>
              <a:spcAft>
                <a:spcPts val="0"/>
              </a:spcAft>
              <a:buClr>
                <a:srgbClr val="FFFFFF"/>
              </a:buClr>
              <a:buSzPts val="1400"/>
              <a:buFont typeface="Sniglet"/>
              <a:buChar char="■"/>
              <a:defRPr b="0" i="0" sz="1400" u="none" cap="none" strike="noStrike">
                <a:solidFill>
                  <a:srgbClr val="FFFFFF"/>
                </a:solidFill>
                <a:latin typeface="Sniglet"/>
                <a:ea typeface="Sniglet"/>
                <a:cs typeface="Sniglet"/>
                <a:sym typeface="Sniglet"/>
              </a:defRPr>
            </a:lvl6pPr>
            <a:lvl7pPr indent="-317500" lvl="6" marL="3200400" marR="0" rtl="0" algn="l">
              <a:lnSpc>
                <a:spcPct val="100000"/>
              </a:lnSpc>
              <a:spcBef>
                <a:spcPts val="0"/>
              </a:spcBef>
              <a:spcAft>
                <a:spcPts val="0"/>
              </a:spcAft>
              <a:buClr>
                <a:srgbClr val="FFFFFF"/>
              </a:buClr>
              <a:buSzPts val="1400"/>
              <a:buFont typeface="Sniglet"/>
              <a:buChar char="●"/>
              <a:defRPr b="0" i="0" sz="1400" u="none" cap="none" strike="noStrike">
                <a:solidFill>
                  <a:srgbClr val="FFFFFF"/>
                </a:solidFill>
                <a:latin typeface="Sniglet"/>
                <a:ea typeface="Sniglet"/>
                <a:cs typeface="Sniglet"/>
                <a:sym typeface="Sniglet"/>
              </a:defRPr>
            </a:lvl7pPr>
            <a:lvl8pPr indent="-317500" lvl="7" marL="3657600" marR="0" rtl="0" algn="l">
              <a:lnSpc>
                <a:spcPct val="100000"/>
              </a:lnSpc>
              <a:spcBef>
                <a:spcPts val="0"/>
              </a:spcBef>
              <a:spcAft>
                <a:spcPts val="0"/>
              </a:spcAft>
              <a:buClr>
                <a:srgbClr val="FFFFFF"/>
              </a:buClr>
              <a:buSzPts val="1400"/>
              <a:buFont typeface="Sniglet"/>
              <a:buChar char="○"/>
              <a:defRPr b="0" i="0" sz="1400" u="none" cap="none" strike="noStrike">
                <a:solidFill>
                  <a:srgbClr val="FFFFFF"/>
                </a:solidFill>
                <a:latin typeface="Sniglet"/>
                <a:ea typeface="Sniglet"/>
                <a:cs typeface="Sniglet"/>
                <a:sym typeface="Sniglet"/>
              </a:defRPr>
            </a:lvl8pPr>
            <a:lvl9pPr indent="-317500" lvl="8" marL="4114800" marR="0" rtl="0" algn="l">
              <a:lnSpc>
                <a:spcPct val="100000"/>
              </a:lnSpc>
              <a:spcBef>
                <a:spcPts val="0"/>
              </a:spcBef>
              <a:spcAft>
                <a:spcPts val="0"/>
              </a:spcAft>
              <a:buClr>
                <a:srgbClr val="FFFFFF"/>
              </a:buClr>
              <a:buSzPts val="1400"/>
              <a:buFont typeface="Sniglet"/>
              <a:buChar char="■"/>
              <a:defRPr b="0" i="0" sz="1400" u="none" cap="none" strike="noStrike">
                <a:solidFill>
                  <a:srgbClr val="FFFFFF"/>
                </a:solidFill>
                <a:latin typeface="Sniglet"/>
                <a:ea typeface="Sniglet"/>
                <a:cs typeface="Sniglet"/>
                <a:sym typeface="Sniglet"/>
              </a:defRPr>
            </a:lvl9pPr>
          </a:lstStyle>
          <a:p/>
        </p:txBody>
      </p:sp>
      <p:sp>
        <p:nvSpPr>
          <p:cNvPr id="31" name="Google Shape;31;p9"/>
          <p:cNvSpPr txBox="1"/>
          <p:nvPr>
            <p:ph idx="3" type="body"/>
          </p:nvPr>
        </p:nvSpPr>
        <p:spPr>
          <a:xfrm>
            <a:off x="5990727" y="1507925"/>
            <a:ext cx="2631900" cy="34179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FFFFFF"/>
              </a:buClr>
              <a:buSzPts val="1400"/>
              <a:buFont typeface="Sniglet"/>
              <a:buChar char="✘"/>
              <a:defRPr b="0" i="0" sz="1400" u="none" cap="none" strike="noStrike">
                <a:solidFill>
                  <a:srgbClr val="FFFFFF"/>
                </a:solidFill>
                <a:latin typeface="Sniglet"/>
                <a:ea typeface="Sniglet"/>
                <a:cs typeface="Sniglet"/>
                <a:sym typeface="Sniglet"/>
              </a:defRPr>
            </a:lvl1pPr>
            <a:lvl2pPr indent="-317500" lvl="1" marL="914400" marR="0" rtl="0" algn="l">
              <a:lnSpc>
                <a:spcPct val="100000"/>
              </a:lnSpc>
              <a:spcBef>
                <a:spcPts val="0"/>
              </a:spcBef>
              <a:spcAft>
                <a:spcPts val="0"/>
              </a:spcAft>
              <a:buClr>
                <a:srgbClr val="FFFFFF"/>
              </a:buClr>
              <a:buSzPts val="1400"/>
              <a:buFont typeface="Sniglet"/>
              <a:buChar char="○"/>
              <a:defRPr b="0" i="0" sz="1400" u="none" cap="none" strike="noStrike">
                <a:solidFill>
                  <a:srgbClr val="FFFFFF"/>
                </a:solidFill>
                <a:latin typeface="Sniglet"/>
                <a:ea typeface="Sniglet"/>
                <a:cs typeface="Sniglet"/>
                <a:sym typeface="Sniglet"/>
              </a:defRPr>
            </a:lvl2pPr>
            <a:lvl3pPr indent="-317500" lvl="2" marL="1371600" marR="0" rtl="0" algn="l">
              <a:lnSpc>
                <a:spcPct val="100000"/>
              </a:lnSpc>
              <a:spcBef>
                <a:spcPts val="0"/>
              </a:spcBef>
              <a:spcAft>
                <a:spcPts val="0"/>
              </a:spcAft>
              <a:buClr>
                <a:srgbClr val="FFFFFF"/>
              </a:buClr>
              <a:buSzPts val="1400"/>
              <a:buFont typeface="Sniglet"/>
              <a:buChar char="■"/>
              <a:defRPr b="0" i="0" sz="1400" u="none" cap="none" strike="noStrike">
                <a:solidFill>
                  <a:srgbClr val="FFFFFF"/>
                </a:solidFill>
                <a:latin typeface="Sniglet"/>
                <a:ea typeface="Sniglet"/>
                <a:cs typeface="Sniglet"/>
                <a:sym typeface="Sniglet"/>
              </a:defRPr>
            </a:lvl3pPr>
            <a:lvl4pPr indent="-317500" lvl="3" marL="1828800" marR="0" rtl="0" algn="l">
              <a:lnSpc>
                <a:spcPct val="100000"/>
              </a:lnSpc>
              <a:spcBef>
                <a:spcPts val="0"/>
              </a:spcBef>
              <a:spcAft>
                <a:spcPts val="0"/>
              </a:spcAft>
              <a:buClr>
                <a:srgbClr val="FFFFFF"/>
              </a:buClr>
              <a:buSzPts val="1400"/>
              <a:buFont typeface="Sniglet"/>
              <a:buChar char="●"/>
              <a:defRPr b="0" i="0" sz="1400" u="none" cap="none" strike="noStrike">
                <a:solidFill>
                  <a:srgbClr val="FFFFFF"/>
                </a:solidFill>
                <a:latin typeface="Sniglet"/>
                <a:ea typeface="Sniglet"/>
                <a:cs typeface="Sniglet"/>
                <a:sym typeface="Sniglet"/>
              </a:defRPr>
            </a:lvl4pPr>
            <a:lvl5pPr indent="-317500" lvl="4" marL="2286000" marR="0" rtl="0" algn="l">
              <a:lnSpc>
                <a:spcPct val="100000"/>
              </a:lnSpc>
              <a:spcBef>
                <a:spcPts val="0"/>
              </a:spcBef>
              <a:spcAft>
                <a:spcPts val="0"/>
              </a:spcAft>
              <a:buClr>
                <a:srgbClr val="FFFFFF"/>
              </a:buClr>
              <a:buSzPts val="1400"/>
              <a:buFont typeface="Sniglet"/>
              <a:buChar char="○"/>
              <a:defRPr b="0" i="0" sz="1400" u="none" cap="none" strike="noStrike">
                <a:solidFill>
                  <a:srgbClr val="FFFFFF"/>
                </a:solidFill>
                <a:latin typeface="Sniglet"/>
                <a:ea typeface="Sniglet"/>
                <a:cs typeface="Sniglet"/>
                <a:sym typeface="Sniglet"/>
              </a:defRPr>
            </a:lvl5pPr>
            <a:lvl6pPr indent="-317500" lvl="5" marL="2743200" marR="0" rtl="0" algn="l">
              <a:lnSpc>
                <a:spcPct val="100000"/>
              </a:lnSpc>
              <a:spcBef>
                <a:spcPts val="0"/>
              </a:spcBef>
              <a:spcAft>
                <a:spcPts val="0"/>
              </a:spcAft>
              <a:buClr>
                <a:srgbClr val="FFFFFF"/>
              </a:buClr>
              <a:buSzPts val="1400"/>
              <a:buFont typeface="Sniglet"/>
              <a:buChar char="■"/>
              <a:defRPr b="0" i="0" sz="1400" u="none" cap="none" strike="noStrike">
                <a:solidFill>
                  <a:srgbClr val="FFFFFF"/>
                </a:solidFill>
                <a:latin typeface="Sniglet"/>
                <a:ea typeface="Sniglet"/>
                <a:cs typeface="Sniglet"/>
                <a:sym typeface="Sniglet"/>
              </a:defRPr>
            </a:lvl6pPr>
            <a:lvl7pPr indent="-317500" lvl="6" marL="3200400" marR="0" rtl="0" algn="l">
              <a:lnSpc>
                <a:spcPct val="100000"/>
              </a:lnSpc>
              <a:spcBef>
                <a:spcPts val="0"/>
              </a:spcBef>
              <a:spcAft>
                <a:spcPts val="0"/>
              </a:spcAft>
              <a:buClr>
                <a:srgbClr val="FFFFFF"/>
              </a:buClr>
              <a:buSzPts val="1400"/>
              <a:buFont typeface="Sniglet"/>
              <a:buChar char="●"/>
              <a:defRPr b="0" i="0" sz="1400" u="none" cap="none" strike="noStrike">
                <a:solidFill>
                  <a:srgbClr val="FFFFFF"/>
                </a:solidFill>
                <a:latin typeface="Sniglet"/>
                <a:ea typeface="Sniglet"/>
                <a:cs typeface="Sniglet"/>
                <a:sym typeface="Sniglet"/>
              </a:defRPr>
            </a:lvl7pPr>
            <a:lvl8pPr indent="-317500" lvl="7" marL="3657600" marR="0" rtl="0" algn="l">
              <a:lnSpc>
                <a:spcPct val="100000"/>
              </a:lnSpc>
              <a:spcBef>
                <a:spcPts val="0"/>
              </a:spcBef>
              <a:spcAft>
                <a:spcPts val="0"/>
              </a:spcAft>
              <a:buClr>
                <a:srgbClr val="FFFFFF"/>
              </a:buClr>
              <a:buSzPts val="1400"/>
              <a:buFont typeface="Sniglet"/>
              <a:buChar char="○"/>
              <a:defRPr b="0" i="0" sz="1400" u="none" cap="none" strike="noStrike">
                <a:solidFill>
                  <a:srgbClr val="FFFFFF"/>
                </a:solidFill>
                <a:latin typeface="Sniglet"/>
                <a:ea typeface="Sniglet"/>
                <a:cs typeface="Sniglet"/>
                <a:sym typeface="Sniglet"/>
              </a:defRPr>
            </a:lvl8pPr>
            <a:lvl9pPr indent="-317500" lvl="8" marL="4114800" marR="0" rtl="0" algn="l">
              <a:lnSpc>
                <a:spcPct val="100000"/>
              </a:lnSpc>
              <a:spcBef>
                <a:spcPts val="0"/>
              </a:spcBef>
              <a:spcAft>
                <a:spcPts val="0"/>
              </a:spcAft>
              <a:buClr>
                <a:srgbClr val="FFFFFF"/>
              </a:buClr>
              <a:buSzPts val="1400"/>
              <a:buFont typeface="Sniglet"/>
              <a:buChar char="■"/>
              <a:defRPr b="0" i="0" sz="1400" u="none" cap="none" strike="noStrike">
                <a:solidFill>
                  <a:srgbClr val="FFFFFF"/>
                </a:solidFill>
                <a:latin typeface="Sniglet"/>
                <a:ea typeface="Sniglet"/>
                <a:cs typeface="Sniglet"/>
                <a:sym typeface="Sniglet"/>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2600"/>
              <a:buFont typeface="Walter Turncoat"/>
              <a:buNone/>
              <a:defRPr b="0" i="0" sz="2600" u="none" cap="none" strike="noStrike">
                <a:solidFill>
                  <a:srgbClr val="FFFFFF"/>
                </a:solidFill>
                <a:latin typeface="Walter Turncoat"/>
                <a:ea typeface="Walter Turncoat"/>
                <a:cs typeface="Walter Turncoat"/>
                <a:sym typeface="Walter Turncoat"/>
              </a:defRPr>
            </a:lvl1pPr>
            <a:lvl2pPr indent="0" lvl="1"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2pPr>
            <a:lvl3pPr indent="0" lvl="2"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3pPr>
            <a:lvl4pPr indent="0" lvl="3"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4pPr>
            <a:lvl5pPr indent="0" lvl="4"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5pPr>
            <a:lvl6pPr indent="0" lvl="5"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6pPr>
            <a:lvl7pPr indent="0" lvl="6"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7pPr>
            <a:lvl8pPr indent="0" lvl="7"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8pPr>
            <a:lvl9pPr indent="0" lvl="8"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9pPr>
          </a:lstStyle>
          <a:p/>
        </p:txBody>
      </p:sp>
      <p:sp>
        <p:nvSpPr>
          <p:cNvPr id="7" name="Google Shape;7;p1"/>
          <p:cNvSpPr txBox="1"/>
          <p:nvPr>
            <p:ph idx="1" type="body"/>
          </p:nvPr>
        </p:nvSpPr>
        <p:spPr>
          <a:xfrm>
            <a:off x="457200" y="1563400"/>
            <a:ext cx="8229600" cy="2503200"/>
          </a:xfrm>
          <a:prstGeom prst="rect">
            <a:avLst/>
          </a:prstGeom>
          <a:noFill/>
          <a:ln>
            <a:noFill/>
          </a:ln>
        </p:spPr>
        <p:txBody>
          <a:bodyPr anchorCtr="0" anchor="t" bIns="91425" lIns="91425" spcFirstLastPara="1" rIns="91425" wrap="square" tIns="91425">
            <a:noAutofit/>
          </a:bodyPr>
          <a:lstStyle>
            <a:lvl1pPr indent="-355600" lvl="0" marL="457200" marR="0" rtl="0" algn="l">
              <a:lnSpc>
                <a:spcPct val="100000"/>
              </a:lnSpc>
              <a:spcBef>
                <a:spcPts val="600"/>
              </a:spcBef>
              <a:spcAft>
                <a:spcPts val="0"/>
              </a:spcAft>
              <a:buClr>
                <a:srgbClr val="FFFFFF"/>
              </a:buClr>
              <a:buSzPts val="2000"/>
              <a:buFont typeface="Sniglet"/>
              <a:buChar char="✘"/>
              <a:defRPr b="0" i="0" sz="2000" u="none" cap="none" strike="noStrike">
                <a:solidFill>
                  <a:srgbClr val="FFFFFF"/>
                </a:solidFill>
                <a:latin typeface="Sniglet"/>
                <a:ea typeface="Sniglet"/>
                <a:cs typeface="Sniglet"/>
                <a:sym typeface="Sniglet"/>
              </a:defRPr>
            </a:lvl1pPr>
            <a:lvl2pPr indent="-355600" lvl="1" marL="914400" marR="0" rtl="0" algn="l">
              <a:lnSpc>
                <a:spcPct val="100000"/>
              </a:lnSpc>
              <a:spcBef>
                <a:spcPts val="480"/>
              </a:spcBef>
              <a:spcAft>
                <a:spcPts val="0"/>
              </a:spcAft>
              <a:buClr>
                <a:srgbClr val="FFFFFF"/>
              </a:buClr>
              <a:buSzPts val="2000"/>
              <a:buFont typeface="Sniglet"/>
              <a:buChar char="○"/>
              <a:defRPr b="0" i="0" sz="2000" u="none" cap="none" strike="noStrike">
                <a:solidFill>
                  <a:srgbClr val="FFFFFF"/>
                </a:solidFill>
                <a:latin typeface="Sniglet"/>
                <a:ea typeface="Sniglet"/>
                <a:cs typeface="Sniglet"/>
                <a:sym typeface="Sniglet"/>
              </a:defRPr>
            </a:lvl2pPr>
            <a:lvl3pPr indent="-355600" lvl="2" marL="1371600" marR="0" rtl="0" algn="l">
              <a:lnSpc>
                <a:spcPct val="100000"/>
              </a:lnSpc>
              <a:spcBef>
                <a:spcPts val="480"/>
              </a:spcBef>
              <a:spcAft>
                <a:spcPts val="0"/>
              </a:spcAft>
              <a:buClr>
                <a:srgbClr val="FFFFFF"/>
              </a:buClr>
              <a:buSzPts val="2000"/>
              <a:buFont typeface="Sniglet"/>
              <a:buChar char="■"/>
              <a:defRPr b="0" i="0" sz="2000" u="none" cap="none" strike="noStrike">
                <a:solidFill>
                  <a:srgbClr val="FFFFFF"/>
                </a:solidFill>
                <a:latin typeface="Sniglet"/>
                <a:ea typeface="Sniglet"/>
                <a:cs typeface="Sniglet"/>
                <a:sym typeface="Sniglet"/>
              </a:defRPr>
            </a:lvl3pPr>
            <a:lvl4pPr indent="-355600" lvl="3" marL="1828800" marR="0" rtl="0" algn="l">
              <a:lnSpc>
                <a:spcPct val="100000"/>
              </a:lnSpc>
              <a:spcBef>
                <a:spcPts val="360"/>
              </a:spcBef>
              <a:spcAft>
                <a:spcPts val="0"/>
              </a:spcAft>
              <a:buClr>
                <a:srgbClr val="FFFFFF"/>
              </a:buClr>
              <a:buSzPts val="2000"/>
              <a:buFont typeface="Sniglet"/>
              <a:buChar char="●"/>
              <a:defRPr b="0" i="0" sz="2000" u="none" cap="none" strike="noStrike">
                <a:solidFill>
                  <a:srgbClr val="FFFFFF"/>
                </a:solidFill>
                <a:latin typeface="Sniglet"/>
                <a:ea typeface="Sniglet"/>
                <a:cs typeface="Sniglet"/>
                <a:sym typeface="Sniglet"/>
              </a:defRPr>
            </a:lvl4pPr>
            <a:lvl5pPr indent="-355600" lvl="4" marL="2286000" marR="0" rtl="0" algn="l">
              <a:lnSpc>
                <a:spcPct val="100000"/>
              </a:lnSpc>
              <a:spcBef>
                <a:spcPts val="360"/>
              </a:spcBef>
              <a:spcAft>
                <a:spcPts val="0"/>
              </a:spcAft>
              <a:buClr>
                <a:srgbClr val="FFFFFF"/>
              </a:buClr>
              <a:buSzPts val="2000"/>
              <a:buFont typeface="Sniglet"/>
              <a:buChar char="○"/>
              <a:defRPr b="0" i="0" sz="2000" u="none" cap="none" strike="noStrike">
                <a:solidFill>
                  <a:srgbClr val="FFFFFF"/>
                </a:solidFill>
                <a:latin typeface="Sniglet"/>
                <a:ea typeface="Sniglet"/>
                <a:cs typeface="Sniglet"/>
                <a:sym typeface="Sniglet"/>
              </a:defRPr>
            </a:lvl5pPr>
            <a:lvl6pPr indent="-355600" lvl="5" marL="2743200" marR="0" rtl="0" algn="l">
              <a:lnSpc>
                <a:spcPct val="100000"/>
              </a:lnSpc>
              <a:spcBef>
                <a:spcPts val="360"/>
              </a:spcBef>
              <a:spcAft>
                <a:spcPts val="0"/>
              </a:spcAft>
              <a:buClr>
                <a:srgbClr val="FFFFFF"/>
              </a:buClr>
              <a:buSzPts val="2000"/>
              <a:buFont typeface="Sniglet"/>
              <a:buChar char="■"/>
              <a:defRPr b="0" i="0" sz="2000" u="none" cap="none" strike="noStrike">
                <a:solidFill>
                  <a:srgbClr val="FFFFFF"/>
                </a:solidFill>
                <a:latin typeface="Sniglet"/>
                <a:ea typeface="Sniglet"/>
                <a:cs typeface="Sniglet"/>
                <a:sym typeface="Sniglet"/>
              </a:defRPr>
            </a:lvl6pPr>
            <a:lvl7pPr indent="-355600" lvl="6" marL="3200400" marR="0" rtl="0" algn="l">
              <a:lnSpc>
                <a:spcPct val="100000"/>
              </a:lnSpc>
              <a:spcBef>
                <a:spcPts val="360"/>
              </a:spcBef>
              <a:spcAft>
                <a:spcPts val="0"/>
              </a:spcAft>
              <a:buClr>
                <a:srgbClr val="FFFFFF"/>
              </a:buClr>
              <a:buSzPts val="2000"/>
              <a:buFont typeface="Sniglet"/>
              <a:buChar char="●"/>
              <a:defRPr b="0" i="0" sz="2000" u="none" cap="none" strike="noStrike">
                <a:solidFill>
                  <a:srgbClr val="FFFFFF"/>
                </a:solidFill>
                <a:latin typeface="Sniglet"/>
                <a:ea typeface="Sniglet"/>
                <a:cs typeface="Sniglet"/>
                <a:sym typeface="Sniglet"/>
              </a:defRPr>
            </a:lvl7pPr>
            <a:lvl8pPr indent="-355600" lvl="7" marL="3657600" marR="0" rtl="0" algn="l">
              <a:lnSpc>
                <a:spcPct val="100000"/>
              </a:lnSpc>
              <a:spcBef>
                <a:spcPts val="360"/>
              </a:spcBef>
              <a:spcAft>
                <a:spcPts val="0"/>
              </a:spcAft>
              <a:buClr>
                <a:srgbClr val="FFFFFF"/>
              </a:buClr>
              <a:buSzPts val="2000"/>
              <a:buFont typeface="Sniglet"/>
              <a:buChar char="○"/>
              <a:defRPr b="0" i="0" sz="2000" u="none" cap="none" strike="noStrike">
                <a:solidFill>
                  <a:srgbClr val="FFFFFF"/>
                </a:solidFill>
                <a:latin typeface="Sniglet"/>
                <a:ea typeface="Sniglet"/>
                <a:cs typeface="Sniglet"/>
                <a:sym typeface="Sniglet"/>
              </a:defRPr>
            </a:lvl8pPr>
            <a:lvl9pPr indent="-355600" lvl="8" marL="4114800" marR="0" rtl="0" algn="l">
              <a:lnSpc>
                <a:spcPct val="100000"/>
              </a:lnSpc>
              <a:spcBef>
                <a:spcPts val="360"/>
              </a:spcBef>
              <a:spcAft>
                <a:spcPts val="0"/>
              </a:spcAft>
              <a:buClr>
                <a:srgbClr val="FFFFFF"/>
              </a:buClr>
              <a:buSzPts val="2000"/>
              <a:buFont typeface="Sniglet"/>
              <a:buChar char="■"/>
              <a:defRPr b="0" i="0" sz="2000" u="none" cap="none" strike="noStrike">
                <a:solidFill>
                  <a:srgbClr val="FFFFFF"/>
                </a:solidFill>
                <a:latin typeface="Sniglet"/>
                <a:ea typeface="Sniglet"/>
                <a:cs typeface="Sniglet"/>
                <a:sym typeface="Sniglet"/>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climateviewer.com/enmod/"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hyperlink" Target="https://weathermodificationhistory.com/limited-test-ban-treaty/" TargetMode="External"/><Relationship Id="rId4" Type="http://schemas.openxmlformats.org/officeDocument/2006/relationships/hyperlink" Target="https://weathermodificationhistory.com/environmental-modification-convention-enmod-weather-warfare-ban/" TargetMode="External"/><Relationship Id="rId5" Type="http://schemas.openxmlformats.org/officeDocument/2006/relationships/hyperlink" Target="http://web.archive.org/web/20050204124930/http:/www.doi.gov:80/water2025/supply.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climateviewer.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https://github.com/rezn8d/climateviewer" TargetMode="External"/><Relationship Id="rId4" Type="http://schemas.openxmlformats.org/officeDocument/2006/relationships/hyperlink" Target="https://github.com/rezn8d/netentio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s://www.ihs.com/Info/0416/internet-of-things.html" TargetMode="External"/><Relationship Id="rId4" Type="http://schemas.openxmlformats.org/officeDocument/2006/relationships/hyperlink" Target="https://www.idc.com/getdoc.jsp?containerId=prUS41100116" TargetMode="External"/><Relationship Id="rId5" Type="http://schemas.openxmlformats.org/officeDocument/2006/relationships/hyperlink" Target="https://www.visioncritical.com/internet-of-things-sta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eathermodificationhistory.com/environmental-modification-convention-enmod-weather-warfare-ban/" TargetMode="External"/><Relationship Id="rId4" Type="http://schemas.openxmlformats.org/officeDocument/2006/relationships/hyperlink" Target="https://climateviewer.com/2015/02/22/the-cia-weather-warfare-and-climate-terrorism/" TargetMode="External"/><Relationship Id="rId5" Type="http://schemas.openxmlformats.org/officeDocument/2006/relationships/hyperlink" Target="https://climateviewer.com/2015/03/23/rogue-geoengineering-srm-is-undetectable-wxmod-2015/"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climateviewer.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hyperlink" Target="https://climateviewer.com/about/" TargetMode="External"/><Relationship Id="rId4" Type="http://schemas.openxmlformats.org/officeDocument/2006/relationships/hyperlink" Target="http://climateviewer.org/" TargetMode="External"/><Relationship Id="rId5" Type="http://schemas.openxmlformats.org/officeDocument/2006/relationships/hyperlink" Target="https://weathermodificationhistory.com/" TargetMode="External"/><Relationship Id="rId6" Type="http://schemas.openxmlformats.org/officeDocument/2006/relationships/hyperlink" Target="mailto:jim@climateviewer.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8.jpg"/><Relationship Id="rId4" Type="http://schemas.openxmlformats.org/officeDocument/2006/relationships/hyperlink" Target="https://climateviewer.com/geoengineering/" TargetMode="External"/><Relationship Id="rId9" Type="http://schemas.openxmlformats.org/officeDocument/2006/relationships/hyperlink" Target="http://unsplash.com/" TargetMode="External"/><Relationship Id="rId5" Type="http://schemas.openxmlformats.org/officeDocument/2006/relationships/hyperlink" Target="https://climateviewer.com/enmod/" TargetMode="External"/><Relationship Id="rId6" Type="http://schemas.openxmlformats.org/officeDocument/2006/relationships/hyperlink" Target="https://www.paypal.me/climateviewer" TargetMode="External"/><Relationship Id="rId7" Type="http://schemas.openxmlformats.org/officeDocument/2006/relationships/hyperlink" Target="https://www.gofundme.com/climateviewer" TargetMode="External"/><Relationship Id="rId8" Type="http://schemas.openxmlformats.org/officeDocument/2006/relationships/hyperlink" Target="http://www.slidescarniva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climateviewer.com/abou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10"/>
          <p:cNvSpPr txBox="1"/>
          <p:nvPr>
            <p:ph type="ctrTitle"/>
          </p:nvPr>
        </p:nvSpPr>
        <p:spPr>
          <a:xfrm>
            <a:off x="304800" y="2478750"/>
            <a:ext cx="8458200" cy="1159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6000"/>
              <a:buFont typeface="Walter Turncoat"/>
              <a:buNone/>
            </a:pPr>
            <a:r>
              <a:rPr b="0" i="0" lang="en" sz="4000" u="none" cap="none" strike="noStrike">
                <a:solidFill>
                  <a:srgbClr val="FFFFFF"/>
                </a:solidFill>
                <a:latin typeface="Walter Turncoat"/>
                <a:ea typeface="Walter Turncoat"/>
                <a:cs typeface="Walter Turncoat"/>
                <a:sym typeface="Walter Turncoat"/>
              </a:rPr>
              <a:t>The Environmental Modification </a:t>
            </a:r>
            <a:r>
              <a:rPr b="0" i="0" lang="en" sz="6000" u="none" cap="none" strike="noStrike">
                <a:solidFill>
                  <a:srgbClr val="FFFFFF"/>
                </a:solidFill>
                <a:latin typeface="Walter Turncoat"/>
                <a:ea typeface="Walter Turncoat"/>
                <a:cs typeface="Walter Turncoat"/>
                <a:sym typeface="Walter Turncoat"/>
              </a:rPr>
              <a:t>Accountability Act</a:t>
            </a:r>
            <a:br>
              <a:rPr b="0" i="0" lang="en" sz="1100" u="none" cap="none" strike="noStrike">
                <a:solidFill>
                  <a:srgbClr val="FFFFFF"/>
                </a:solidFill>
                <a:latin typeface="Walter Turncoat"/>
                <a:ea typeface="Walter Turncoat"/>
                <a:cs typeface="Walter Turncoat"/>
                <a:sym typeface="Walter Turncoat"/>
              </a:rPr>
            </a:br>
            <a:br>
              <a:rPr b="0" i="0" lang="en" sz="1100" u="none" cap="none" strike="noStrike">
                <a:solidFill>
                  <a:srgbClr val="FFFFFF"/>
                </a:solidFill>
                <a:latin typeface="Walter Turncoat"/>
                <a:ea typeface="Walter Turncoat"/>
                <a:cs typeface="Walter Turncoat"/>
                <a:sym typeface="Walter Turncoat"/>
              </a:rPr>
            </a:br>
            <a:r>
              <a:rPr b="0" i="0" lang="en" sz="2800" u="sng" cap="none" strike="noStrike">
                <a:solidFill>
                  <a:schemeClr val="hlink"/>
                </a:solidFill>
                <a:latin typeface="Walter Turncoat"/>
                <a:ea typeface="Walter Turncoat"/>
                <a:cs typeface="Walter Turncoat"/>
                <a:sym typeface="Walter Turncoat"/>
                <a:hlinkClick r:id="rId3"/>
              </a:rPr>
              <a:t>ClimateViewer.com/enmod/</a:t>
            </a:r>
            <a:endParaRPr b="0" i="0" sz="2800" u="none" cap="none" strike="noStrike">
              <a:solidFill>
                <a:srgbClr val="FF0000"/>
              </a:solidFill>
              <a:latin typeface="Walter Turncoat"/>
              <a:ea typeface="Walter Turncoat"/>
              <a:cs typeface="Walter Turncoat"/>
              <a:sym typeface="Walter Turncoat"/>
            </a:endParaRPr>
          </a:p>
        </p:txBody>
      </p:sp>
      <p:grpSp>
        <p:nvGrpSpPr>
          <p:cNvPr id="37" name="Google Shape;37;p10"/>
          <p:cNvGrpSpPr/>
          <p:nvPr/>
        </p:nvGrpSpPr>
        <p:grpSpPr>
          <a:xfrm rot="2194107">
            <a:off x="803001" y="3184731"/>
            <a:ext cx="1014485" cy="642684"/>
            <a:chOff x="238125" y="1918825"/>
            <a:chExt cx="1042450" cy="660400"/>
          </a:xfrm>
        </p:grpSpPr>
        <p:sp>
          <p:nvSpPr>
            <p:cNvPr id="38" name="Google Shape;38;p10"/>
            <p:cNvSpPr/>
            <p:nvPr/>
          </p:nvSpPr>
          <p:spPr>
            <a:xfrm>
              <a:off x="238125" y="1918825"/>
              <a:ext cx="966975" cy="660400"/>
            </a:xfrm>
            <a:custGeom>
              <a:rect b="b" l="l" r="r" t="t"/>
              <a:pathLst>
                <a:path extrusionOk="0" h="120000" w="120000">
                  <a:moveTo>
                    <a:pt x="1169" y="34715"/>
                  </a:moveTo>
                  <a:lnTo>
                    <a:pt x="1169" y="36000"/>
                  </a:lnTo>
                  <a:lnTo>
                    <a:pt x="1464" y="34715"/>
                  </a:lnTo>
                  <a:close/>
                  <a:moveTo>
                    <a:pt x="104192" y="87428"/>
                  </a:moveTo>
                  <a:lnTo>
                    <a:pt x="103609" y="88282"/>
                  </a:lnTo>
                  <a:lnTo>
                    <a:pt x="103609" y="89141"/>
                  </a:lnTo>
                  <a:lnTo>
                    <a:pt x="104192" y="87428"/>
                  </a:lnTo>
                  <a:close/>
                  <a:moveTo>
                    <a:pt x="75805" y="109710"/>
                  </a:moveTo>
                  <a:lnTo>
                    <a:pt x="75510" y="110137"/>
                  </a:lnTo>
                  <a:lnTo>
                    <a:pt x="75805" y="110569"/>
                  </a:lnTo>
                  <a:lnTo>
                    <a:pt x="75805" y="110137"/>
                  </a:lnTo>
                  <a:lnTo>
                    <a:pt x="75805" y="109710"/>
                  </a:lnTo>
                  <a:close/>
                  <a:moveTo>
                    <a:pt x="45658" y="110996"/>
                  </a:moveTo>
                  <a:lnTo>
                    <a:pt x="45804" y="111209"/>
                  </a:lnTo>
                  <a:lnTo>
                    <a:pt x="45804" y="111209"/>
                  </a:lnTo>
                  <a:lnTo>
                    <a:pt x="45950" y="110996"/>
                  </a:lnTo>
                  <a:close/>
                  <a:moveTo>
                    <a:pt x="9071" y="4"/>
                  </a:moveTo>
                  <a:lnTo>
                    <a:pt x="8193" y="431"/>
                  </a:lnTo>
                  <a:lnTo>
                    <a:pt x="7901" y="1717"/>
                  </a:lnTo>
                  <a:lnTo>
                    <a:pt x="7901" y="858"/>
                  </a:lnTo>
                  <a:lnTo>
                    <a:pt x="7610" y="1717"/>
                  </a:lnTo>
                  <a:lnTo>
                    <a:pt x="7315" y="2575"/>
                  </a:lnTo>
                  <a:lnTo>
                    <a:pt x="7610" y="4288"/>
                  </a:lnTo>
                  <a:lnTo>
                    <a:pt x="7315" y="3861"/>
                  </a:lnTo>
                  <a:lnTo>
                    <a:pt x="6732" y="4288"/>
                  </a:lnTo>
                  <a:lnTo>
                    <a:pt x="7315" y="4288"/>
                  </a:lnTo>
                  <a:lnTo>
                    <a:pt x="7610" y="5146"/>
                  </a:lnTo>
                  <a:lnTo>
                    <a:pt x="7023" y="5573"/>
                  </a:lnTo>
                  <a:lnTo>
                    <a:pt x="6732" y="5573"/>
                  </a:lnTo>
                  <a:lnTo>
                    <a:pt x="6732" y="7286"/>
                  </a:lnTo>
                  <a:lnTo>
                    <a:pt x="6437" y="8572"/>
                  </a:lnTo>
                  <a:lnTo>
                    <a:pt x="5559" y="11143"/>
                  </a:lnTo>
                  <a:lnTo>
                    <a:pt x="4389" y="13714"/>
                  </a:lnTo>
                  <a:lnTo>
                    <a:pt x="4098" y="15431"/>
                  </a:lnTo>
                  <a:lnTo>
                    <a:pt x="4098" y="16717"/>
                  </a:lnTo>
                  <a:lnTo>
                    <a:pt x="3803" y="17144"/>
                  </a:lnTo>
                  <a:lnTo>
                    <a:pt x="3803" y="18002"/>
                  </a:lnTo>
                  <a:lnTo>
                    <a:pt x="4098" y="20573"/>
                  </a:lnTo>
                  <a:lnTo>
                    <a:pt x="3803" y="20573"/>
                  </a:lnTo>
                  <a:lnTo>
                    <a:pt x="3511" y="20146"/>
                  </a:lnTo>
                  <a:lnTo>
                    <a:pt x="3220" y="19715"/>
                  </a:lnTo>
                  <a:lnTo>
                    <a:pt x="2925" y="19715"/>
                  </a:lnTo>
                  <a:lnTo>
                    <a:pt x="3220" y="20146"/>
                  </a:lnTo>
                  <a:lnTo>
                    <a:pt x="3511" y="21000"/>
                  </a:lnTo>
                  <a:lnTo>
                    <a:pt x="3220" y="21859"/>
                  </a:lnTo>
                  <a:lnTo>
                    <a:pt x="2633" y="22286"/>
                  </a:lnTo>
                  <a:lnTo>
                    <a:pt x="2925" y="22286"/>
                  </a:lnTo>
                  <a:lnTo>
                    <a:pt x="2925" y="22718"/>
                  </a:lnTo>
                  <a:lnTo>
                    <a:pt x="2925" y="23572"/>
                  </a:lnTo>
                  <a:lnTo>
                    <a:pt x="2342" y="24003"/>
                  </a:lnTo>
                  <a:lnTo>
                    <a:pt x="1755" y="24430"/>
                  </a:lnTo>
                  <a:lnTo>
                    <a:pt x="1755" y="24857"/>
                  </a:lnTo>
                  <a:lnTo>
                    <a:pt x="2342" y="25289"/>
                  </a:lnTo>
                  <a:lnTo>
                    <a:pt x="2633" y="25716"/>
                  </a:lnTo>
                  <a:lnTo>
                    <a:pt x="2342" y="26143"/>
                  </a:lnTo>
                  <a:lnTo>
                    <a:pt x="1464" y="26143"/>
                  </a:lnTo>
                  <a:lnTo>
                    <a:pt x="1755" y="29999"/>
                  </a:lnTo>
                  <a:lnTo>
                    <a:pt x="1755" y="32144"/>
                  </a:lnTo>
                  <a:lnTo>
                    <a:pt x="1755" y="33002"/>
                  </a:lnTo>
                  <a:lnTo>
                    <a:pt x="2342" y="33002"/>
                  </a:lnTo>
                  <a:lnTo>
                    <a:pt x="2633" y="33429"/>
                  </a:lnTo>
                  <a:lnTo>
                    <a:pt x="2633" y="33856"/>
                  </a:lnTo>
                  <a:lnTo>
                    <a:pt x="2342" y="34288"/>
                  </a:lnTo>
                  <a:lnTo>
                    <a:pt x="1755" y="33856"/>
                  </a:lnTo>
                  <a:lnTo>
                    <a:pt x="1755" y="35142"/>
                  </a:lnTo>
                  <a:lnTo>
                    <a:pt x="1755" y="36859"/>
                  </a:lnTo>
                  <a:lnTo>
                    <a:pt x="1464" y="36427"/>
                  </a:lnTo>
                  <a:lnTo>
                    <a:pt x="1464" y="36000"/>
                  </a:lnTo>
                  <a:lnTo>
                    <a:pt x="1464" y="35573"/>
                  </a:lnTo>
                  <a:lnTo>
                    <a:pt x="1169" y="36000"/>
                  </a:lnTo>
                  <a:lnTo>
                    <a:pt x="1169" y="39430"/>
                  </a:lnTo>
                  <a:lnTo>
                    <a:pt x="877" y="40284"/>
                  </a:lnTo>
                  <a:lnTo>
                    <a:pt x="586" y="40716"/>
                  </a:lnTo>
                  <a:lnTo>
                    <a:pt x="291" y="40716"/>
                  </a:lnTo>
                  <a:lnTo>
                    <a:pt x="0" y="41570"/>
                  </a:lnTo>
                  <a:lnTo>
                    <a:pt x="291" y="42428"/>
                  </a:lnTo>
                  <a:lnTo>
                    <a:pt x="586" y="42855"/>
                  </a:lnTo>
                  <a:lnTo>
                    <a:pt x="877" y="43714"/>
                  </a:lnTo>
                  <a:lnTo>
                    <a:pt x="877" y="44572"/>
                  </a:lnTo>
                  <a:lnTo>
                    <a:pt x="291" y="44141"/>
                  </a:lnTo>
                  <a:lnTo>
                    <a:pt x="291" y="44999"/>
                  </a:lnTo>
                  <a:lnTo>
                    <a:pt x="586" y="45427"/>
                  </a:lnTo>
                  <a:lnTo>
                    <a:pt x="877" y="45858"/>
                  </a:lnTo>
                  <a:lnTo>
                    <a:pt x="877" y="47144"/>
                  </a:lnTo>
                  <a:lnTo>
                    <a:pt x="291" y="45858"/>
                  </a:lnTo>
                  <a:lnTo>
                    <a:pt x="291" y="46712"/>
                  </a:lnTo>
                  <a:lnTo>
                    <a:pt x="291" y="47998"/>
                  </a:lnTo>
                  <a:lnTo>
                    <a:pt x="291" y="52286"/>
                  </a:lnTo>
                  <a:lnTo>
                    <a:pt x="586" y="56570"/>
                  </a:lnTo>
                  <a:lnTo>
                    <a:pt x="1169" y="59999"/>
                  </a:lnTo>
                  <a:lnTo>
                    <a:pt x="1755" y="62144"/>
                  </a:lnTo>
                  <a:lnTo>
                    <a:pt x="2633" y="65142"/>
                  </a:lnTo>
                  <a:lnTo>
                    <a:pt x="3511" y="67713"/>
                  </a:lnTo>
                  <a:lnTo>
                    <a:pt x="3803" y="68999"/>
                  </a:lnTo>
                  <a:lnTo>
                    <a:pt x="3511" y="69857"/>
                  </a:lnTo>
                  <a:lnTo>
                    <a:pt x="4098" y="72428"/>
                  </a:lnTo>
                  <a:lnTo>
                    <a:pt x="5267" y="75000"/>
                  </a:lnTo>
                  <a:lnTo>
                    <a:pt x="7610" y="80569"/>
                  </a:lnTo>
                  <a:lnTo>
                    <a:pt x="9366" y="83999"/>
                  </a:lnTo>
                  <a:lnTo>
                    <a:pt x="11413" y="86570"/>
                  </a:lnTo>
                  <a:lnTo>
                    <a:pt x="10830" y="87428"/>
                  </a:lnTo>
                  <a:lnTo>
                    <a:pt x="11708" y="88282"/>
                  </a:lnTo>
                  <a:lnTo>
                    <a:pt x="12000" y="88282"/>
                  </a:lnTo>
                  <a:lnTo>
                    <a:pt x="12878" y="89141"/>
                  </a:lnTo>
                  <a:lnTo>
                    <a:pt x="13169" y="90427"/>
                  </a:lnTo>
                  <a:lnTo>
                    <a:pt x="13756" y="91712"/>
                  </a:lnTo>
                  <a:lnTo>
                    <a:pt x="14634" y="92571"/>
                  </a:lnTo>
                  <a:lnTo>
                    <a:pt x="14342" y="92998"/>
                  </a:lnTo>
                  <a:lnTo>
                    <a:pt x="14634" y="92998"/>
                  </a:lnTo>
                  <a:lnTo>
                    <a:pt x="14925" y="93425"/>
                  </a:lnTo>
                  <a:lnTo>
                    <a:pt x="17268" y="96854"/>
                  </a:lnTo>
                  <a:lnTo>
                    <a:pt x="18146" y="98140"/>
                  </a:lnTo>
                  <a:lnTo>
                    <a:pt x="19902" y="100284"/>
                  </a:lnTo>
                  <a:lnTo>
                    <a:pt x="19902" y="99426"/>
                  </a:lnTo>
                  <a:lnTo>
                    <a:pt x="20488" y="98999"/>
                  </a:lnTo>
                  <a:lnTo>
                    <a:pt x="20488" y="98999"/>
                  </a:lnTo>
                  <a:lnTo>
                    <a:pt x="20193" y="99853"/>
                  </a:lnTo>
                  <a:lnTo>
                    <a:pt x="20488" y="99426"/>
                  </a:lnTo>
                  <a:lnTo>
                    <a:pt x="20780" y="99426"/>
                  </a:lnTo>
                  <a:lnTo>
                    <a:pt x="20780" y="100284"/>
                  </a:lnTo>
                  <a:lnTo>
                    <a:pt x="20193" y="100284"/>
                  </a:lnTo>
                  <a:lnTo>
                    <a:pt x="21949" y="102424"/>
                  </a:lnTo>
                  <a:lnTo>
                    <a:pt x="24583" y="104995"/>
                  </a:lnTo>
                  <a:lnTo>
                    <a:pt x="27217" y="107139"/>
                  </a:lnTo>
                  <a:lnTo>
                    <a:pt x="28682" y="107566"/>
                  </a:lnTo>
                  <a:lnTo>
                    <a:pt x="29851" y="107566"/>
                  </a:lnTo>
                  <a:lnTo>
                    <a:pt x="29560" y="108425"/>
                  </a:lnTo>
                  <a:lnTo>
                    <a:pt x="29851" y="108852"/>
                  </a:lnTo>
                  <a:lnTo>
                    <a:pt x="31316" y="109710"/>
                  </a:lnTo>
                  <a:lnTo>
                    <a:pt x="33072" y="109710"/>
                  </a:lnTo>
                  <a:lnTo>
                    <a:pt x="34828" y="110569"/>
                  </a:lnTo>
                  <a:lnTo>
                    <a:pt x="37170" y="112708"/>
                  </a:lnTo>
                  <a:lnTo>
                    <a:pt x="40682" y="115280"/>
                  </a:lnTo>
                  <a:lnTo>
                    <a:pt x="41852" y="115280"/>
                  </a:lnTo>
                  <a:lnTo>
                    <a:pt x="43024" y="115711"/>
                  </a:lnTo>
                  <a:lnTo>
                    <a:pt x="45950" y="116565"/>
                  </a:lnTo>
                  <a:lnTo>
                    <a:pt x="50632" y="119136"/>
                  </a:lnTo>
                  <a:lnTo>
                    <a:pt x="50926" y="118709"/>
                  </a:lnTo>
                  <a:lnTo>
                    <a:pt x="51513" y="118282"/>
                  </a:lnTo>
                  <a:lnTo>
                    <a:pt x="53560" y="118709"/>
                  </a:lnTo>
                  <a:lnTo>
                    <a:pt x="57364" y="119568"/>
                  </a:lnTo>
                  <a:lnTo>
                    <a:pt x="59120" y="119995"/>
                  </a:lnTo>
                  <a:lnTo>
                    <a:pt x="61462" y="119995"/>
                  </a:lnTo>
                  <a:lnTo>
                    <a:pt x="61754" y="119136"/>
                  </a:lnTo>
                  <a:lnTo>
                    <a:pt x="62340" y="118709"/>
                  </a:lnTo>
                  <a:lnTo>
                    <a:pt x="62927" y="118709"/>
                  </a:lnTo>
                  <a:lnTo>
                    <a:pt x="62632" y="119568"/>
                  </a:lnTo>
                  <a:lnTo>
                    <a:pt x="64388" y="119136"/>
                  </a:lnTo>
                  <a:lnTo>
                    <a:pt x="66439" y="118709"/>
                  </a:lnTo>
                  <a:lnTo>
                    <a:pt x="68195" y="118282"/>
                  </a:lnTo>
                  <a:lnTo>
                    <a:pt x="70242" y="117424"/>
                  </a:lnTo>
                  <a:lnTo>
                    <a:pt x="70242" y="117851"/>
                  </a:lnTo>
                  <a:lnTo>
                    <a:pt x="71707" y="117851"/>
                  </a:lnTo>
                  <a:lnTo>
                    <a:pt x="73463" y="117424"/>
                  </a:lnTo>
                  <a:lnTo>
                    <a:pt x="74927" y="116138"/>
                  </a:lnTo>
                  <a:lnTo>
                    <a:pt x="76975" y="114853"/>
                  </a:lnTo>
                  <a:lnTo>
                    <a:pt x="80487" y="113140"/>
                  </a:lnTo>
                  <a:lnTo>
                    <a:pt x="82534" y="112281"/>
                  </a:lnTo>
                  <a:lnTo>
                    <a:pt x="84877" y="110569"/>
                  </a:lnTo>
                  <a:lnTo>
                    <a:pt x="87219" y="108852"/>
                  </a:lnTo>
                  <a:lnTo>
                    <a:pt x="89558" y="106281"/>
                  </a:lnTo>
                  <a:lnTo>
                    <a:pt x="89558" y="106712"/>
                  </a:lnTo>
                  <a:lnTo>
                    <a:pt x="89267" y="107139"/>
                  </a:lnTo>
                  <a:lnTo>
                    <a:pt x="88975" y="107566"/>
                  </a:lnTo>
                  <a:lnTo>
                    <a:pt x="88389" y="108425"/>
                  </a:lnTo>
                  <a:lnTo>
                    <a:pt x="88097" y="108425"/>
                  </a:lnTo>
                  <a:lnTo>
                    <a:pt x="88389" y="108852"/>
                  </a:lnTo>
                  <a:lnTo>
                    <a:pt x="90145" y="105854"/>
                  </a:lnTo>
                  <a:lnTo>
                    <a:pt x="91314" y="104995"/>
                  </a:lnTo>
                  <a:lnTo>
                    <a:pt x="91609" y="104995"/>
                  </a:lnTo>
                  <a:lnTo>
                    <a:pt x="91609" y="105427"/>
                  </a:lnTo>
                  <a:lnTo>
                    <a:pt x="93365" y="103282"/>
                  </a:lnTo>
                  <a:lnTo>
                    <a:pt x="94243" y="102424"/>
                  </a:lnTo>
                  <a:lnTo>
                    <a:pt x="95121" y="101138"/>
                  </a:lnTo>
                  <a:lnTo>
                    <a:pt x="95413" y="101138"/>
                  </a:lnTo>
                  <a:lnTo>
                    <a:pt x="95413" y="100711"/>
                  </a:lnTo>
                  <a:lnTo>
                    <a:pt x="95413" y="99853"/>
                  </a:lnTo>
                  <a:lnTo>
                    <a:pt x="95413" y="98999"/>
                  </a:lnTo>
                  <a:lnTo>
                    <a:pt x="96585" y="98999"/>
                  </a:lnTo>
                  <a:lnTo>
                    <a:pt x="96877" y="99853"/>
                  </a:lnTo>
                  <a:lnTo>
                    <a:pt x="97463" y="98140"/>
                  </a:lnTo>
                  <a:lnTo>
                    <a:pt x="97755" y="97713"/>
                  </a:lnTo>
                  <a:lnTo>
                    <a:pt x="98047" y="97713"/>
                  </a:lnTo>
                  <a:lnTo>
                    <a:pt x="98341" y="96427"/>
                  </a:lnTo>
                  <a:lnTo>
                    <a:pt x="98924" y="95569"/>
                  </a:lnTo>
                  <a:lnTo>
                    <a:pt x="100097" y="93425"/>
                  </a:lnTo>
                  <a:lnTo>
                    <a:pt x="103023" y="90854"/>
                  </a:lnTo>
                  <a:lnTo>
                    <a:pt x="102436" y="90854"/>
                  </a:lnTo>
                  <a:lnTo>
                    <a:pt x="103609" y="88282"/>
                  </a:lnTo>
                  <a:lnTo>
                    <a:pt x="104192" y="86143"/>
                  </a:lnTo>
                  <a:lnTo>
                    <a:pt x="104487" y="84853"/>
                  </a:lnTo>
                  <a:lnTo>
                    <a:pt x="105365" y="83999"/>
                  </a:lnTo>
                  <a:lnTo>
                    <a:pt x="105948" y="84853"/>
                  </a:lnTo>
                  <a:lnTo>
                    <a:pt x="106535" y="81854"/>
                  </a:lnTo>
                  <a:lnTo>
                    <a:pt x="106826" y="82281"/>
                  </a:lnTo>
                  <a:lnTo>
                    <a:pt x="107121" y="81854"/>
                  </a:lnTo>
                  <a:lnTo>
                    <a:pt x="107413" y="80569"/>
                  </a:lnTo>
                  <a:lnTo>
                    <a:pt x="107704" y="80142"/>
                  </a:lnTo>
                  <a:lnTo>
                    <a:pt x="108291" y="78856"/>
                  </a:lnTo>
                  <a:lnTo>
                    <a:pt x="109460" y="76712"/>
                  </a:lnTo>
                  <a:lnTo>
                    <a:pt x="109460" y="77139"/>
                  </a:lnTo>
                  <a:lnTo>
                    <a:pt x="109460" y="77571"/>
                  </a:lnTo>
                  <a:lnTo>
                    <a:pt x="109460" y="77998"/>
                  </a:lnTo>
                  <a:lnTo>
                    <a:pt x="109755" y="77998"/>
                  </a:lnTo>
                  <a:lnTo>
                    <a:pt x="110338" y="75000"/>
                  </a:lnTo>
                  <a:lnTo>
                    <a:pt x="110925" y="73282"/>
                  </a:lnTo>
                  <a:lnTo>
                    <a:pt x="111511" y="71570"/>
                  </a:lnTo>
                  <a:lnTo>
                    <a:pt x="112389" y="68999"/>
                  </a:lnTo>
                  <a:lnTo>
                    <a:pt x="113854" y="65142"/>
                  </a:lnTo>
                  <a:lnTo>
                    <a:pt x="115023" y="59572"/>
                  </a:lnTo>
                  <a:lnTo>
                    <a:pt x="115901" y="56143"/>
                  </a:lnTo>
                  <a:lnTo>
                    <a:pt x="116193" y="55284"/>
                  </a:lnTo>
                  <a:lnTo>
                    <a:pt x="116779" y="53999"/>
                  </a:lnTo>
                  <a:lnTo>
                    <a:pt x="116779" y="54430"/>
                  </a:lnTo>
                  <a:lnTo>
                    <a:pt x="116779" y="54857"/>
                  </a:lnTo>
                  <a:lnTo>
                    <a:pt x="117071" y="52713"/>
                  </a:lnTo>
                  <a:lnTo>
                    <a:pt x="116488" y="53145"/>
                  </a:lnTo>
                  <a:lnTo>
                    <a:pt x="116193" y="51859"/>
                  </a:lnTo>
                  <a:lnTo>
                    <a:pt x="116488" y="51859"/>
                  </a:lnTo>
                  <a:lnTo>
                    <a:pt x="116779" y="51427"/>
                  </a:lnTo>
                  <a:lnTo>
                    <a:pt x="117071" y="51427"/>
                  </a:lnTo>
                  <a:lnTo>
                    <a:pt x="117071" y="51000"/>
                  </a:lnTo>
                  <a:lnTo>
                    <a:pt x="116779" y="49715"/>
                  </a:lnTo>
                  <a:lnTo>
                    <a:pt x="117071" y="47571"/>
                  </a:lnTo>
                  <a:lnTo>
                    <a:pt x="117657" y="48429"/>
                  </a:lnTo>
                  <a:lnTo>
                    <a:pt x="117366" y="47144"/>
                  </a:lnTo>
                  <a:lnTo>
                    <a:pt x="117657" y="45858"/>
                  </a:lnTo>
                  <a:lnTo>
                    <a:pt x="117657" y="46712"/>
                  </a:lnTo>
                  <a:lnTo>
                    <a:pt x="117949" y="46712"/>
                  </a:lnTo>
                  <a:lnTo>
                    <a:pt x="118535" y="44999"/>
                  </a:lnTo>
                  <a:lnTo>
                    <a:pt x="118827" y="44572"/>
                  </a:lnTo>
                  <a:lnTo>
                    <a:pt x="118244" y="43714"/>
                  </a:lnTo>
                  <a:lnTo>
                    <a:pt x="118244" y="42855"/>
                  </a:lnTo>
                  <a:lnTo>
                    <a:pt x="118244" y="42001"/>
                  </a:lnTo>
                  <a:lnTo>
                    <a:pt x="117949" y="40716"/>
                  </a:lnTo>
                  <a:lnTo>
                    <a:pt x="118535" y="41570"/>
                  </a:lnTo>
                  <a:lnTo>
                    <a:pt x="118827" y="41143"/>
                  </a:lnTo>
                  <a:lnTo>
                    <a:pt x="119413" y="39430"/>
                  </a:lnTo>
                  <a:lnTo>
                    <a:pt x="120000" y="37713"/>
                  </a:lnTo>
                  <a:lnTo>
                    <a:pt x="119413" y="37713"/>
                  </a:lnTo>
                  <a:lnTo>
                    <a:pt x="119413" y="36859"/>
                  </a:lnTo>
                  <a:lnTo>
                    <a:pt x="119413" y="35573"/>
                  </a:lnTo>
                  <a:lnTo>
                    <a:pt x="119705" y="34715"/>
                  </a:lnTo>
                  <a:lnTo>
                    <a:pt x="119705" y="33429"/>
                  </a:lnTo>
                  <a:lnTo>
                    <a:pt x="119122" y="30858"/>
                  </a:lnTo>
                  <a:lnTo>
                    <a:pt x="118535" y="28714"/>
                  </a:lnTo>
                  <a:lnTo>
                    <a:pt x="118827" y="28714"/>
                  </a:lnTo>
                  <a:lnTo>
                    <a:pt x="119122" y="29145"/>
                  </a:lnTo>
                  <a:lnTo>
                    <a:pt x="119122" y="27860"/>
                  </a:lnTo>
                  <a:lnTo>
                    <a:pt x="119413" y="26574"/>
                  </a:lnTo>
                  <a:lnTo>
                    <a:pt x="119413" y="25289"/>
                  </a:lnTo>
                  <a:lnTo>
                    <a:pt x="119705" y="25289"/>
                  </a:lnTo>
                  <a:lnTo>
                    <a:pt x="120000" y="25716"/>
                  </a:lnTo>
                  <a:lnTo>
                    <a:pt x="119413" y="23572"/>
                  </a:lnTo>
                  <a:lnTo>
                    <a:pt x="120000" y="24003"/>
                  </a:lnTo>
                  <a:lnTo>
                    <a:pt x="119705" y="22718"/>
                  </a:lnTo>
                  <a:lnTo>
                    <a:pt x="119413" y="23145"/>
                  </a:lnTo>
                  <a:lnTo>
                    <a:pt x="119122" y="23145"/>
                  </a:lnTo>
                  <a:lnTo>
                    <a:pt x="119122" y="22718"/>
                  </a:lnTo>
                  <a:lnTo>
                    <a:pt x="118827" y="23145"/>
                  </a:lnTo>
                  <a:lnTo>
                    <a:pt x="118535" y="23572"/>
                  </a:lnTo>
                  <a:lnTo>
                    <a:pt x="118827" y="24430"/>
                  </a:lnTo>
                  <a:lnTo>
                    <a:pt x="119122" y="26143"/>
                  </a:lnTo>
                  <a:lnTo>
                    <a:pt x="119122" y="26143"/>
                  </a:lnTo>
                  <a:lnTo>
                    <a:pt x="118535" y="25716"/>
                  </a:lnTo>
                  <a:lnTo>
                    <a:pt x="119122" y="27001"/>
                  </a:lnTo>
                  <a:lnTo>
                    <a:pt x="118535" y="27428"/>
                  </a:lnTo>
                  <a:lnTo>
                    <a:pt x="118244" y="27001"/>
                  </a:lnTo>
                  <a:lnTo>
                    <a:pt x="118244" y="27428"/>
                  </a:lnTo>
                  <a:lnTo>
                    <a:pt x="118244" y="27860"/>
                  </a:lnTo>
                  <a:lnTo>
                    <a:pt x="118244" y="29145"/>
                  </a:lnTo>
                  <a:lnTo>
                    <a:pt x="117949" y="29145"/>
                  </a:lnTo>
                  <a:lnTo>
                    <a:pt x="117949" y="31285"/>
                  </a:lnTo>
                  <a:lnTo>
                    <a:pt x="117949" y="32144"/>
                  </a:lnTo>
                  <a:lnTo>
                    <a:pt x="118244" y="32571"/>
                  </a:lnTo>
                  <a:lnTo>
                    <a:pt x="118535" y="32571"/>
                  </a:lnTo>
                  <a:lnTo>
                    <a:pt x="118827" y="33429"/>
                  </a:lnTo>
                  <a:lnTo>
                    <a:pt x="117366" y="34288"/>
                  </a:lnTo>
                  <a:lnTo>
                    <a:pt x="117949" y="34715"/>
                  </a:lnTo>
                  <a:lnTo>
                    <a:pt x="118244" y="36427"/>
                  </a:lnTo>
                  <a:lnTo>
                    <a:pt x="118244" y="37713"/>
                  </a:lnTo>
                  <a:lnTo>
                    <a:pt x="117949" y="38145"/>
                  </a:lnTo>
                  <a:lnTo>
                    <a:pt x="117366" y="38145"/>
                  </a:lnTo>
                  <a:lnTo>
                    <a:pt x="117657" y="38999"/>
                  </a:lnTo>
                  <a:lnTo>
                    <a:pt x="117949" y="39857"/>
                  </a:lnTo>
                  <a:lnTo>
                    <a:pt x="117657" y="40716"/>
                  </a:lnTo>
                  <a:lnTo>
                    <a:pt x="117366" y="39857"/>
                  </a:lnTo>
                  <a:lnTo>
                    <a:pt x="116779" y="40284"/>
                  </a:lnTo>
                  <a:lnTo>
                    <a:pt x="117071" y="40716"/>
                  </a:lnTo>
                  <a:lnTo>
                    <a:pt x="117071" y="42001"/>
                  </a:lnTo>
                  <a:lnTo>
                    <a:pt x="116779" y="44572"/>
                  </a:lnTo>
                  <a:lnTo>
                    <a:pt x="115901" y="47144"/>
                  </a:lnTo>
                  <a:lnTo>
                    <a:pt x="115315" y="48856"/>
                  </a:lnTo>
                  <a:lnTo>
                    <a:pt x="115901" y="50142"/>
                  </a:lnTo>
                  <a:lnTo>
                    <a:pt x="115610" y="51427"/>
                  </a:lnTo>
                  <a:lnTo>
                    <a:pt x="115023" y="51000"/>
                  </a:lnTo>
                  <a:lnTo>
                    <a:pt x="115023" y="51427"/>
                  </a:lnTo>
                  <a:lnTo>
                    <a:pt x="115023" y="52713"/>
                  </a:lnTo>
                  <a:lnTo>
                    <a:pt x="114732" y="52286"/>
                  </a:lnTo>
                  <a:lnTo>
                    <a:pt x="114437" y="53999"/>
                  </a:lnTo>
                  <a:lnTo>
                    <a:pt x="114145" y="55716"/>
                  </a:lnTo>
                  <a:lnTo>
                    <a:pt x="114437" y="56143"/>
                  </a:lnTo>
                  <a:lnTo>
                    <a:pt x="115315" y="56143"/>
                  </a:lnTo>
                  <a:lnTo>
                    <a:pt x="115610" y="57001"/>
                  </a:lnTo>
                  <a:lnTo>
                    <a:pt x="115023" y="56570"/>
                  </a:lnTo>
                  <a:lnTo>
                    <a:pt x="114732" y="57001"/>
                  </a:lnTo>
                  <a:lnTo>
                    <a:pt x="114437" y="56143"/>
                  </a:lnTo>
                  <a:lnTo>
                    <a:pt x="114732" y="57428"/>
                  </a:lnTo>
                  <a:lnTo>
                    <a:pt x="114732" y="57428"/>
                  </a:lnTo>
                  <a:lnTo>
                    <a:pt x="114437" y="57001"/>
                  </a:lnTo>
                  <a:lnTo>
                    <a:pt x="114145" y="56570"/>
                  </a:lnTo>
                  <a:lnTo>
                    <a:pt x="112972" y="59572"/>
                  </a:lnTo>
                  <a:lnTo>
                    <a:pt x="112681" y="61285"/>
                  </a:lnTo>
                  <a:lnTo>
                    <a:pt x="112681" y="62998"/>
                  </a:lnTo>
                  <a:lnTo>
                    <a:pt x="110925" y="68572"/>
                  </a:lnTo>
                  <a:lnTo>
                    <a:pt x="109755" y="71570"/>
                  </a:lnTo>
                  <a:lnTo>
                    <a:pt x="108582" y="73714"/>
                  </a:lnTo>
                  <a:lnTo>
                    <a:pt x="108582" y="72855"/>
                  </a:lnTo>
                  <a:lnTo>
                    <a:pt x="107704" y="74141"/>
                  </a:lnTo>
                  <a:lnTo>
                    <a:pt x="107121" y="75854"/>
                  </a:lnTo>
                  <a:lnTo>
                    <a:pt x="107121" y="75854"/>
                  </a:lnTo>
                  <a:lnTo>
                    <a:pt x="107704" y="75427"/>
                  </a:lnTo>
                  <a:lnTo>
                    <a:pt x="105948" y="77998"/>
                  </a:lnTo>
                  <a:lnTo>
                    <a:pt x="104192" y="80569"/>
                  </a:lnTo>
                  <a:lnTo>
                    <a:pt x="104487" y="80996"/>
                  </a:lnTo>
                  <a:lnTo>
                    <a:pt x="104779" y="80569"/>
                  </a:lnTo>
                  <a:lnTo>
                    <a:pt x="105070" y="80569"/>
                  </a:lnTo>
                  <a:lnTo>
                    <a:pt x="105070" y="80996"/>
                  </a:lnTo>
                  <a:lnTo>
                    <a:pt x="104487" y="81427"/>
                  </a:lnTo>
                  <a:lnTo>
                    <a:pt x="103901" y="81854"/>
                  </a:lnTo>
                  <a:lnTo>
                    <a:pt x="103609" y="82281"/>
                  </a:lnTo>
                  <a:lnTo>
                    <a:pt x="103023" y="82713"/>
                  </a:lnTo>
                  <a:lnTo>
                    <a:pt x="102731" y="84426"/>
                  </a:lnTo>
                  <a:lnTo>
                    <a:pt x="103023" y="84853"/>
                  </a:lnTo>
                  <a:lnTo>
                    <a:pt x="103023" y="85284"/>
                  </a:lnTo>
                  <a:lnTo>
                    <a:pt x="102436" y="86143"/>
                  </a:lnTo>
                  <a:lnTo>
                    <a:pt x="102145" y="86143"/>
                  </a:lnTo>
                  <a:lnTo>
                    <a:pt x="102145" y="85711"/>
                  </a:lnTo>
                  <a:lnTo>
                    <a:pt x="102145" y="84853"/>
                  </a:lnTo>
                  <a:lnTo>
                    <a:pt x="101558" y="85711"/>
                  </a:lnTo>
                  <a:lnTo>
                    <a:pt x="101267" y="86143"/>
                  </a:lnTo>
                  <a:lnTo>
                    <a:pt x="100975" y="86143"/>
                  </a:lnTo>
                  <a:lnTo>
                    <a:pt x="100975" y="86570"/>
                  </a:lnTo>
                  <a:lnTo>
                    <a:pt x="101558" y="86143"/>
                  </a:lnTo>
                  <a:lnTo>
                    <a:pt x="101558" y="86143"/>
                  </a:lnTo>
                  <a:lnTo>
                    <a:pt x="99511" y="89568"/>
                  </a:lnTo>
                  <a:lnTo>
                    <a:pt x="98341" y="90854"/>
                  </a:lnTo>
                  <a:lnTo>
                    <a:pt x="98047" y="90854"/>
                  </a:lnTo>
                  <a:lnTo>
                    <a:pt x="98047" y="90427"/>
                  </a:lnTo>
                  <a:lnTo>
                    <a:pt x="97169" y="91285"/>
                  </a:lnTo>
                  <a:lnTo>
                    <a:pt x="96291" y="92139"/>
                  </a:lnTo>
                  <a:lnTo>
                    <a:pt x="96585" y="91285"/>
                  </a:lnTo>
                  <a:lnTo>
                    <a:pt x="95999" y="92139"/>
                  </a:lnTo>
                  <a:lnTo>
                    <a:pt x="96585" y="92571"/>
                  </a:lnTo>
                  <a:lnTo>
                    <a:pt x="96291" y="93856"/>
                  </a:lnTo>
                  <a:lnTo>
                    <a:pt x="95707" y="94710"/>
                  </a:lnTo>
                  <a:lnTo>
                    <a:pt x="95413" y="95142"/>
                  </a:lnTo>
                  <a:lnTo>
                    <a:pt x="95121" y="94710"/>
                  </a:lnTo>
                  <a:lnTo>
                    <a:pt x="95707" y="94283"/>
                  </a:lnTo>
                  <a:lnTo>
                    <a:pt x="95413" y="94283"/>
                  </a:lnTo>
                  <a:lnTo>
                    <a:pt x="95413" y="93856"/>
                  </a:lnTo>
                  <a:lnTo>
                    <a:pt x="95413" y="93425"/>
                  </a:lnTo>
                  <a:lnTo>
                    <a:pt x="95121" y="93856"/>
                  </a:lnTo>
                  <a:lnTo>
                    <a:pt x="94535" y="94710"/>
                  </a:lnTo>
                  <a:lnTo>
                    <a:pt x="93365" y="95569"/>
                  </a:lnTo>
                  <a:lnTo>
                    <a:pt x="93657" y="95569"/>
                  </a:lnTo>
                  <a:lnTo>
                    <a:pt x="93657" y="96427"/>
                  </a:lnTo>
                  <a:lnTo>
                    <a:pt x="92779" y="98140"/>
                  </a:lnTo>
                  <a:lnTo>
                    <a:pt x="93657" y="97281"/>
                  </a:lnTo>
                  <a:lnTo>
                    <a:pt x="92779" y="98999"/>
                  </a:lnTo>
                  <a:lnTo>
                    <a:pt x="92779" y="98567"/>
                  </a:lnTo>
                  <a:lnTo>
                    <a:pt x="92487" y="98999"/>
                  </a:lnTo>
                  <a:lnTo>
                    <a:pt x="92192" y="99426"/>
                  </a:lnTo>
                  <a:lnTo>
                    <a:pt x="91023" y="99853"/>
                  </a:lnTo>
                  <a:lnTo>
                    <a:pt x="89558" y="99853"/>
                  </a:lnTo>
                  <a:lnTo>
                    <a:pt x="89267" y="100284"/>
                  </a:lnTo>
                  <a:lnTo>
                    <a:pt x="88680" y="100711"/>
                  </a:lnTo>
                  <a:lnTo>
                    <a:pt x="88975" y="101138"/>
                  </a:lnTo>
                  <a:lnTo>
                    <a:pt x="88975" y="101997"/>
                  </a:lnTo>
                  <a:lnTo>
                    <a:pt x="89853" y="100284"/>
                  </a:lnTo>
                  <a:lnTo>
                    <a:pt x="89558" y="101997"/>
                  </a:lnTo>
                  <a:lnTo>
                    <a:pt x="90436" y="101138"/>
                  </a:lnTo>
                  <a:lnTo>
                    <a:pt x="90436" y="101570"/>
                  </a:lnTo>
                  <a:lnTo>
                    <a:pt x="88975" y="102855"/>
                  </a:lnTo>
                  <a:lnTo>
                    <a:pt x="88389" y="102424"/>
                  </a:lnTo>
                  <a:lnTo>
                    <a:pt x="88097" y="101997"/>
                  </a:lnTo>
                  <a:lnTo>
                    <a:pt x="87802" y="101997"/>
                  </a:lnTo>
                  <a:lnTo>
                    <a:pt x="87511" y="102424"/>
                  </a:lnTo>
                  <a:lnTo>
                    <a:pt x="86633" y="103282"/>
                  </a:lnTo>
                  <a:lnTo>
                    <a:pt x="85755" y="104141"/>
                  </a:lnTo>
                  <a:lnTo>
                    <a:pt x="86046" y="104141"/>
                  </a:lnTo>
                  <a:lnTo>
                    <a:pt x="83412" y="106712"/>
                  </a:lnTo>
                  <a:lnTo>
                    <a:pt x="81073" y="108852"/>
                  </a:lnTo>
                  <a:lnTo>
                    <a:pt x="81073" y="107998"/>
                  </a:lnTo>
                  <a:lnTo>
                    <a:pt x="81365" y="107139"/>
                  </a:lnTo>
                  <a:lnTo>
                    <a:pt x="79900" y="108425"/>
                  </a:lnTo>
                  <a:lnTo>
                    <a:pt x="79022" y="109710"/>
                  </a:lnTo>
                  <a:lnTo>
                    <a:pt x="78731" y="110137"/>
                  </a:lnTo>
                  <a:lnTo>
                    <a:pt x="79022" y="110569"/>
                  </a:lnTo>
                  <a:lnTo>
                    <a:pt x="78144" y="110137"/>
                  </a:lnTo>
                  <a:lnTo>
                    <a:pt x="77266" y="110137"/>
                  </a:lnTo>
                  <a:lnTo>
                    <a:pt x="75805" y="110569"/>
                  </a:lnTo>
                  <a:lnTo>
                    <a:pt x="73171" y="112708"/>
                  </a:lnTo>
                  <a:lnTo>
                    <a:pt x="71998" y="113140"/>
                  </a:lnTo>
                  <a:lnTo>
                    <a:pt x="71120" y="113567"/>
                  </a:lnTo>
                  <a:lnTo>
                    <a:pt x="70829" y="113140"/>
                  </a:lnTo>
                  <a:lnTo>
                    <a:pt x="71120" y="112708"/>
                  </a:lnTo>
                  <a:lnTo>
                    <a:pt x="70829" y="112281"/>
                  </a:lnTo>
                  <a:lnTo>
                    <a:pt x="67900" y="112281"/>
                  </a:lnTo>
                  <a:lnTo>
                    <a:pt x="66730" y="113140"/>
                  </a:lnTo>
                  <a:lnTo>
                    <a:pt x="65266" y="114426"/>
                  </a:lnTo>
                  <a:lnTo>
                    <a:pt x="64096" y="114853"/>
                  </a:lnTo>
                  <a:lnTo>
                    <a:pt x="64388" y="114426"/>
                  </a:lnTo>
                  <a:lnTo>
                    <a:pt x="64388" y="113994"/>
                  </a:lnTo>
                  <a:lnTo>
                    <a:pt x="63510" y="114853"/>
                  </a:lnTo>
                  <a:lnTo>
                    <a:pt x="63218" y="115280"/>
                  </a:lnTo>
                  <a:lnTo>
                    <a:pt x="62632" y="113994"/>
                  </a:lnTo>
                  <a:lnTo>
                    <a:pt x="63510" y="113994"/>
                  </a:lnTo>
                  <a:lnTo>
                    <a:pt x="62340" y="113567"/>
                  </a:lnTo>
                  <a:lnTo>
                    <a:pt x="59998" y="113994"/>
                  </a:lnTo>
                  <a:lnTo>
                    <a:pt x="55903" y="115280"/>
                  </a:lnTo>
                  <a:lnTo>
                    <a:pt x="55903" y="115280"/>
                  </a:lnTo>
                  <a:lnTo>
                    <a:pt x="57950" y="113567"/>
                  </a:lnTo>
                  <a:lnTo>
                    <a:pt x="57072" y="113567"/>
                  </a:lnTo>
                  <a:lnTo>
                    <a:pt x="56194" y="113994"/>
                  </a:lnTo>
                  <a:lnTo>
                    <a:pt x="55316" y="113994"/>
                  </a:lnTo>
                  <a:lnTo>
                    <a:pt x="52974" y="113567"/>
                  </a:lnTo>
                  <a:lnTo>
                    <a:pt x="49462" y="112281"/>
                  </a:lnTo>
                  <a:lnTo>
                    <a:pt x="46828" y="111854"/>
                  </a:lnTo>
                  <a:lnTo>
                    <a:pt x="45950" y="111423"/>
                  </a:lnTo>
                  <a:lnTo>
                    <a:pt x="45804" y="111209"/>
                  </a:lnTo>
                  <a:lnTo>
                    <a:pt x="45804" y="111209"/>
                  </a:lnTo>
                  <a:lnTo>
                    <a:pt x="45658" y="111423"/>
                  </a:lnTo>
                  <a:lnTo>
                    <a:pt x="44486" y="110569"/>
                  </a:lnTo>
                  <a:lnTo>
                    <a:pt x="43024" y="109283"/>
                  </a:lnTo>
                  <a:lnTo>
                    <a:pt x="43024" y="109283"/>
                  </a:lnTo>
                  <a:lnTo>
                    <a:pt x="43608" y="110137"/>
                  </a:lnTo>
                  <a:lnTo>
                    <a:pt x="43024" y="110137"/>
                  </a:lnTo>
                  <a:lnTo>
                    <a:pt x="42438" y="109710"/>
                  </a:lnTo>
                  <a:lnTo>
                    <a:pt x="42146" y="108852"/>
                  </a:lnTo>
                  <a:lnTo>
                    <a:pt x="41560" y="108852"/>
                  </a:lnTo>
                  <a:lnTo>
                    <a:pt x="41852" y="108425"/>
                  </a:lnTo>
                  <a:lnTo>
                    <a:pt x="40096" y="108425"/>
                  </a:lnTo>
                  <a:lnTo>
                    <a:pt x="37756" y="107566"/>
                  </a:lnTo>
                  <a:lnTo>
                    <a:pt x="35706" y="106712"/>
                  </a:lnTo>
                  <a:lnTo>
                    <a:pt x="34828" y="105854"/>
                  </a:lnTo>
                  <a:lnTo>
                    <a:pt x="34536" y="104995"/>
                  </a:lnTo>
                  <a:lnTo>
                    <a:pt x="33366" y="104995"/>
                  </a:lnTo>
                  <a:lnTo>
                    <a:pt x="32488" y="104141"/>
                  </a:lnTo>
                  <a:lnTo>
                    <a:pt x="32780" y="104141"/>
                  </a:lnTo>
                  <a:lnTo>
                    <a:pt x="31316" y="103282"/>
                  </a:lnTo>
                  <a:lnTo>
                    <a:pt x="30146" y="102855"/>
                  </a:lnTo>
                  <a:lnTo>
                    <a:pt x="28973" y="102855"/>
                  </a:lnTo>
                  <a:lnTo>
                    <a:pt x="28973" y="101997"/>
                  </a:lnTo>
                  <a:lnTo>
                    <a:pt x="28973" y="101138"/>
                  </a:lnTo>
                  <a:lnTo>
                    <a:pt x="28095" y="99853"/>
                  </a:lnTo>
                  <a:lnTo>
                    <a:pt x="24583" y="96854"/>
                  </a:lnTo>
                  <a:lnTo>
                    <a:pt x="23122" y="95569"/>
                  </a:lnTo>
                  <a:lnTo>
                    <a:pt x="21366" y="93425"/>
                  </a:lnTo>
                  <a:lnTo>
                    <a:pt x="19024" y="90427"/>
                  </a:lnTo>
                  <a:lnTo>
                    <a:pt x="17854" y="89568"/>
                  </a:lnTo>
                  <a:lnTo>
                    <a:pt x="17559" y="89141"/>
                  </a:lnTo>
                  <a:lnTo>
                    <a:pt x="16976" y="89141"/>
                  </a:lnTo>
                  <a:lnTo>
                    <a:pt x="16390" y="87428"/>
                  </a:lnTo>
                  <a:lnTo>
                    <a:pt x="15220" y="85284"/>
                  </a:lnTo>
                  <a:lnTo>
                    <a:pt x="14047" y="83140"/>
                  </a:lnTo>
                  <a:lnTo>
                    <a:pt x="12878" y="81854"/>
                  </a:lnTo>
                  <a:lnTo>
                    <a:pt x="12878" y="80569"/>
                  </a:lnTo>
                  <a:lnTo>
                    <a:pt x="12586" y="79710"/>
                  </a:lnTo>
                  <a:lnTo>
                    <a:pt x="11413" y="77571"/>
                  </a:lnTo>
                  <a:lnTo>
                    <a:pt x="12000" y="77571"/>
                  </a:lnTo>
                  <a:lnTo>
                    <a:pt x="9657" y="76712"/>
                  </a:lnTo>
                  <a:lnTo>
                    <a:pt x="9949" y="75427"/>
                  </a:lnTo>
                  <a:lnTo>
                    <a:pt x="9657" y="73714"/>
                  </a:lnTo>
                  <a:lnTo>
                    <a:pt x="9071" y="71997"/>
                  </a:lnTo>
                  <a:lnTo>
                    <a:pt x="8193" y="71143"/>
                  </a:lnTo>
                  <a:lnTo>
                    <a:pt x="8488" y="70711"/>
                  </a:lnTo>
                  <a:lnTo>
                    <a:pt x="8193" y="70284"/>
                  </a:lnTo>
                  <a:lnTo>
                    <a:pt x="7610" y="68572"/>
                  </a:lnTo>
                  <a:lnTo>
                    <a:pt x="6145" y="66000"/>
                  </a:lnTo>
                  <a:lnTo>
                    <a:pt x="6732" y="65569"/>
                  </a:lnTo>
                  <a:lnTo>
                    <a:pt x="6145" y="65142"/>
                  </a:lnTo>
                  <a:lnTo>
                    <a:pt x="5854" y="64715"/>
                  </a:lnTo>
                  <a:lnTo>
                    <a:pt x="5559" y="64283"/>
                  </a:lnTo>
                  <a:lnTo>
                    <a:pt x="4976" y="62144"/>
                  </a:lnTo>
                  <a:lnTo>
                    <a:pt x="5267" y="62571"/>
                  </a:lnTo>
                  <a:lnTo>
                    <a:pt x="5267" y="62571"/>
                  </a:lnTo>
                  <a:lnTo>
                    <a:pt x="4681" y="60427"/>
                  </a:lnTo>
                  <a:lnTo>
                    <a:pt x="4098" y="58287"/>
                  </a:lnTo>
                  <a:lnTo>
                    <a:pt x="3803" y="56570"/>
                  </a:lnTo>
                  <a:lnTo>
                    <a:pt x="3803" y="55284"/>
                  </a:lnTo>
                  <a:lnTo>
                    <a:pt x="4098" y="54430"/>
                  </a:lnTo>
                  <a:lnTo>
                    <a:pt x="4389" y="56570"/>
                  </a:lnTo>
                  <a:lnTo>
                    <a:pt x="4681" y="56143"/>
                  </a:lnTo>
                  <a:lnTo>
                    <a:pt x="5559" y="56143"/>
                  </a:lnTo>
                  <a:lnTo>
                    <a:pt x="4976" y="55284"/>
                  </a:lnTo>
                  <a:lnTo>
                    <a:pt x="4976" y="53999"/>
                  </a:lnTo>
                  <a:lnTo>
                    <a:pt x="4681" y="51000"/>
                  </a:lnTo>
                  <a:lnTo>
                    <a:pt x="4389" y="50569"/>
                  </a:lnTo>
                  <a:lnTo>
                    <a:pt x="4389" y="49715"/>
                  </a:lnTo>
                  <a:lnTo>
                    <a:pt x="4098" y="49283"/>
                  </a:lnTo>
                  <a:lnTo>
                    <a:pt x="3803" y="49283"/>
                  </a:lnTo>
                  <a:lnTo>
                    <a:pt x="3803" y="50142"/>
                  </a:lnTo>
                  <a:lnTo>
                    <a:pt x="4098" y="51427"/>
                  </a:lnTo>
                  <a:lnTo>
                    <a:pt x="3511" y="51000"/>
                  </a:lnTo>
                  <a:lnTo>
                    <a:pt x="3511" y="50569"/>
                  </a:lnTo>
                  <a:lnTo>
                    <a:pt x="3511" y="50142"/>
                  </a:lnTo>
                  <a:lnTo>
                    <a:pt x="2925" y="49283"/>
                  </a:lnTo>
                  <a:lnTo>
                    <a:pt x="3220" y="48429"/>
                  </a:lnTo>
                  <a:lnTo>
                    <a:pt x="3511" y="47144"/>
                  </a:lnTo>
                  <a:lnTo>
                    <a:pt x="3803" y="44572"/>
                  </a:lnTo>
                  <a:lnTo>
                    <a:pt x="3511" y="42428"/>
                  </a:lnTo>
                  <a:lnTo>
                    <a:pt x="3511" y="41570"/>
                  </a:lnTo>
                  <a:lnTo>
                    <a:pt x="3803" y="41143"/>
                  </a:lnTo>
                  <a:lnTo>
                    <a:pt x="3803" y="38572"/>
                  </a:lnTo>
                  <a:lnTo>
                    <a:pt x="4098" y="35573"/>
                  </a:lnTo>
                  <a:lnTo>
                    <a:pt x="4976" y="29145"/>
                  </a:lnTo>
                  <a:lnTo>
                    <a:pt x="6145" y="22286"/>
                  </a:lnTo>
                  <a:lnTo>
                    <a:pt x="7610" y="14999"/>
                  </a:lnTo>
                  <a:lnTo>
                    <a:pt x="8488" y="10716"/>
                  </a:lnTo>
                  <a:lnTo>
                    <a:pt x="9071" y="8572"/>
                  </a:lnTo>
                  <a:lnTo>
                    <a:pt x="9366" y="6432"/>
                  </a:lnTo>
                  <a:lnTo>
                    <a:pt x="10244" y="5146"/>
                  </a:lnTo>
                  <a:lnTo>
                    <a:pt x="10830" y="3429"/>
                  </a:lnTo>
                  <a:lnTo>
                    <a:pt x="11122" y="2575"/>
                  </a:lnTo>
                  <a:lnTo>
                    <a:pt x="11122" y="2144"/>
                  </a:lnTo>
                  <a:lnTo>
                    <a:pt x="10830" y="1717"/>
                  </a:lnTo>
                  <a:lnTo>
                    <a:pt x="10244" y="1290"/>
                  </a:lnTo>
                  <a:lnTo>
                    <a:pt x="9949" y="431"/>
                  </a:lnTo>
                  <a:lnTo>
                    <a:pt x="9657" y="4"/>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0"/>
            <p:cNvSpPr/>
            <p:nvPr/>
          </p:nvSpPr>
          <p:spPr>
            <a:xfrm>
              <a:off x="1091875" y="1951850"/>
              <a:ext cx="188700" cy="136800"/>
            </a:xfrm>
            <a:custGeom>
              <a:rect b="b" l="l" r="r" t="t"/>
              <a:pathLst>
                <a:path extrusionOk="0" h="120000" w="120000">
                  <a:moveTo>
                    <a:pt x="79491" y="0"/>
                  </a:moveTo>
                  <a:lnTo>
                    <a:pt x="76502" y="2083"/>
                  </a:lnTo>
                  <a:lnTo>
                    <a:pt x="74992" y="2083"/>
                  </a:lnTo>
                  <a:lnTo>
                    <a:pt x="68998" y="10350"/>
                  </a:lnTo>
                  <a:lnTo>
                    <a:pt x="64499" y="12412"/>
                  </a:lnTo>
                  <a:lnTo>
                    <a:pt x="60000" y="12412"/>
                  </a:lnTo>
                  <a:lnTo>
                    <a:pt x="54006" y="8289"/>
                  </a:lnTo>
                  <a:lnTo>
                    <a:pt x="51001" y="20701"/>
                  </a:lnTo>
                  <a:lnTo>
                    <a:pt x="40508" y="41381"/>
                  </a:lnTo>
                  <a:lnTo>
                    <a:pt x="34499" y="51732"/>
                  </a:lnTo>
                  <a:lnTo>
                    <a:pt x="28505" y="60000"/>
                  </a:lnTo>
                  <a:lnTo>
                    <a:pt x="22496" y="64144"/>
                  </a:lnTo>
                  <a:lnTo>
                    <a:pt x="21001" y="64144"/>
                  </a:lnTo>
                  <a:lnTo>
                    <a:pt x="19507" y="62083"/>
                  </a:lnTo>
                  <a:lnTo>
                    <a:pt x="21001" y="68289"/>
                  </a:lnTo>
                  <a:lnTo>
                    <a:pt x="17996" y="68289"/>
                  </a:lnTo>
                  <a:lnTo>
                    <a:pt x="19507" y="72412"/>
                  </a:lnTo>
                  <a:lnTo>
                    <a:pt x="19507" y="70350"/>
                  </a:lnTo>
                  <a:lnTo>
                    <a:pt x="21001" y="72412"/>
                  </a:lnTo>
                  <a:lnTo>
                    <a:pt x="24006" y="76557"/>
                  </a:lnTo>
                  <a:lnTo>
                    <a:pt x="21001" y="74495"/>
                  </a:lnTo>
                  <a:lnTo>
                    <a:pt x="17996" y="76557"/>
                  </a:lnTo>
                  <a:lnTo>
                    <a:pt x="12003" y="86907"/>
                  </a:lnTo>
                  <a:lnTo>
                    <a:pt x="7503" y="99320"/>
                  </a:lnTo>
                  <a:lnTo>
                    <a:pt x="4499" y="101381"/>
                  </a:lnTo>
                  <a:lnTo>
                    <a:pt x="0" y="101381"/>
                  </a:lnTo>
                  <a:lnTo>
                    <a:pt x="6009" y="111732"/>
                  </a:lnTo>
                  <a:lnTo>
                    <a:pt x="15007" y="120000"/>
                  </a:lnTo>
                  <a:lnTo>
                    <a:pt x="13497" y="117938"/>
                  </a:lnTo>
                  <a:lnTo>
                    <a:pt x="15007" y="115855"/>
                  </a:lnTo>
                  <a:lnTo>
                    <a:pt x="17996" y="113793"/>
                  </a:lnTo>
                  <a:lnTo>
                    <a:pt x="21001" y="109649"/>
                  </a:lnTo>
                  <a:lnTo>
                    <a:pt x="21001" y="105526"/>
                  </a:lnTo>
                  <a:lnTo>
                    <a:pt x="19507" y="101381"/>
                  </a:lnTo>
                  <a:lnTo>
                    <a:pt x="19507" y="101381"/>
                  </a:lnTo>
                  <a:lnTo>
                    <a:pt x="24006" y="105526"/>
                  </a:lnTo>
                  <a:lnTo>
                    <a:pt x="22496" y="103442"/>
                  </a:lnTo>
                  <a:lnTo>
                    <a:pt x="22496" y="103442"/>
                  </a:lnTo>
                  <a:lnTo>
                    <a:pt x="25500" y="105526"/>
                  </a:lnTo>
                  <a:lnTo>
                    <a:pt x="26995" y="107587"/>
                  </a:lnTo>
                  <a:lnTo>
                    <a:pt x="25500" y="103442"/>
                  </a:lnTo>
                  <a:lnTo>
                    <a:pt x="22496" y="91030"/>
                  </a:lnTo>
                  <a:lnTo>
                    <a:pt x="24006" y="95175"/>
                  </a:lnTo>
                  <a:lnTo>
                    <a:pt x="30000" y="99320"/>
                  </a:lnTo>
                  <a:lnTo>
                    <a:pt x="76502" y="28969"/>
                  </a:lnTo>
                  <a:lnTo>
                    <a:pt x="76502" y="31030"/>
                  </a:lnTo>
                  <a:lnTo>
                    <a:pt x="76502" y="33114"/>
                  </a:lnTo>
                  <a:lnTo>
                    <a:pt x="81001" y="33114"/>
                  </a:lnTo>
                  <a:lnTo>
                    <a:pt x="79491" y="35175"/>
                  </a:lnTo>
                  <a:lnTo>
                    <a:pt x="79491" y="37236"/>
                  </a:lnTo>
                  <a:lnTo>
                    <a:pt x="82496" y="43442"/>
                  </a:lnTo>
                  <a:lnTo>
                    <a:pt x="86995" y="49649"/>
                  </a:lnTo>
                  <a:lnTo>
                    <a:pt x="90000" y="49649"/>
                  </a:lnTo>
                  <a:lnTo>
                    <a:pt x="94499" y="47587"/>
                  </a:lnTo>
                  <a:lnTo>
                    <a:pt x="90000" y="51732"/>
                  </a:lnTo>
                  <a:lnTo>
                    <a:pt x="88489" y="53793"/>
                  </a:lnTo>
                  <a:lnTo>
                    <a:pt x="88489" y="57938"/>
                  </a:lnTo>
                  <a:lnTo>
                    <a:pt x="90000" y="60000"/>
                  </a:lnTo>
                  <a:lnTo>
                    <a:pt x="94499" y="62083"/>
                  </a:lnTo>
                  <a:lnTo>
                    <a:pt x="97488" y="62083"/>
                  </a:lnTo>
                  <a:lnTo>
                    <a:pt x="98998" y="68289"/>
                  </a:lnTo>
                  <a:lnTo>
                    <a:pt x="101987" y="78618"/>
                  </a:lnTo>
                  <a:lnTo>
                    <a:pt x="106486" y="88969"/>
                  </a:lnTo>
                  <a:lnTo>
                    <a:pt x="109491" y="91030"/>
                  </a:lnTo>
                  <a:lnTo>
                    <a:pt x="112496" y="91030"/>
                  </a:lnTo>
                  <a:lnTo>
                    <a:pt x="109491" y="95175"/>
                  </a:lnTo>
                  <a:lnTo>
                    <a:pt x="107996" y="97236"/>
                  </a:lnTo>
                  <a:lnTo>
                    <a:pt x="109491" y="99320"/>
                  </a:lnTo>
                  <a:lnTo>
                    <a:pt x="112496" y="103442"/>
                  </a:lnTo>
                  <a:lnTo>
                    <a:pt x="118489" y="105526"/>
                  </a:lnTo>
                  <a:lnTo>
                    <a:pt x="115484" y="109649"/>
                  </a:lnTo>
                  <a:lnTo>
                    <a:pt x="112496" y="111732"/>
                  </a:lnTo>
                  <a:lnTo>
                    <a:pt x="116995" y="111732"/>
                  </a:lnTo>
                  <a:lnTo>
                    <a:pt x="119984" y="103442"/>
                  </a:lnTo>
                  <a:lnTo>
                    <a:pt x="118489" y="101381"/>
                  </a:lnTo>
                  <a:lnTo>
                    <a:pt x="115484" y="103442"/>
                  </a:lnTo>
                  <a:lnTo>
                    <a:pt x="118489" y="97236"/>
                  </a:lnTo>
                  <a:lnTo>
                    <a:pt x="118489" y="95175"/>
                  </a:lnTo>
                  <a:lnTo>
                    <a:pt x="118489" y="91030"/>
                  </a:lnTo>
                  <a:lnTo>
                    <a:pt x="113990" y="86907"/>
                  </a:lnTo>
                  <a:lnTo>
                    <a:pt x="107996" y="84824"/>
                  </a:lnTo>
                  <a:lnTo>
                    <a:pt x="110985" y="82763"/>
                  </a:lnTo>
                  <a:lnTo>
                    <a:pt x="115484" y="78618"/>
                  </a:lnTo>
                  <a:lnTo>
                    <a:pt x="110985" y="68289"/>
                  </a:lnTo>
                  <a:lnTo>
                    <a:pt x="106486" y="62083"/>
                  </a:lnTo>
                  <a:lnTo>
                    <a:pt x="101987" y="57938"/>
                  </a:lnTo>
                  <a:lnTo>
                    <a:pt x="104992" y="49649"/>
                  </a:lnTo>
                  <a:lnTo>
                    <a:pt x="109491" y="43442"/>
                  </a:lnTo>
                  <a:lnTo>
                    <a:pt x="101987" y="45526"/>
                  </a:lnTo>
                  <a:lnTo>
                    <a:pt x="104992" y="41381"/>
                  </a:lnTo>
                  <a:lnTo>
                    <a:pt x="98998" y="41381"/>
                  </a:lnTo>
                  <a:lnTo>
                    <a:pt x="101987" y="37236"/>
                  </a:lnTo>
                  <a:lnTo>
                    <a:pt x="103497" y="35175"/>
                  </a:lnTo>
                  <a:lnTo>
                    <a:pt x="103497" y="33114"/>
                  </a:lnTo>
                  <a:lnTo>
                    <a:pt x="98998" y="35175"/>
                  </a:lnTo>
                  <a:lnTo>
                    <a:pt x="97488" y="39320"/>
                  </a:lnTo>
                  <a:lnTo>
                    <a:pt x="97488" y="33114"/>
                  </a:lnTo>
                  <a:lnTo>
                    <a:pt x="95993" y="28969"/>
                  </a:lnTo>
                  <a:lnTo>
                    <a:pt x="91494" y="20701"/>
                  </a:lnTo>
                  <a:lnTo>
                    <a:pt x="83990" y="12412"/>
                  </a:lnTo>
                  <a:lnTo>
                    <a:pt x="81001" y="6206"/>
                  </a:lnTo>
                  <a:lnTo>
                    <a:pt x="7949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 name="Google Shape;40;p10"/>
          <p:cNvGrpSpPr/>
          <p:nvPr/>
        </p:nvGrpSpPr>
        <p:grpSpPr>
          <a:xfrm rot="-9269861">
            <a:off x="6165721" y="1346512"/>
            <a:ext cx="750220" cy="664172"/>
            <a:chOff x="1113100" y="2199475"/>
            <a:chExt cx="801900" cy="709925"/>
          </a:xfrm>
        </p:grpSpPr>
        <p:sp>
          <p:nvSpPr>
            <p:cNvPr id="41" name="Google Shape;41;p10"/>
            <p:cNvSpPr/>
            <p:nvPr/>
          </p:nvSpPr>
          <p:spPr>
            <a:xfrm>
              <a:off x="1113100" y="2291450"/>
              <a:ext cx="735850" cy="617950"/>
            </a:xfrm>
            <a:custGeom>
              <a:rect b="b" l="l" r="r" t="t"/>
              <a:pathLst>
                <a:path extrusionOk="0" h="120000" w="120000">
                  <a:moveTo>
                    <a:pt x="108462" y="67330"/>
                  </a:moveTo>
                  <a:lnTo>
                    <a:pt x="108075" y="67787"/>
                  </a:lnTo>
                  <a:lnTo>
                    <a:pt x="108075" y="68243"/>
                  </a:lnTo>
                  <a:lnTo>
                    <a:pt x="108462" y="69160"/>
                  </a:lnTo>
                  <a:lnTo>
                    <a:pt x="108462" y="67330"/>
                  </a:lnTo>
                  <a:close/>
                  <a:moveTo>
                    <a:pt x="32309" y="113586"/>
                  </a:moveTo>
                  <a:lnTo>
                    <a:pt x="33846" y="114043"/>
                  </a:lnTo>
                  <a:lnTo>
                    <a:pt x="33076" y="114043"/>
                  </a:lnTo>
                  <a:lnTo>
                    <a:pt x="32309" y="113586"/>
                  </a:lnTo>
                  <a:close/>
                  <a:moveTo>
                    <a:pt x="118075" y="4"/>
                  </a:moveTo>
                  <a:lnTo>
                    <a:pt x="118075" y="461"/>
                  </a:lnTo>
                  <a:lnTo>
                    <a:pt x="117309" y="1378"/>
                  </a:lnTo>
                  <a:lnTo>
                    <a:pt x="117692" y="1378"/>
                  </a:lnTo>
                  <a:lnTo>
                    <a:pt x="117692" y="2752"/>
                  </a:lnTo>
                  <a:lnTo>
                    <a:pt x="116921" y="2752"/>
                  </a:lnTo>
                  <a:lnTo>
                    <a:pt x="117692" y="3208"/>
                  </a:lnTo>
                  <a:lnTo>
                    <a:pt x="116921" y="4126"/>
                  </a:lnTo>
                  <a:lnTo>
                    <a:pt x="116921" y="5044"/>
                  </a:lnTo>
                  <a:lnTo>
                    <a:pt x="116538" y="5044"/>
                  </a:lnTo>
                  <a:lnTo>
                    <a:pt x="116155" y="5956"/>
                  </a:lnTo>
                  <a:lnTo>
                    <a:pt x="116921" y="6874"/>
                  </a:lnTo>
                  <a:lnTo>
                    <a:pt x="118075" y="7791"/>
                  </a:lnTo>
                  <a:lnTo>
                    <a:pt x="116538" y="8704"/>
                  </a:lnTo>
                  <a:lnTo>
                    <a:pt x="117692" y="9622"/>
                  </a:lnTo>
                  <a:lnTo>
                    <a:pt x="118075" y="10539"/>
                  </a:lnTo>
                  <a:lnTo>
                    <a:pt x="117692" y="10996"/>
                  </a:lnTo>
                  <a:lnTo>
                    <a:pt x="117309" y="11452"/>
                  </a:lnTo>
                  <a:lnTo>
                    <a:pt x="117692" y="11452"/>
                  </a:lnTo>
                  <a:lnTo>
                    <a:pt x="117309" y="11913"/>
                  </a:lnTo>
                  <a:lnTo>
                    <a:pt x="117692" y="12369"/>
                  </a:lnTo>
                  <a:lnTo>
                    <a:pt x="117692" y="12826"/>
                  </a:lnTo>
                  <a:lnTo>
                    <a:pt x="116538" y="12826"/>
                  </a:lnTo>
                  <a:lnTo>
                    <a:pt x="116921" y="13287"/>
                  </a:lnTo>
                  <a:lnTo>
                    <a:pt x="117309" y="13743"/>
                  </a:lnTo>
                  <a:lnTo>
                    <a:pt x="117309" y="16035"/>
                  </a:lnTo>
                  <a:lnTo>
                    <a:pt x="116921" y="17865"/>
                  </a:lnTo>
                  <a:lnTo>
                    <a:pt x="116538" y="19239"/>
                  </a:lnTo>
                  <a:lnTo>
                    <a:pt x="117309" y="19700"/>
                  </a:lnTo>
                  <a:lnTo>
                    <a:pt x="117309" y="21074"/>
                  </a:lnTo>
                  <a:lnTo>
                    <a:pt x="116538" y="20613"/>
                  </a:lnTo>
                  <a:lnTo>
                    <a:pt x="116538" y="21074"/>
                  </a:lnTo>
                  <a:lnTo>
                    <a:pt x="116921" y="21530"/>
                  </a:lnTo>
                  <a:lnTo>
                    <a:pt x="116155" y="21530"/>
                  </a:lnTo>
                  <a:lnTo>
                    <a:pt x="116538" y="22904"/>
                  </a:lnTo>
                  <a:lnTo>
                    <a:pt x="116155" y="24278"/>
                  </a:lnTo>
                  <a:lnTo>
                    <a:pt x="117309" y="23822"/>
                  </a:lnTo>
                  <a:lnTo>
                    <a:pt x="118463" y="24735"/>
                  </a:lnTo>
                  <a:lnTo>
                    <a:pt x="118463" y="24735"/>
                  </a:lnTo>
                  <a:lnTo>
                    <a:pt x="117309" y="24278"/>
                  </a:lnTo>
                  <a:lnTo>
                    <a:pt x="116921" y="24278"/>
                  </a:lnTo>
                  <a:lnTo>
                    <a:pt x="117309" y="24735"/>
                  </a:lnTo>
                  <a:lnTo>
                    <a:pt x="116538" y="24735"/>
                  </a:lnTo>
                  <a:lnTo>
                    <a:pt x="115768" y="27026"/>
                  </a:lnTo>
                  <a:lnTo>
                    <a:pt x="115768" y="27944"/>
                  </a:lnTo>
                  <a:lnTo>
                    <a:pt x="116538" y="29317"/>
                  </a:lnTo>
                  <a:lnTo>
                    <a:pt x="115768" y="33895"/>
                  </a:lnTo>
                  <a:lnTo>
                    <a:pt x="115384" y="35726"/>
                  </a:lnTo>
                  <a:lnTo>
                    <a:pt x="114614" y="37561"/>
                  </a:lnTo>
                  <a:lnTo>
                    <a:pt x="114614" y="37100"/>
                  </a:lnTo>
                  <a:lnTo>
                    <a:pt x="114614" y="36643"/>
                  </a:lnTo>
                  <a:lnTo>
                    <a:pt x="113460" y="39391"/>
                  </a:lnTo>
                  <a:lnTo>
                    <a:pt x="113460" y="39391"/>
                  </a:lnTo>
                  <a:lnTo>
                    <a:pt x="113843" y="38935"/>
                  </a:lnTo>
                  <a:lnTo>
                    <a:pt x="111923" y="43513"/>
                  </a:lnTo>
                  <a:lnTo>
                    <a:pt x="113077" y="43513"/>
                  </a:lnTo>
                  <a:lnTo>
                    <a:pt x="112306" y="44887"/>
                  </a:lnTo>
                  <a:lnTo>
                    <a:pt x="112306" y="45804"/>
                  </a:lnTo>
                  <a:lnTo>
                    <a:pt x="112690" y="46261"/>
                  </a:lnTo>
                  <a:lnTo>
                    <a:pt x="112690" y="47634"/>
                  </a:lnTo>
                  <a:lnTo>
                    <a:pt x="112306" y="48091"/>
                  </a:lnTo>
                  <a:lnTo>
                    <a:pt x="111923" y="48091"/>
                  </a:lnTo>
                  <a:lnTo>
                    <a:pt x="111536" y="47178"/>
                  </a:lnTo>
                  <a:lnTo>
                    <a:pt x="111153" y="47634"/>
                  </a:lnTo>
                  <a:lnTo>
                    <a:pt x="110382" y="48091"/>
                  </a:lnTo>
                  <a:lnTo>
                    <a:pt x="110769" y="48552"/>
                  </a:lnTo>
                  <a:lnTo>
                    <a:pt x="110382" y="49008"/>
                  </a:lnTo>
                  <a:lnTo>
                    <a:pt x="110382" y="49926"/>
                  </a:lnTo>
                  <a:lnTo>
                    <a:pt x="110769" y="50839"/>
                  </a:lnTo>
                  <a:lnTo>
                    <a:pt x="110769" y="52212"/>
                  </a:lnTo>
                  <a:lnTo>
                    <a:pt x="109228" y="52212"/>
                  </a:lnTo>
                  <a:lnTo>
                    <a:pt x="108845" y="51756"/>
                  </a:lnTo>
                  <a:lnTo>
                    <a:pt x="108845" y="52674"/>
                  </a:lnTo>
                  <a:lnTo>
                    <a:pt x="108462" y="53130"/>
                  </a:lnTo>
                  <a:lnTo>
                    <a:pt x="107691" y="53130"/>
                  </a:lnTo>
                  <a:lnTo>
                    <a:pt x="107691" y="53586"/>
                  </a:lnTo>
                  <a:lnTo>
                    <a:pt x="108075" y="53586"/>
                  </a:lnTo>
                  <a:lnTo>
                    <a:pt x="108462" y="54048"/>
                  </a:lnTo>
                  <a:lnTo>
                    <a:pt x="108462" y="54960"/>
                  </a:lnTo>
                  <a:lnTo>
                    <a:pt x="108462" y="55878"/>
                  </a:lnTo>
                  <a:lnTo>
                    <a:pt x="108075" y="55878"/>
                  </a:lnTo>
                  <a:lnTo>
                    <a:pt x="108075" y="55421"/>
                  </a:lnTo>
                  <a:lnTo>
                    <a:pt x="107691" y="55421"/>
                  </a:lnTo>
                  <a:lnTo>
                    <a:pt x="107691" y="54960"/>
                  </a:lnTo>
                  <a:lnTo>
                    <a:pt x="107308" y="57252"/>
                  </a:lnTo>
                  <a:lnTo>
                    <a:pt x="106921" y="56795"/>
                  </a:lnTo>
                  <a:lnTo>
                    <a:pt x="106538" y="57252"/>
                  </a:lnTo>
                  <a:lnTo>
                    <a:pt x="106921" y="57252"/>
                  </a:lnTo>
                  <a:lnTo>
                    <a:pt x="107308" y="58626"/>
                  </a:lnTo>
                  <a:lnTo>
                    <a:pt x="107691" y="59999"/>
                  </a:lnTo>
                  <a:lnTo>
                    <a:pt x="106154" y="60917"/>
                  </a:lnTo>
                  <a:lnTo>
                    <a:pt x="105001" y="61835"/>
                  </a:lnTo>
                  <a:lnTo>
                    <a:pt x="104613" y="62747"/>
                  </a:lnTo>
                  <a:lnTo>
                    <a:pt x="105001" y="62747"/>
                  </a:lnTo>
                  <a:lnTo>
                    <a:pt x="105001" y="63208"/>
                  </a:lnTo>
                  <a:lnTo>
                    <a:pt x="105384" y="61835"/>
                  </a:lnTo>
                  <a:lnTo>
                    <a:pt x="105767" y="63208"/>
                  </a:lnTo>
                  <a:lnTo>
                    <a:pt x="106154" y="62291"/>
                  </a:lnTo>
                  <a:lnTo>
                    <a:pt x="106538" y="62747"/>
                  </a:lnTo>
                  <a:lnTo>
                    <a:pt x="105767" y="64121"/>
                  </a:lnTo>
                  <a:lnTo>
                    <a:pt x="104613" y="63665"/>
                  </a:lnTo>
                  <a:lnTo>
                    <a:pt x="103847" y="64121"/>
                  </a:lnTo>
                  <a:lnTo>
                    <a:pt x="103459" y="65039"/>
                  </a:lnTo>
                  <a:lnTo>
                    <a:pt x="103076" y="67330"/>
                  </a:lnTo>
                  <a:lnTo>
                    <a:pt x="102693" y="70078"/>
                  </a:lnTo>
                  <a:lnTo>
                    <a:pt x="102306" y="70991"/>
                  </a:lnTo>
                  <a:lnTo>
                    <a:pt x="101922" y="71908"/>
                  </a:lnTo>
                  <a:lnTo>
                    <a:pt x="101539" y="71452"/>
                  </a:lnTo>
                  <a:lnTo>
                    <a:pt x="101152" y="70534"/>
                  </a:lnTo>
                  <a:lnTo>
                    <a:pt x="100769" y="72365"/>
                  </a:lnTo>
                  <a:lnTo>
                    <a:pt x="100769" y="73738"/>
                  </a:lnTo>
                  <a:lnTo>
                    <a:pt x="100769" y="74200"/>
                  </a:lnTo>
                  <a:lnTo>
                    <a:pt x="101152" y="74200"/>
                  </a:lnTo>
                  <a:lnTo>
                    <a:pt x="99998" y="74656"/>
                  </a:lnTo>
                  <a:lnTo>
                    <a:pt x="99232" y="75112"/>
                  </a:lnTo>
                  <a:lnTo>
                    <a:pt x="98078" y="77404"/>
                  </a:lnTo>
                  <a:lnTo>
                    <a:pt x="97691" y="79695"/>
                  </a:lnTo>
                  <a:lnTo>
                    <a:pt x="96924" y="81069"/>
                  </a:lnTo>
                  <a:lnTo>
                    <a:pt x="95383" y="81069"/>
                  </a:lnTo>
                  <a:lnTo>
                    <a:pt x="94617" y="82443"/>
                  </a:lnTo>
                  <a:lnTo>
                    <a:pt x="93846" y="84273"/>
                  </a:lnTo>
                  <a:lnTo>
                    <a:pt x="93076" y="86565"/>
                  </a:lnTo>
                  <a:lnTo>
                    <a:pt x="93076" y="86104"/>
                  </a:lnTo>
                  <a:lnTo>
                    <a:pt x="92692" y="85647"/>
                  </a:lnTo>
                  <a:lnTo>
                    <a:pt x="92692" y="85647"/>
                  </a:lnTo>
                  <a:lnTo>
                    <a:pt x="93076" y="87021"/>
                  </a:lnTo>
                  <a:lnTo>
                    <a:pt x="91539" y="87021"/>
                  </a:lnTo>
                  <a:lnTo>
                    <a:pt x="91922" y="86104"/>
                  </a:lnTo>
                  <a:lnTo>
                    <a:pt x="91539" y="86104"/>
                  </a:lnTo>
                  <a:lnTo>
                    <a:pt x="91155" y="86565"/>
                  </a:lnTo>
                  <a:lnTo>
                    <a:pt x="90768" y="88395"/>
                  </a:lnTo>
                  <a:lnTo>
                    <a:pt x="90385" y="89769"/>
                  </a:lnTo>
                  <a:lnTo>
                    <a:pt x="90002" y="90225"/>
                  </a:lnTo>
                  <a:lnTo>
                    <a:pt x="89231" y="90225"/>
                  </a:lnTo>
                  <a:lnTo>
                    <a:pt x="88460" y="92978"/>
                  </a:lnTo>
                  <a:lnTo>
                    <a:pt x="88077" y="91604"/>
                  </a:lnTo>
                  <a:lnTo>
                    <a:pt x="88077" y="92517"/>
                  </a:lnTo>
                  <a:lnTo>
                    <a:pt x="87307" y="92978"/>
                  </a:lnTo>
                  <a:lnTo>
                    <a:pt x="85382" y="94808"/>
                  </a:lnTo>
                  <a:lnTo>
                    <a:pt x="83075" y="96182"/>
                  </a:lnTo>
                  <a:lnTo>
                    <a:pt x="81155" y="97556"/>
                  </a:lnTo>
                  <a:lnTo>
                    <a:pt x="81921" y="98012"/>
                  </a:lnTo>
                  <a:lnTo>
                    <a:pt x="82308" y="98473"/>
                  </a:lnTo>
                  <a:lnTo>
                    <a:pt x="81155" y="98930"/>
                  </a:lnTo>
                  <a:lnTo>
                    <a:pt x="81155" y="98473"/>
                  </a:lnTo>
                  <a:lnTo>
                    <a:pt x="80767" y="98012"/>
                  </a:lnTo>
                  <a:lnTo>
                    <a:pt x="80767" y="98473"/>
                  </a:lnTo>
                  <a:lnTo>
                    <a:pt x="80767" y="98930"/>
                  </a:lnTo>
                  <a:lnTo>
                    <a:pt x="78460" y="98473"/>
                  </a:lnTo>
                  <a:lnTo>
                    <a:pt x="78847" y="98930"/>
                  </a:lnTo>
                  <a:lnTo>
                    <a:pt x="78460" y="99386"/>
                  </a:lnTo>
                  <a:lnTo>
                    <a:pt x="79230" y="99847"/>
                  </a:lnTo>
                  <a:lnTo>
                    <a:pt x="78847" y="100304"/>
                  </a:lnTo>
                  <a:lnTo>
                    <a:pt x="77306" y="100304"/>
                  </a:lnTo>
                  <a:lnTo>
                    <a:pt x="75769" y="102134"/>
                  </a:lnTo>
                  <a:lnTo>
                    <a:pt x="73845" y="103969"/>
                  </a:lnTo>
                  <a:lnTo>
                    <a:pt x="72308" y="105343"/>
                  </a:lnTo>
                  <a:lnTo>
                    <a:pt x="70771" y="105799"/>
                  </a:lnTo>
                  <a:lnTo>
                    <a:pt x="69617" y="107173"/>
                  </a:lnTo>
                  <a:lnTo>
                    <a:pt x="68463" y="108547"/>
                  </a:lnTo>
                  <a:lnTo>
                    <a:pt x="68076" y="108091"/>
                  </a:lnTo>
                  <a:lnTo>
                    <a:pt x="67693" y="107630"/>
                  </a:lnTo>
                  <a:lnTo>
                    <a:pt x="66539" y="107630"/>
                  </a:lnTo>
                  <a:lnTo>
                    <a:pt x="64615" y="109003"/>
                  </a:lnTo>
                  <a:lnTo>
                    <a:pt x="58463" y="110839"/>
                  </a:lnTo>
                  <a:lnTo>
                    <a:pt x="58463" y="111295"/>
                  </a:lnTo>
                  <a:lnTo>
                    <a:pt x="58463" y="111751"/>
                  </a:lnTo>
                  <a:lnTo>
                    <a:pt x="58075" y="112212"/>
                  </a:lnTo>
                  <a:lnTo>
                    <a:pt x="57309" y="111751"/>
                  </a:lnTo>
                  <a:lnTo>
                    <a:pt x="56921" y="111295"/>
                  </a:lnTo>
                  <a:lnTo>
                    <a:pt x="56155" y="111295"/>
                  </a:lnTo>
                  <a:lnTo>
                    <a:pt x="56155" y="112669"/>
                  </a:lnTo>
                  <a:lnTo>
                    <a:pt x="55001" y="112212"/>
                  </a:lnTo>
                  <a:lnTo>
                    <a:pt x="53460" y="112212"/>
                  </a:lnTo>
                  <a:lnTo>
                    <a:pt x="51540" y="112669"/>
                  </a:lnTo>
                  <a:lnTo>
                    <a:pt x="50769" y="113125"/>
                  </a:lnTo>
                  <a:lnTo>
                    <a:pt x="49232" y="112669"/>
                  </a:lnTo>
                  <a:lnTo>
                    <a:pt x="48079" y="112212"/>
                  </a:lnTo>
                  <a:lnTo>
                    <a:pt x="46925" y="114499"/>
                  </a:lnTo>
                  <a:lnTo>
                    <a:pt x="46154" y="113586"/>
                  </a:lnTo>
                  <a:lnTo>
                    <a:pt x="45384" y="113125"/>
                  </a:lnTo>
                  <a:lnTo>
                    <a:pt x="44230" y="113125"/>
                  </a:lnTo>
                  <a:lnTo>
                    <a:pt x="43076" y="113586"/>
                  </a:lnTo>
                  <a:lnTo>
                    <a:pt x="43076" y="113125"/>
                  </a:lnTo>
                  <a:lnTo>
                    <a:pt x="41539" y="113125"/>
                  </a:lnTo>
                  <a:lnTo>
                    <a:pt x="39615" y="114043"/>
                  </a:lnTo>
                  <a:lnTo>
                    <a:pt x="39615" y="113125"/>
                  </a:lnTo>
                  <a:lnTo>
                    <a:pt x="39232" y="114043"/>
                  </a:lnTo>
                  <a:lnTo>
                    <a:pt x="38461" y="114960"/>
                  </a:lnTo>
                  <a:lnTo>
                    <a:pt x="38078" y="114499"/>
                  </a:lnTo>
                  <a:lnTo>
                    <a:pt x="38461" y="114499"/>
                  </a:lnTo>
                  <a:lnTo>
                    <a:pt x="38078" y="114043"/>
                  </a:lnTo>
                  <a:lnTo>
                    <a:pt x="37695" y="114043"/>
                  </a:lnTo>
                  <a:lnTo>
                    <a:pt x="37695" y="114499"/>
                  </a:lnTo>
                  <a:lnTo>
                    <a:pt x="37307" y="114043"/>
                  </a:lnTo>
                  <a:lnTo>
                    <a:pt x="36154" y="114960"/>
                  </a:lnTo>
                  <a:lnTo>
                    <a:pt x="35770" y="114960"/>
                  </a:lnTo>
                  <a:lnTo>
                    <a:pt x="35387" y="114043"/>
                  </a:lnTo>
                  <a:lnTo>
                    <a:pt x="35000" y="114499"/>
                  </a:lnTo>
                  <a:lnTo>
                    <a:pt x="34617" y="114499"/>
                  </a:lnTo>
                  <a:lnTo>
                    <a:pt x="34233" y="114043"/>
                  </a:lnTo>
                  <a:lnTo>
                    <a:pt x="33846" y="114043"/>
                  </a:lnTo>
                  <a:lnTo>
                    <a:pt x="33463" y="113125"/>
                  </a:lnTo>
                  <a:lnTo>
                    <a:pt x="33846" y="112212"/>
                  </a:lnTo>
                  <a:lnTo>
                    <a:pt x="33846" y="112212"/>
                  </a:lnTo>
                  <a:lnTo>
                    <a:pt x="32692" y="112669"/>
                  </a:lnTo>
                  <a:lnTo>
                    <a:pt x="31155" y="112669"/>
                  </a:lnTo>
                  <a:lnTo>
                    <a:pt x="30002" y="113125"/>
                  </a:lnTo>
                  <a:lnTo>
                    <a:pt x="29614" y="113125"/>
                  </a:lnTo>
                  <a:lnTo>
                    <a:pt x="29614" y="113586"/>
                  </a:lnTo>
                  <a:lnTo>
                    <a:pt x="30768" y="113586"/>
                  </a:lnTo>
                  <a:lnTo>
                    <a:pt x="30385" y="114043"/>
                  </a:lnTo>
                  <a:lnTo>
                    <a:pt x="30002" y="114043"/>
                  </a:lnTo>
                  <a:lnTo>
                    <a:pt x="29231" y="114960"/>
                  </a:lnTo>
                  <a:lnTo>
                    <a:pt x="28460" y="113586"/>
                  </a:lnTo>
                  <a:lnTo>
                    <a:pt x="27307" y="112669"/>
                  </a:lnTo>
                  <a:lnTo>
                    <a:pt x="26923" y="112212"/>
                  </a:lnTo>
                  <a:lnTo>
                    <a:pt x="26153" y="112669"/>
                  </a:lnTo>
                  <a:lnTo>
                    <a:pt x="25386" y="113125"/>
                  </a:lnTo>
                  <a:lnTo>
                    <a:pt x="24999" y="114043"/>
                  </a:lnTo>
                  <a:lnTo>
                    <a:pt x="24616" y="114043"/>
                  </a:lnTo>
                  <a:lnTo>
                    <a:pt x="24616" y="113586"/>
                  </a:lnTo>
                  <a:lnTo>
                    <a:pt x="24999" y="112669"/>
                  </a:lnTo>
                  <a:lnTo>
                    <a:pt x="23845" y="113125"/>
                  </a:lnTo>
                  <a:lnTo>
                    <a:pt x="23079" y="113586"/>
                  </a:lnTo>
                  <a:lnTo>
                    <a:pt x="20771" y="112669"/>
                  </a:lnTo>
                  <a:lnTo>
                    <a:pt x="16540" y="111751"/>
                  </a:lnTo>
                  <a:lnTo>
                    <a:pt x="11924" y="110839"/>
                  </a:lnTo>
                  <a:lnTo>
                    <a:pt x="9234" y="110839"/>
                  </a:lnTo>
                  <a:lnTo>
                    <a:pt x="9234" y="109921"/>
                  </a:lnTo>
                  <a:lnTo>
                    <a:pt x="7693" y="109921"/>
                  </a:lnTo>
                  <a:lnTo>
                    <a:pt x="6156" y="109465"/>
                  </a:lnTo>
                  <a:lnTo>
                    <a:pt x="3848" y="107173"/>
                  </a:lnTo>
                  <a:lnTo>
                    <a:pt x="3848" y="106256"/>
                  </a:lnTo>
                  <a:lnTo>
                    <a:pt x="4231" y="105343"/>
                  </a:lnTo>
                  <a:lnTo>
                    <a:pt x="3078" y="105343"/>
                  </a:lnTo>
                  <a:lnTo>
                    <a:pt x="1924" y="105799"/>
                  </a:lnTo>
                  <a:lnTo>
                    <a:pt x="387" y="107173"/>
                  </a:lnTo>
                  <a:lnTo>
                    <a:pt x="0" y="108091"/>
                  </a:lnTo>
                  <a:lnTo>
                    <a:pt x="0" y="108547"/>
                  </a:lnTo>
                  <a:lnTo>
                    <a:pt x="1153" y="109003"/>
                  </a:lnTo>
                  <a:lnTo>
                    <a:pt x="770" y="109465"/>
                  </a:lnTo>
                  <a:lnTo>
                    <a:pt x="387" y="109003"/>
                  </a:lnTo>
                  <a:lnTo>
                    <a:pt x="387" y="109921"/>
                  </a:lnTo>
                  <a:lnTo>
                    <a:pt x="1153" y="109921"/>
                  </a:lnTo>
                  <a:lnTo>
                    <a:pt x="2307" y="110377"/>
                  </a:lnTo>
                  <a:lnTo>
                    <a:pt x="1924" y="110839"/>
                  </a:lnTo>
                  <a:lnTo>
                    <a:pt x="1924" y="111295"/>
                  </a:lnTo>
                  <a:lnTo>
                    <a:pt x="2694" y="110377"/>
                  </a:lnTo>
                  <a:lnTo>
                    <a:pt x="3078" y="111295"/>
                  </a:lnTo>
                  <a:lnTo>
                    <a:pt x="3078" y="111751"/>
                  </a:lnTo>
                  <a:lnTo>
                    <a:pt x="2694" y="111751"/>
                  </a:lnTo>
                  <a:lnTo>
                    <a:pt x="3848" y="112212"/>
                  </a:lnTo>
                  <a:lnTo>
                    <a:pt x="4615" y="112669"/>
                  </a:lnTo>
                  <a:lnTo>
                    <a:pt x="6539" y="113586"/>
                  </a:lnTo>
                  <a:lnTo>
                    <a:pt x="6156" y="114043"/>
                  </a:lnTo>
                  <a:lnTo>
                    <a:pt x="6156" y="114499"/>
                  </a:lnTo>
                  <a:lnTo>
                    <a:pt x="7309" y="114960"/>
                  </a:lnTo>
                  <a:lnTo>
                    <a:pt x="8846" y="115417"/>
                  </a:lnTo>
                  <a:lnTo>
                    <a:pt x="10000" y="115417"/>
                  </a:lnTo>
                  <a:lnTo>
                    <a:pt x="9617" y="115873"/>
                  </a:lnTo>
                  <a:lnTo>
                    <a:pt x="10771" y="116791"/>
                  </a:lnTo>
                  <a:lnTo>
                    <a:pt x="11154" y="115873"/>
                  </a:lnTo>
                  <a:lnTo>
                    <a:pt x="12308" y="114960"/>
                  </a:lnTo>
                  <a:lnTo>
                    <a:pt x="11924" y="116334"/>
                  </a:lnTo>
                  <a:lnTo>
                    <a:pt x="11541" y="117247"/>
                  </a:lnTo>
                  <a:lnTo>
                    <a:pt x="12695" y="115873"/>
                  </a:lnTo>
                  <a:lnTo>
                    <a:pt x="13078" y="117247"/>
                  </a:lnTo>
                  <a:lnTo>
                    <a:pt x="13461" y="116334"/>
                  </a:lnTo>
                  <a:lnTo>
                    <a:pt x="14232" y="116791"/>
                  </a:lnTo>
                  <a:lnTo>
                    <a:pt x="14615" y="118164"/>
                  </a:lnTo>
                  <a:lnTo>
                    <a:pt x="15003" y="117708"/>
                  </a:lnTo>
                  <a:lnTo>
                    <a:pt x="15386" y="116791"/>
                  </a:lnTo>
                  <a:lnTo>
                    <a:pt x="15769" y="117247"/>
                  </a:lnTo>
                  <a:lnTo>
                    <a:pt x="15769" y="118164"/>
                  </a:lnTo>
                  <a:lnTo>
                    <a:pt x="18077" y="117247"/>
                  </a:lnTo>
                  <a:lnTo>
                    <a:pt x="19230" y="116791"/>
                  </a:lnTo>
                  <a:lnTo>
                    <a:pt x="19618" y="117247"/>
                  </a:lnTo>
                  <a:lnTo>
                    <a:pt x="19618" y="115873"/>
                  </a:lnTo>
                  <a:lnTo>
                    <a:pt x="20384" y="115417"/>
                  </a:lnTo>
                  <a:lnTo>
                    <a:pt x="20384" y="115873"/>
                  </a:lnTo>
                  <a:lnTo>
                    <a:pt x="20001" y="116791"/>
                  </a:lnTo>
                  <a:lnTo>
                    <a:pt x="20771" y="116334"/>
                  </a:lnTo>
                  <a:lnTo>
                    <a:pt x="21925" y="116334"/>
                  </a:lnTo>
                  <a:lnTo>
                    <a:pt x="21925" y="117247"/>
                  </a:lnTo>
                  <a:lnTo>
                    <a:pt x="20384" y="117247"/>
                  </a:lnTo>
                  <a:lnTo>
                    <a:pt x="20771" y="117708"/>
                  </a:lnTo>
                  <a:lnTo>
                    <a:pt x="20384" y="117708"/>
                  </a:lnTo>
                  <a:lnTo>
                    <a:pt x="20384" y="118621"/>
                  </a:lnTo>
                  <a:lnTo>
                    <a:pt x="21925" y="118621"/>
                  </a:lnTo>
                  <a:lnTo>
                    <a:pt x="22692" y="117708"/>
                  </a:lnTo>
                  <a:lnTo>
                    <a:pt x="24233" y="118164"/>
                  </a:lnTo>
                  <a:lnTo>
                    <a:pt x="26153" y="118164"/>
                  </a:lnTo>
                  <a:lnTo>
                    <a:pt x="25770" y="118621"/>
                  </a:lnTo>
                  <a:lnTo>
                    <a:pt x="26540" y="118621"/>
                  </a:lnTo>
                  <a:lnTo>
                    <a:pt x="26923" y="118164"/>
                  </a:lnTo>
                  <a:lnTo>
                    <a:pt x="26923" y="117708"/>
                  </a:lnTo>
                  <a:lnTo>
                    <a:pt x="27694" y="118164"/>
                  </a:lnTo>
                  <a:lnTo>
                    <a:pt x="26923" y="118621"/>
                  </a:lnTo>
                  <a:lnTo>
                    <a:pt x="27694" y="118621"/>
                  </a:lnTo>
                  <a:lnTo>
                    <a:pt x="28077" y="118164"/>
                  </a:lnTo>
                  <a:lnTo>
                    <a:pt x="28460" y="118621"/>
                  </a:lnTo>
                  <a:lnTo>
                    <a:pt x="29614" y="118621"/>
                  </a:lnTo>
                  <a:lnTo>
                    <a:pt x="32309" y="119538"/>
                  </a:lnTo>
                  <a:lnTo>
                    <a:pt x="35387" y="119538"/>
                  </a:lnTo>
                  <a:lnTo>
                    <a:pt x="36924" y="119082"/>
                  </a:lnTo>
                  <a:lnTo>
                    <a:pt x="38848" y="119082"/>
                  </a:lnTo>
                  <a:lnTo>
                    <a:pt x="40769" y="119538"/>
                  </a:lnTo>
                  <a:lnTo>
                    <a:pt x="43076" y="119995"/>
                  </a:lnTo>
                  <a:lnTo>
                    <a:pt x="46538" y="119538"/>
                  </a:lnTo>
                  <a:lnTo>
                    <a:pt x="50386" y="119082"/>
                  </a:lnTo>
                  <a:lnTo>
                    <a:pt x="52306" y="118164"/>
                  </a:lnTo>
                  <a:lnTo>
                    <a:pt x="52694" y="119082"/>
                  </a:lnTo>
                  <a:lnTo>
                    <a:pt x="53077" y="118164"/>
                  </a:lnTo>
                  <a:lnTo>
                    <a:pt x="53460" y="119082"/>
                  </a:lnTo>
                  <a:lnTo>
                    <a:pt x="53847" y="118621"/>
                  </a:lnTo>
                  <a:lnTo>
                    <a:pt x="53460" y="118164"/>
                  </a:lnTo>
                  <a:lnTo>
                    <a:pt x="56921" y="118164"/>
                  </a:lnTo>
                  <a:lnTo>
                    <a:pt x="56921" y="118621"/>
                  </a:lnTo>
                  <a:lnTo>
                    <a:pt x="56921" y="119082"/>
                  </a:lnTo>
                  <a:lnTo>
                    <a:pt x="60000" y="117708"/>
                  </a:lnTo>
                  <a:lnTo>
                    <a:pt x="63461" y="116791"/>
                  </a:lnTo>
                  <a:lnTo>
                    <a:pt x="62694" y="116334"/>
                  </a:lnTo>
                  <a:lnTo>
                    <a:pt x="63078" y="115873"/>
                  </a:lnTo>
                  <a:lnTo>
                    <a:pt x="63461" y="116334"/>
                  </a:lnTo>
                  <a:lnTo>
                    <a:pt x="63078" y="115417"/>
                  </a:lnTo>
                  <a:lnTo>
                    <a:pt x="63848" y="115873"/>
                  </a:lnTo>
                  <a:lnTo>
                    <a:pt x="63461" y="116791"/>
                  </a:lnTo>
                  <a:lnTo>
                    <a:pt x="65385" y="116334"/>
                  </a:lnTo>
                  <a:lnTo>
                    <a:pt x="68076" y="114960"/>
                  </a:lnTo>
                  <a:lnTo>
                    <a:pt x="70383" y="113586"/>
                  </a:lnTo>
                  <a:lnTo>
                    <a:pt x="71154" y="112669"/>
                  </a:lnTo>
                  <a:lnTo>
                    <a:pt x="71537" y="111751"/>
                  </a:lnTo>
                  <a:lnTo>
                    <a:pt x="72308" y="112212"/>
                  </a:lnTo>
                  <a:lnTo>
                    <a:pt x="72691" y="112212"/>
                  </a:lnTo>
                  <a:lnTo>
                    <a:pt x="73461" y="111751"/>
                  </a:lnTo>
                  <a:lnTo>
                    <a:pt x="74232" y="110377"/>
                  </a:lnTo>
                  <a:lnTo>
                    <a:pt x="74615" y="109465"/>
                  </a:lnTo>
                  <a:lnTo>
                    <a:pt x="76923" y="108547"/>
                  </a:lnTo>
                  <a:lnTo>
                    <a:pt x="80001" y="107173"/>
                  </a:lnTo>
                  <a:lnTo>
                    <a:pt x="82308" y="105343"/>
                  </a:lnTo>
                  <a:lnTo>
                    <a:pt x="84999" y="103052"/>
                  </a:lnTo>
                  <a:lnTo>
                    <a:pt x="86923" y="100760"/>
                  </a:lnTo>
                  <a:lnTo>
                    <a:pt x="87694" y="99386"/>
                  </a:lnTo>
                  <a:lnTo>
                    <a:pt x="90385" y="96638"/>
                  </a:lnTo>
                  <a:lnTo>
                    <a:pt x="92692" y="94352"/>
                  </a:lnTo>
                  <a:lnTo>
                    <a:pt x="94229" y="92060"/>
                  </a:lnTo>
                  <a:lnTo>
                    <a:pt x="95000" y="90225"/>
                  </a:lnTo>
                  <a:lnTo>
                    <a:pt x="95383" y="91143"/>
                  </a:lnTo>
                  <a:lnTo>
                    <a:pt x="96154" y="89313"/>
                  </a:lnTo>
                  <a:lnTo>
                    <a:pt x="96924" y="87939"/>
                  </a:lnTo>
                  <a:lnTo>
                    <a:pt x="98078" y="86104"/>
                  </a:lnTo>
                  <a:lnTo>
                    <a:pt x="98844" y="84730"/>
                  </a:lnTo>
                  <a:lnTo>
                    <a:pt x="99232" y="84730"/>
                  </a:lnTo>
                  <a:lnTo>
                    <a:pt x="99615" y="84273"/>
                  </a:lnTo>
                  <a:lnTo>
                    <a:pt x="100385" y="82443"/>
                  </a:lnTo>
                  <a:lnTo>
                    <a:pt x="102693" y="78778"/>
                  </a:lnTo>
                  <a:lnTo>
                    <a:pt x="104230" y="76030"/>
                  </a:lnTo>
                  <a:lnTo>
                    <a:pt x="105767" y="73738"/>
                  </a:lnTo>
                  <a:lnTo>
                    <a:pt x="106921" y="70534"/>
                  </a:lnTo>
                  <a:lnTo>
                    <a:pt x="108075" y="66413"/>
                  </a:lnTo>
                  <a:lnTo>
                    <a:pt x="108462" y="67330"/>
                  </a:lnTo>
                  <a:lnTo>
                    <a:pt x="108462" y="65956"/>
                  </a:lnTo>
                  <a:lnTo>
                    <a:pt x="108845" y="64582"/>
                  </a:lnTo>
                  <a:lnTo>
                    <a:pt x="109228" y="64582"/>
                  </a:lnTo>
                  <a:lnTo>
                    <a:pt x="109616" y="65039"/>
                  </a:lnTo>
                  <a:lnTo>
                    <a:pt x="110769" y="62291"/>
                  </a:lnTo>
                  <a:lnTo>
                    <a:pt x="111153" y="60917"/>
                  </a:lnTo>
                  <a:lnTo>
                    <a:pt x="111153" y="60461"/>
                  </a:lnTo>
                  <a:lnTo>
                    <a:pt x="109999" y="58626"/>
                  </a:lnTo>
                  <a:lnTo>
                    <a:pt x="110382" y="59087"/>
                  </a:lnTo>
                  <a:lnTo>
                    <a:pt x="110769" y="58626"/>
                  </a:lnTo>
                  <a:lnTo>
                    <a:pt x="111536" y="58626"/>
                  </a:lnTo>
                  <a:lnTo>
                    <a:pt x="111923" y="59087"/>
                  </a:lnTo>
                  <a:lnTo>
                    <a:pt x="111923" y="58169"/>
                  </a:lnTo>
                  <a:lnTo>
                    <a:pt x="112306" y="57252"/>
                  </a:lnTo>
                  <a:lnTo>
                    <a:pt x="112690" y="57252"/>
                  </a:lnTo>
                  <a:lnTo>
                    <a:pt x="112306" y="55878"/>
                  </a:lnTo>
                  <a:lnTo>
                    <a:pt x="112690" y="54048"/>
                  </a:lnTo>
                  <a:lnTo>
                    <a:pt x="113460" y="52212"/>
                  </a:lnTo>
                  <a:lnTo>
                    <a:pt x="113843" y="51756"/>
                  </a:lnTo>
                  <a:lnTo>
                    <a:pt x="114614" y="51756"/>
                  </a:lnTo>
                  <a:lnTo>
                    <a:pt x="114231" y="50382"/>
                  </a:lnTo>
                  <a:lnTo>
                    <a:pt x="114231" y="49926"/>
                  </a:lnTo>
                  <a:lnTo>
                    <a:pt x="114231" y="49008"/>
                  </a:lnTo>
                  <a:lnTo>
                    <a:pt x="114614" y="49926"/>
                  </a:lnTo>
                  <a:lnTo>
                    <a:pt x="115001" y="48552"/>
                  </a:lnTo>
                  <a:lnTo>
                    <a:pt x="114231" y="48552"/>
                  </a:lnTo>
                  <a:lnTo>
                    <a:pt x="113843" y="48091"/>
                  </a:lnTo>
                  <a:lnTo>
                    <a:pt x="114614" y="47178"/>
                  </a:lnTo>
                  <a:lnTo>
                    <a:pt x="115001" y="47178"/>
                  </a:lnTo>
                  <a:lnTo>
                    <a:pt x="114614" y="46261"/>
                  </a:lnTo>
                  <a:lnTo>
                    <a:pt x="115768" y="46261"/>
                  </a:lnTo>
                  <a:lnTo>
                    <a:pt x="115384" y="43969"/>
                  </a:lnTo>
                  <a:lnTo>
                    <a:pt x="115768" y="43969"/>
                  </a:lnTo>
                  <a:lnTo>
                    <a:pt x="115768" y="43513"/>
                  </a:lnTo>
                  <a:lnTo>
                    <a:pt x="115768" y="42595"/>
                  </a:lnTo>
                  <a:lnTo>
                    <a:pt x="116155" y="41221"/>
                  </a:lnTo>
                  <a:lnTo>
                    <a:pt x="116538" y="39391"/>
                  </a:lnTo>
                  <a:lnTo>
                    <a:pt x="117309" y="40309"/>
                  </a:lnTo>
                  <a:lnTo>
                    <a:pt x="118075" y="36187"/>
                  </a:lnTo>
                  <a:lnTo>
                    <a:pt x="118463" y="32522"/>
                  </a:lnTo>
                  <a:lnTo>
                    <a:pt x="119229" y="27482"/>
                  </a:lnTo>
                  <a:lnTo>
                    <a:pt x="119616" y="22904"/>
                  </a:lnTo>
                  <a:lnTo>
                    <a:pt x="119616" y="21074"/>
                  </a:lnTo>
                  <a:lnTo>
                    <a:pt x="118463" y="21530"/>
                  </a:lnTo>
                  <a:lnTo>
                    <a:pt x="118075" y="21530"/>
                  </a:lnTo>
                  <a:lnTo>
                    <a:pt x="118075" y="20613"/>
                  </a:lnTo>
                  <a:lnTo>
                    <a:pt x="118846" y="21074"/>
                  </a:lnTo>
                  <a:lnTo>
                    <a:pt x="119229" y="20156"/>
                  </a:lnTo>
                  <a:lnTo>
                    <a:pt x="118846" y="20156"/>
                  </a:lnTo>
                  <a:lnTo>
                    <a:pt x="118463" y="19239"/>
                  </a:lnTo>
                  <a:lnTo>
                    <a:pt x="118075" y="17865"/>
                  </a:lnTo>
                  <a:lnTo>
                    <a:pt x="118075" y="17865"/>
                  </a:lnTo>
                  <a:lnTo>
                    <a:pt x="119229" y="18321"/>
                  </a:lnTo>
                  <a:lnTo>
                    <a:pt x="118463" y="17409"/>
                  </a:lnTo>
                  <a:lnTo>
                    <a:pt x="118463" y="16491"/>
                  </a:lnTo>
                  <a:lnTo>
                    <a:pt x="119229" y="17409"/>
                  </a:lnTo>
                  <a:lnTo>
                    <a:pt x="119229" y="16947"/>
                  </a:lnTo>
                  <a:lnTo>
                    <a:pt x="120000" y="15117"/>
                  </a:lnTo>
                  <a:lnTo>
                    <a:pt x="119229" y="14200"/>
                  </a:lnTo>
                  <a:lnTo>
                    <a:pt x="118075" y="12826"/>
                  </a:lnTo>
                  <a:lnTo>
                    <a:pt x="118075" y="12826"/>
                  </a:lnTo>
                  <a:lnTo>
                    <a:pt x="119229" y="13743"/>
                  </a:lnTo>
                  <a:lnTo>
                    <a:pt x="119616" y="13287"/>
                  </a:lnTo>
                  <a:lnTo>
                    <a:pt x="120000" y="11452"/>
                  </a:lnTo>
                  <a:lnTo>
                    <a:pt x="120000" y="10996"/>
                  </a:lnTo>
                  <a:lnTo>
                    <a:pt x="120000" y="10539"/>
                  </a:lnTo>
                  <a:lnTo>
                    <a:pt x="119616" y="10539"/>
                  </a:lnTo>
                  <a:lnTo>
                    <a:pt x="117309" y="4582"/>
                  </a:lnTo>
                  <a:lnTo>
                    <a:pt x="118075" y="3208"/>
                  </a:lnTo>
                  <a:lnTo>
                    <a:pt x="118463" y="2296"/>
                  </a:lnTo>
                  <a:lnTo>
                    <a:pt x="118846" y="2296"/>
                  </a:lnTo>
                  <a:lnTo>
                    <a:pt x="117692" y="922"/>
                  </a:lnTo>
                  <a:lnTo>
                    <a:pt x="118463" y="922"/>
                  </a:lnTo>
                  <a:lnTo>
                    <a:pt x="118075" y="4"/>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10"/>
            <p:cNvSpPr/>
            <p:nvPr/>
          </p:nvSpPr>
          <p:spPr>
            <a:xfrm>
              <a:off x="1745175" y="2199475"/>
              <a:ext cx="169825" cy="162775"/>
            </a:xfrm>
            <a:custGeom>
              <a:rect b="b" l="l" r="r" t="t"/>
              <a:pathLst>
                <a:path extrusionOk="0" h="120000" w="120000">
                  <a:moveTo>
                    <a:pt x="18336" y="118249"/>
                  </a:moveTo>
                  <a:lnTo>
                    <a:pt x="18336" y="119115"/>
                  </a:lnTo>
                  <a:lnTo>
                    <a:pt x="18336" y="119115"/>
                  </a:lnTo>
                  <a:lnTo>
                    <a:pt x="16658" y="118249"/>
                  </a:lnTo>
                  <a:close/>
                  <a:moveTo>
                    <a:pt x="46653" y="18"/>
                  </a:moveTo>
                  <a:lnTo>
                    <a:pt x="46653" y="3501"/>
                  </a:lnTo>
                  <a:lnTo>
                    <a:pt x="46653" y="8717"/>
                  </a:lnTo>
                  <a:lnTo>
                    <a:pt x="46653" y="10450"/>
                  </a:lnTo>
                  <a:lnTo>
                    <a:pt x="44993" y="5234"/>
                  </a:lnTo>
                  <a:lnTo>
                    <a:pt x="44993" y="13933"/>
                  </a:lnTo>
                  <a:lnTo>
                    <a:pt x="43332" y="5234"/>
                  </a:lnTo>
                  <a:lnTo>
                    <a:pt x="43332" y="8717"/>
                  </a:lnTo>
                  <a:lnTo>
                    <a:pt x="43332" y="12182"/>
                  </a:lnTo>
                  <a:lnTo>
                    <a:pt x="36655" y="22614"/>
                  </a:lnTo>
                  <a:lnTo>
                    <a:pt x="26656" y="40012"/>
                  </a:lnTo>
                  <a:lnTo>
                    <a:pt x="14997" y="57392"/>
                  </a:lnTo>
                  <a:lnTo>
                    <a:pt x="6659" y="69556"/>
                  </a:lnTo>
                  <a:lnTo>
                    <a:pt x="4999" y="76522"/>
                  </a:lnTo>
                  <a:lnTo>
                    <a:pt x="8337" y="78255"/>
                  </a:lnTo>
                  <a:lnTo>
                    <a:pt x="8337" y="79987"/>
                  </a:lnTo>
                  <a:lnTo>
                    <a:pt x="6659" y="81738"/>
                  </a:lnTo>
                  <a:lnTo>
                    <a:pt x="4999" y="81738"/>
                  </a:lnTo>
                  <a:lnTo>
                    <a:pt x="9998" y="83471"/>
                  </a:lnTo>
                  <a:lnTo>
                    <a:pt x="8337" y="81738"/>
                  </a:lnTo>
                  <a:lnTo>
                    <a:pt x="9998" y="81738"/>
                  </a:lnTo>
                  <a:lnTo>
                    <a:pt x="14997" y="85203"/>
                  </a:lnTo>
                  <a:lnTo>
                    <a:pt x="9998" y="85203"/>
                  </a:lnTo>
                  <a:lnTo>
                    <a:pt x="8337" y="88686"/>
                  </a:lnTo>
                  <a:lnTo>
                    <a:pt x="6659" y="97385"/>
                  </a:lnTo>
                  <a:lnTo>
                    <a:pt x="4999" y="109549"/>
                  </a:lnTo>
                  <a:lnTo>
                    <a:pt x="3338" y="113033"/>
                  </a:lnTo>
                  <a:lnTo>
                    <a:pt x="0" y="114765"/>
                  </a:lnTo>
                  <a:lnTo>
                    <a:pt x="9998" y="118249"/>
                  </a:lnTo>
                  <a:lnTo>
                    <a:pt x="18336" y="119686"/>
                  </a:lnTo>
                  <a:lnTo>
                    <a:pt x="18336" y="119686"/>
                  </a:lnTo>
                  <a:lnTo>
                    <a:pt x="18336" y="119981"/>
                  </a:lnTo>
                  <a:lnTo>
                    <a:pt x="18566" y="119741"/>
                  </a:lnTo>
                  <a:lnTo>
                    <a:pt x="18566" y="119741"/>
                  </a:lnTo>
                  <a:lnTo>
                    <a:pt x="19997" y="119981"/>
                  </a:lnTo>
                  <a:lnTo>
                    <a:pt x="18884" y="119410"/>
                  </a:lnTo>
                  <a:lnTo>
                    <a:pt x="18884" y="119410"/>
                  </a:lnTo>
                  <a:lnTo>
                    <a:pt x="19997" y="118249"/>
                  </a:lnTo>
                  <a:lnTo>
                    <a:pt x="21657" y="113033"/>
                  </a:lnTo>
                  <a:lnTo>
                    <a:pt x="21657" y="109549"/>
                  </a:lnTo>
                  <a:lnTo>
                    <a:pt x="18336" y="106066"/>
                  </a:lnTo>
                  <a:lnTo>
                    <a:pt x="24996" y="106066"/>
                  </a:lnTo>
                  <a:lnTo>
                    <a:pt x="23335" y="104334"/>
                  </a:lnTo>
                  <a:lnTo>
                    <a:pt x="24996" y="104334"/>
                  </a:lnTo>
                  <a:lnTo>
                    <a:pt x="28335" y="106066"/>
                  </a:lnTo>
                  <a:lnTo>
                    <a:pt x="24996" y="102601"/>
                  </a:lnTo>
                  <a:lnTo>
                    <a:pt x="18336" y="95635"/>
                  </a:lnTo>
                  <a:lnTo>
                    <a:pt x="21657" y="97385"/>
                  </a:lnTo>
                  <a:lnTo>
                    <a:pt x="28335" y="99118"/>
                  </a:lnTo>
                  <a:lnTo>
                    <a:pt x="39994" y="64340"/>
                  </a:lnTo>
                  <a:lnTo>
                    <a:pt x="53331" y="29580"/>
                  </a:lnTo>
                  <a:lnTo>
                    <a:pt x="53331" y="34796"/>
                  </a:lnTo>
                  <a:lnTo>
                    <a:pt x="54991" y="31313"/>
                  </a:lnTo>
                  <a:lnTo>
                    <a:pt x="54991" y="34796"/>
                  </a:lnTo>
                  <a:lnTo>
                    <a:pt x="58330" y="31313"/>
                  </a:lnTo>
                  <a:lnTo>
                    <a:pt x="56670" y="34796"/>
                  </a:lnTo>
                  <a:lnTo>
                    <a:pt x="58330" y="36528"/>
                  </a:lnTo>
                  <a:lnTo>
                    <a:pt x="63329" y="38261"/>
                  </a:lnTo>
                  <a:lnTo>
                    <a:pt x="69989" y="40012"/>
                  </a:lnTo>
                  <a:lnTo>
                    <a:pt x="76667" y="36528"/>
                  </a:lnTo>
                  <a:lnTo>
                    <a:pt x="73328" y="40012"/>
                  </a:lnTo>
                  <a:lnTo>
                    <a:pt x="73328" y="43477"/>
                  </a:lnTo>
                  <a:lnTo>
                    <a:pt x="73328" y="45228"/>
                  </a:lnTo>
                  <a:lnTo>
                    <a:pt x="74988" y="46960"/>
                  </a:lnTo>
                  <a:lnTo>
                    <a:pt x="81666" y="46960"/>
                  </a:lnTo>
                  <a:lnTo>
                    <a:pt x="84987" y="43477"/>
                  </a:lnTo>
                  <a:lnTo>
                    <a:pt x="88326" y="48692"/>
                  </a:lnTo>
                  <a:lnTo>
                    <a:pt x="93325" y="55659"/>
                  </a:lnTo>
                  <a:lnTo>
                    <a:pt x="101663" y="59124"/>
                  </a:lnTo>
                  <a:lnTo>
                    <a:pt x="108323" y="59124"/>
                  </a:lnTo>
                  <a:lnTo>
                    <a:pt x="106662" y="62607"/>
                  </a:lnTo>
                  <a:lnTo>
                    <a:pt x="106662" y="66091"/>
                  </a:lnTo>
                  <a:lnTo>
                    <a:pt x="108323" y="67823"/>
                  </a:lnTo>
                  <a:lnTo>
                    <a:pt x="111662" y="67823"/>
                  </a:lnTo>
                  <a:lnTo>
                    <a:pt x="118321" y="66091"/>
                  </a:lnTo>
                  <a:lnTo>
                    <a:pt x="118321" y="71307"/>
                  </a:lnTo>
                  <a:lnTo>
                    <a:pt x="114983" y="73039"/>
                  </a:lnTo>
                  <a:lnTo>
                    <a:pt x="114983" y="73039"/>
                  </a:lnTo>
                  <a:lnTo>
                    <a:pt x="119982" y="71307"/>
                  </a:lnTo>
                  <a:lnTo>
                    <a:pt x="119982" y="64340"/>
                  </a:lnTo>
                  <a:lnTo>
                    <a:pt x="118321" y="62607"/>
                  </a:lnTo>
                  <a:lnTo>
                    <a:pt x="114983" y="66091"/>
                  </a:lnTo>
                  <a:lnTo>
                    <a:pt x="114983" y="66091"/>
                  </a:lnTo>
                  <a:lnTo>
                    <a:pt x="116661" y="60875"/>
                  </a:lnTo>
                  <a:lnTo>
                    <a:pt x="116661" y="57392"/>
                  </a:lnTo>
                  <a:lnTo>
                    <a:pt x="114983" y="55659"/>
                  </a:lnTo>
                  <a:lnTo>
                    <a:pt x="109983" y="55659"/>
                  </a:lnTo>
                  <a:lnTo>
                    <a:pt x="103324" y="57392"/>
                  </a:lnTo>
                  <a:lnTo>
                    <a:pt x="103324" y="57392"/>
                  </a:lnTo>
                  <a:lnTo>
                    <a:pt x="104984" y="52176"/>
                  </a:lnTo>
                  <a:lnTo>
                    <a:pt x="104984" y="53908"/>
                  </a:lnTo>
                  <a:lnTo>
                    <a:pt x="108323" y="46960"/>
                  </a:lnTo>
                  <a:lnTo>
                    <a:pt x="99985" y="43477"/>
                  </a:lnTo>
                  <a:lnTo>
                    <a:pt x="93325" y="40012"/>
                  </a:lnTo>
                  <a:lnTo>
                    <a:pt x="86665" y="40012"/>
                  </a:lnTo>
                  <a:lnTo>
                    <a:pt x="86665" y="31313"/>
                  </a:lnTo>
                  <a:lnTo>
                    <a:pt x="89986" y="24364"/>
                  </a:lnTo>
                  <a:lnTo>
                    <a:pt x="83326" y="29580"/>
                  </a:lnTo>
                  <a:lnTo>
                    <a:pt x="84987" y="24364"/>
                  </a:lnTo>
                  <a:lnTo>
                    <a:pt x="84987" y="24364"/>
                  </a:lnTo>
                  <a:lnTo>
                    <a:pt x="83326" y="26097"/>
                  </a:lnTo>
                  <a:lnTo>
                    <a:pt x="78327" y="29580"/>
                  </a:lnTo>
                  <a:lnTo>
                    <a:pt x="81666" y="24364"/>
                  </a:lnTo>
                  <a:lnTo>
                    <a:pt x="81666" y="22614"/>
                  </a:lnTo>
                  <a:lnTo>
                    <a:pt x="79988" y="20881"/>
                  </a:lnTo>
                  <a:lnTo>
                    <a:pt x="76667" y="24364"/>
                  </a:lnTo>
                  <a:lnTo>
                    <a:pt x="76667" y="27829"/>
                  </a:lnTo>
                  <a:lnTo>
                    <a:pt x="74988" y="24364"/>
                  </a:lnTo>
                  <a:lnTo>
                    <a:pt x="73328" y="22614"/>
                  </a:lnTo>
                  <a:lnTo>
                    <a:pt x="68329" y="17398"/>
                  </a:lnTo>
                  <a:lnTo>
                    <a:pt x="56670" y="10450"/>
                  </a:lnTo>
                  <a:lnTo>
                    <a:pt x="51670" y="6966"/>
                  </a:lnTo>
                  <a:lnTo>
                    <a:pt x="48332" y="18"/>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 name="Google Shape;43;p10"/>
          <p:cNvSpPr/>
          <p:nvPr/>
        </p:nvSpPr>
        <p:spPr>
          <a:xfrm>
            <a:off x="2497627" y="2497075"/>
            <a:ext cx="1442481" cy="102978"/>
          </a:xfrm>
          <a:custGeom>
            <a:rect b="b" l="l" r="r" t="t"/>
            <a:pathLst>
              <a:path extrusionOk="0" h="120000" w="120000">
                <a:moveTo>
                  <a:pt x="117555" y="40014"/>
                </a:moveTo>
                <a:lnTo>
                  <a:pt x="117964" y="46033"/>
                </a:lnTo>
                <a:lnTo>
                  <a:pt x="117964" y="40014"/>
                </a:lnTo>
                <a:close/>
                <a:moveTo>
                  <a:pt x="117964" y="46033"/>
                </a:moveTo>
                <a:lnTo>
                  <a:pt x="117964" y="48025"/>
                </a:lnTo>
                <a:lnTo>
                  <a:pt x="118020" y="46880"/>
                </a:lnTo>
                <a:lnTo>
                  <a:pt x="118020" y="46880"/>
                </a:lnTo>
                <a:lnTo>
                  <a:pt x="117964" y="46033"/>
                </a:lnTo>
                <a:close/>
                <a:moveTo>
                  <a:pt x="118370" y="40014"/>
                </a:moveTo>
                <a:lnTo>
                  <a:pt x="118020" y="46880"/>
                </a:lnTo>
                <a:lnTo>
                  <a:pt x="118020" y="46880"/>
                </a:lnTo>
                <a:lnTo>
                  <a:pt x="118370" y="52009"/>
                </a:lnTo>
                <a:lnTo>
                  <a:pt x="118370" y="40014"/>
                </a:lnTo>
                <a:close/>
                <a:moveTo>
                  <a:pt x="119185" y="44040"/>
                </a:moveTo>
                <a:lnTo>
                  <a:pt x="118370" y="52009"/>
                </a:lnTo>
                <a:lnTo>
                  <a:pt x="118370" y="56036"/>
                </a:lnTo>
                <a:lnTo>
                  <a:pt x="118370" y="60021"/>
                </a:lnTo>
                <a:lnTo>
                  <a:pt x="119995" y="60021"/>
                </a:lnTo>
                <a:lnTo>
                  <a:pt x="119995" y="52009"/>
                </a:lnTo>
                <a:lnTo>
                  <a:pt x="119590" y="56036"/>
                </a:lnTo>
                <a:lnTo>
                  <a:pt x="119590" y="52009"/>
                </a:lnTo>
                <a:lnTo>
                  <a:pt x="119590" y="48025"/>
                </a:lnTo>
                <a:lnTo>
                  <a:pt x="119185" y="44040"/>
                </a:lnTo>
                <a:close/>
                <a:moveTo>
                  <a:pt x="87049" y="42"/>
                </a:moveTo>
                <a:lnTo>
                  <a:pt x="86644" y="8053"/>
                </a:lnTo>
                <a:lnTo>
                  <a:pt x="86234" y="4026"/>
                </a:lnTo>
                <a:lnTo>
                  <a:pt x="85829" y="12038"/>
                </a:lnTo>
                <a:lnTo>
                  <a:pt x="85424" y="20049"/>
                </a:lnTo>
                <a:lnTo>
                  <a:pt x="84203" y="12038"/>
                </a:lnTo>
                <a:lnTo>
                  <a:pt x="83389" y="4026"/>
                </a:lnTo>
                <a:lnTo>
                  <a:pt x="82983" y="4026"/>
                </a:lnTo>
                <a:lnTo>
                  <a:pt x="82983" y="8053"/>
                </a:lnTo>
                <a:lnTo>
                  <a:pt x="82574" y="16022"/>
                </a:lnTo>
                <a:lnTo>
                  <a:pt x="83794" y="8053"/>
                </a:lnTo>
                <a:lnTo>
                  <a:pt x="82983" y="20049"/>
                </a:lnTo>
                <a:lnTo>
                  <a:pt x="83794" y="16022"/>
                </a:lnTo>
                <a:lnTo>
                  <a:pt x="83794" y="24033"/>
                </a:lnTo>
                <a:lnTo>
                  <a:pt x="82574" y="24033"/>
                </a:lnTo>
                <a:lnTo>
                  <a:pt x="82574" y="8053"/>
                </a:lnTo>
                <a:lnTo>
                  <a:pt x="82168" y="4026"/>
                </a:lnTo>
                <a:lnTo>
                  <a:pt x="81763" y="4026"/>
                </a:lnTo>
                <a:lnTo>
                  <a:pt x="80948" y="12038"/>
                </a:lnTo>
                <a:lnTo>
                  <a:pt x="80543" y="20049"/>
                </a:lnTo>
                <a:lnTo>
                  <a:pt x="80133" y="16022"/>
                </a:lnTo>
                <a:lnTo>
                  <a:pt x="79728" y="8053"/>
                </a:lnTo>
                <a:lnTo>
                  <a:pt x="79323" y="16022"/>
                </a:lnTo>
                <a:lnTo>
                  <a:pt x="77287" y="24033"/>
                </a:lnTo>
                <a:lnTo>
                  <a:pt x="77693" y="12038"/>
                </a:lnTo>
                <a:lnTo>
                  <a:pt x="76882" y="16022"/>
                </a:lnTo>
                <a:lnTo>
                  <a:pt x="76067" y="24033"/>
                </a:lnTo>
                <a:lnTo>
                  <a:pt x="76067" y="28018"/>
                </a:lnTo>
                <a:lnTo>
                  <a:pt x="75252" y="24033"/>
                </a:lnTo>
                <a:lnTo>
                  <a:pt x="74032" y="20049"/>
                </a:lnTo>
                <a:lnTo>
                  <a:pt x="72001" y="20049"/>
                </a:lnTo>
                <a:lnTo>
                  <a:pt x="72001" y="24033"/>
                </a:lnTo>
                <a:lnTo>
                  <a:pt x="71592" y="28018"/>
                </a:lnTo>
                <a:lnTo>
                  <a:pt x="70781" y="16022"/>
                </a:lnTo>
                <a:lnTo>
                  <a:pt x="69966" y="16022"/>
                </a:lnTo>
                <a:lnTo>
                  <a:pt x="67526" y="28018"/>
                </a:lnTo>
                <a:lnTo>
                  <a:pt x="67526" y="20049"/>
                </a:lnTo>
                <a:lnTo>
                  <a:pt x="67120" y="32045"/>
                </a:lnTo>
                <a:lnTo>
                  <a:pt x="66305" y="20049"/>
                </a:lnTo>
                <a:lnTo>
                  <a:pt x="67120" y="20049"/>
                </a:lnTo>
                <a:lnTo>
                  <a:pt x="66711" y="16022"/>
                </a:lnTo>
                <a:lnTo>
                  <a:pt x="66305" y="16022"/>
                </a:lnTo>
                <a:lnTo>
                  <a:pt x="65490" y="20049"/>
                </a:lnTo>
                <a:lnTo>
                  <a:pt x="64676" y="32045"/>
                </a:lnTo>
                <a:lnTo>
                  <a:pt x="64270" y="28018"/>
                </a:lnTo>
                <a:lnTo>
                  <a:pt x="63865" y="20049"/>
                </a:lnTo>
                <a:lnTo>
                  <a:pt x="62645" y="32045"/>
                </a:lnTo>
                <a:lnTo>
                  <a:pt x="63050" y="24033"/>
                </a:lnTo>
                <a:lnTo>
                  <a:pt x="62645" y="28018"/>
                </a:lnTo>
                <a:lnTo>
                  <a:pt x="61830" y="32045"/>
                </a:lnTo>
                <a:lnTo>
                  <a:pt x="61830" y="24033"/>
                </a:lnTo>
                <a:lnTo>
                  <a:pt x="61425" y="20049"/>
                </a:lnTo>
                <a:lnTo>
                  <a:pt x="60204" y="16022"/>
                </a:lnTo>
                <a:lnTo>
                  <a:pt x="58574" y="12038"/>
                </a:lnTo>
                <a:lnTo>
                  <a:pt x="57354" y="12038"/>
                </a:lnTo>
                <a:lnTo>
                  <a:pt x="57354" y="16022"/>
                </a:lnTo>
                <a:lnTo>
                  <a:pt x="57354" y="20049"/>
                </a:lnTo>
                <a:lnTo>
                  <a:pt x="56949" y="20049"/>
                </a:lnTo>
                <a:lnTo>
                  <a:pt x="56949" y="28018"/>
                </a:lnTo>
                <a:lnTo>
                  <a:pt x="56544" y="28018"/>
                </a:lnTo>
                <a:lnTo>
                  <a:pt x="56134" y="24033"/>
                </a:lnTo>
                <a:lnTo>
                  <a:pt x="55729" y="16022"/>
                </a:lnTo>
                <a:lnTo>
                  <a:pt x="55323" y="4026"/>
                </a:lnTo>
                <a:lnTo>
                  <a:pt x="55323" y="16022"/>
                </a:lnTo>
                <a:lnTo>
                  <a:pt x="54914" y="16022"/>
                </a:lnTo>
                <a:lnTo>
                  <a:pt x="54509" y="12038"/>
                </a:lnTo>
                <a:lnTo>
                  <a:pt x="54103" y="8053"/>
                </a:lnTo>
                <a:lnTo>
                  <a:pt x="52883" y="8053"/>
                </a:lnTo>
                <a:lnTo>
                  <a:pt x="52473" y="20049"/>
                </a:lnTo>
                <a:lnTo>
                  <a:pt x="52068" y="16022"/>
                </a:lnTo>
                <a:lnTo>
                  <a:pt x="51253" y="12038"/>
                </a:lnTo>
                <a:lnTo>
                  <a:pt x="49628" y="16022"/>
                </a:lnTo>
                <a:lnTo>
                  <a:pt x="46372" y="28018"/>
                </a:lnTo>
                <a:lnTo>
                  <a:pt x="45967" y="20049"/>
                </a:lnTo>
                <a:lnTo>
                  <a:pt x="45562" y="16022"/>
                </a:lnTo>
                <a:lnTo>
                  <a:pt x="43527" y="16022"/>
                </a:lnTo>
                <a:lnTo>
                  <a:pt x="41086" y="20049"/>
                </a:lnTo>
                <a:lnTo>
                  <a:pt x="40271" y="20049"/>
                </a:lnTo>
                <a:lnTo>
                  <a:pt x="39461" y="16022"/>
                </a:lnTo>
                <a:lnTo>
                  <a:pt x="39461" y="20049"/>
                </a:lnTo>
                <a:lnTo>
                  <a:pt x="39461" y="24033"/>
                </a:lnTo>
                <a:lnTo>
                  <a:pt x="38646" y="28018"/>
                </a:lnTo>
                <a:lnTo>
                  <a:pt x="38240" y="24033"/>
                </a:lnTo>
                <a:lnTo>
                  <a:pt x="37425" y="20049"/>
                </a:lnTo>
                <a:lnTo>
                  <a:pt x="37425" y="32045"/>
                </a:lnTo>
                <a:lnTo>
                  <a:pt x="36610" y="28018"/>
                </a:lnTo>
                <a:lnTo>
                  <a:pt x="35390" y="24033"/>
                </a:lnTo>
                <a:lnTo>
                  <a:pt x="34170" y="28018"/>
                </a:lnTo>
                <a:lnTo>
                  <a:pt x="33765" y="32045"/>
                </a:lnTo>
                <a:lnTo>
                  <a:pt x="32545" y="24033"/>
                </a:lnTo>
                <a:lnTo>
                  <a:pt x="31730" y="20049"/>
                </a:lnTo>
                <a:lnTo>
                  <a:pt x="30915" y="40014"/>
                </a:lnTo>
                <a:lnTo>
                  <a:pt x="30104" y="28018"/>
                </a:lnTo>
                <a:lnTo>
                  <a:pt x="29289" y="28018"/>
                </a:lnTo>
                <a:lnTo>
                  <a:pt x="28474" y="32045"/>
                </a:lnTo>
                <a:lnTo>
                  <a:pt x="28069" y="28018"/>
                </a:lnTo>
                <a:lnTo>
                  <a:pt x="27664" y="32045"/>
                </a:lnTo>
                <a:lnTo>
                  <a:pt x="26034" y="40014"/>
                </a:lnTo>
                <a:lnTo>
                  <a:pt x="26034" y="44040"/>
                </a:lnTo>
                <a:lnTo>
                  <a:pt x="25223" y="48025"/>
                </a:lnTo>
                <a:lnTo>
                  <a:pt x="25223" y="44040"/>
                </a:lnTo>
                <a:lnTo>
                  <a:pt x="24814" y="44040"/>
                </a:lnTo>
                <a:lnTo>
                  <a:pt x="24003" y="52009"/>
                </a:lnTo>
                <a:lnTo>
                  <a:pt x="23593" y="52009"/>
                </a:lnTo>
                <a:lnTo>
                  <a:pt x="23188" y="44040"/>
                </a:lnTo>
                <a:lnTo>
                  <a:pt x="23188" y="48025"/>
                </a:lnTo>
                <a:lnTo>
                  <a:pt x="22373" y="52009"/>
                </a:lnTo>
                <a:lnTo>
                  <a:pt x="21968" y="48025"/>
                </a:lnTo>
                <a:lnTo>
                  <a:pt x="21153" y="44040"/>
                </a:lnTo>
                <a:lnTo>
                  <a:pt x="22373" y="44040"/>
                </a:lnTo>
                <a:lnTo>
                  <a:pt x="21968" y="40014"/>
                </a:lnTo>
                <a:lnTo>
                  <a:pt x="21968" y="32045"/>
                </a:lnTo>
                <a:lnTo>
                  <a:pt x="21563" y="40014"/>
                </a:lnTo>
                <a:lnTo>
                  <a:pt x="19527" y="40014"/>
                </a:lnTo>
                <a:lnTo>
                  <a:pt x="19527" y="48025"/>
                </a:lnTo>
                <a:lnTo>
                  <a:pt x="20342" y="48025"/>
                </a:lnTo>
                <a:lnTo>
                  <a:pt x="19933" y="52009"/>
                </a:lnTo>
                <a:lnTo>
                  <a:pt x="19933" y="48025"/>
                </a:lnTo>
                <a:lnTo>
                  <a:pt x="19527" y="60021"/>
                </a:lnTo>
                <a:lnTo>
                  <a:pt x="18712" y="52009"/>
                </a:lnTo>
                <a:lnTo>
                  <a:pt x="17902" y="44040"/>
                </a:lnTo>
                <a:lnTo>
                  <a:pt x="17087" y="44040"/>
                </a:lnTo>
                <a:lnTo>
                  <a:pt x="16272" y="60021"/>
                </a:lnTo>
                <a:lnTo>
                  <a:pt x="16272" y="56036"/>
                </a:lnTo>
                <a:lnTo>
                  <a:pt x="16272" y="52009"/>
                </a:lnTo>
                <a:lnTo>
                  <a:pt x="15867" y="56036"/>
                </a:lnTo>
                <a:lnTo>
                  <a:pt x="15461" y="64005"/>
                </a:lnTo>
                <a:lnTo>
                  <a:pt x="13832" y="60021"/>
                </a:lnTo>
                <a:lnTo>
                  <a:pt x="10581" y="60021"/>
                </a:lnTo>
                <a:lnTo>
                  <a:pt x="7730" y="64005"/>
                </a:lnTo>
                <a:lnTo>
                  <a:pt x="6510" y="68032"/>
                </a:lnTo>
                <a:lnTo>
                  <a:pt x="5695" y="72016"/>
                </a:lnTo>
                <a:lnTo>
                  <a:pt x="5695" y="68032"/>
                </a:lnTo>
                <a:lnTo>
                  <a:pt x="4475" y="72016"/>
                </a:lnTo>
                <a:lnTo>
                  <a:pt x="3255" y="76001"/>
                </a:lnTo>
                <a:lnTo>
                  <a:pt x="2444" y="76001"/>
                </a:lnTo>
                <a:lnTo>
                  <a:pt x="1629" y="80028"/>
                </a:lnTo>
                <a:lnTo>
                  <a:pt x="1224" y="72016"/>
                </a:lnTo>
                <a:lnTo>
                  <a:pt x="409" y="68032"/>
                </a:lnTo>
                <a:lnTo>
                  <a:pt x="4" y="76001"/>
                </a:lnTo>
                <a:lnTo>
                  <a:pt x="4" y="87997"/>
                </a:lnTo>
                <a:lnTo>
                  <a:pt x="409" y="108004"/>
                </a:lnTo>
                <a:lnTo>
                  <a:pt x="814" y="120000"/>
                </a:lnTo>
                <a:lnTo>
                  <a:pt x="1224" y="116015"/>
                </a:lnTo>
                <a:lnTo>
                  <a:pt x="2035" y="120000"/>
                </a:lnTo>
                <a:lnTo>
                  <a:pt x="2444" y="108004"/>
                </a:lnTo>
                <a:lnTo>
                  <a:pt x="2850" y="111988"/>
                </a:lnTo>
                <a:lnTo>
                  <a:pt x="2850" y="116015"/>
                </a:lnTo>
                <a:lnTo>
                  <a:pt x="3255" y="111988"/>
                </a:lnTo>
                <a:lnTo>
                  <a:pt x="4070" y="108004"/>
                </a:lnTo>
                <a:lnTo>
                  <a:pt x="5290" y="108004"/>
                </a:lnTo>
                <a:lnTo>
                  <a:pt x="5290" y="111988"/>
                </a:lnTo>
                <a:lnTo>
                  <a:pt x="5695" y="116015"/>
                </a:lnTo>
                <a:lnTo>
                  <a:pt x="6105" y="120000"/>
                </a:lnTo>
                <a:lnTo>
                  <a:pt x="6510" y="111988"/>
                </a:lnTo>
                <a:lnTo>
                  <a:pt x="7730" y="108004"/>
                </a:lnTo>
                <a:lnTo>
                  <a:pt x="7325" y="111988"/>
                </a:lnTo>
                <a:lnTo>
                  <a:pt x="8136" y="116015"/>
                </a:lnTo>
                <a:lnTo>
                  <a:pt x="8136" y="104019"/>
                </a:lnTo>
                <a:lnTo>
                  <a:pt x="8545" y="96008"/>
                </a:lnTo>
                <a:lnTo>
                  <a:pt x="8951" y="116015"/>
                </a:lnTo>
                <a:lnTo>
                  <a:pt x="9360" y="99992"/>
                </a:lnTo>
                <a:lnTo>
                  <a:pt x="9766" y="111988"/>
                </a:lnTo>
                <a:lnTo>
                  <a:pt x="9766" y="108004"/>
                </a:lnTo>
                <a:lnTo>
                  <a:pt x="10171" y="104019"/>
                </a:lnTo>
                <a:lnTo>
                  <a:pt x="10581" y="108004"/>
                </a:lnTo>
                <a:lnTo>
                  <a:pt x="10581" y="116015"/>
                </a:lnTo>
                <a:lnTo>
                  <a:pt x="10986" y="108004"/>
                </a:lnTo>
                <a:lnTo>
                  <a:pt x="10986" y="104019"/>
                </a:lnTo>
                <a:lnTo>
                  <a:pt x="11391" y="108004"/>
                </a:lnTo>
                <a:lnTo>
                  <a:pt x="11391" y="111988"/>
                </a:lnTo>
                <a:lnTo>
                  <a:pt x="12206" y="104019"/>
                </a:lnTo>
                <a:lnTo>
                  <a:pt x="13021" y="104019"/>
                </a:lnTo>
                <a:lnTo>
                  <a:pt x="13426" y="96008"/>
                </a:lnTo>
                <a:lnTo>
                  <a:pt x="13426" y="87997"/>
                </a:lnTo>
                <a:lnTo>
                  <a:pt x="13832" y="84012"/>
                </a:lnTo>
                <a:lnTo>
                  <a:pt x="13832" y="87997"/>
                </a:lnTo>
                <a:lnTo>
                  <a:pt x="13832" y="96008"/>
                </a:lnTo>
                <a:lnTo>
                  <a:pt x="14241" y="87997"/>
                </a:lnTo>
                <a:lnTo>
                  <a:pt x="15052" y="87997"/>
                </a:lnTo>
                <a:lnTo>
                  <a:pt x="15052" y="92024"/>
                </a:lnTo>
                <a:lnTo>
                  <a:pt x="14646" y="96008"/>
                </a:lnTo>
                <a:lnTo>
                  <a:pt x="14241" y="99992"/>
                </a:lnTo>
                <a:lnTo>
                  <a:pt x="14241" y="108004"/>
                </a:lnTo>
                <a:lnTo>
                  <a:pt x="15052" y="108004"/>
                </a:lnTo>
                <a:lnTo>
                  <a:pt x="15461" y="104019"/>
                </a:lnTo>
                <a:lnTo>
                  <a:pt x="15867" y="96008"/>
                </a:lnTo>
                <a:lnTo>
                  <a:pt x="17902" y="96008"/>
                </a:lnTo>
                <a:lnTo>
                  <a:pt x="17902" y="99992"/>
                </a:lnTo>
                <a:lnTo>
                  <a:pt x="18307" y="92024"/>
                </a:lnTo>
                <a:lnTo>
                  <a:pt x="18712" y="92024"/>
                </a:lnTo>
                <a:lnTo>
                  <a:pt x="18307" y="96008"/>
                </a:lnTo>
                <a:lnTo>
                  <a:pt x="22783" y="96008"/>
                </a:lnTo>
                <a:lnTo>
                  <a:pt x="24003" y="92024"/>
                </a:lnTo>
                <a:lnTo>
                  <a:pt x="24814" y="92024"/>
                </a:lnTo>
                <a:lnTo>
                  <a:pt x="24814" y="87997"/>
                </a:lnTo>
                <a:lnTo>
                  <a:pt x="27664" y="87997"/>
                </a:lnTo>
                <a:lnTo>
                  <a:pt x="28069" y="80028"/>
                </a:lnTo>
                <a:lnTo>
                  <a:pt x="28474" y="80028"/>
                </a:lnTo>
                <a:lnTo>
                  <a:pt x="30915" y="84012"/>
                </a:lnTo>
                <a:lnTo>
                  <a:pt x="32135" y="80028"/>
                </a:lnTo>
                <a:lnTo>
                  <a:pt x="32545" y="80028"/>
                </a:lnTo>
                <a:lnTo>
                  <a:pt x="32950" y="72016"/>
                </a:lnTo>
                <a:lnTo>
                  <a:pt x="33355" y="80028"/>
                </a:lnTo>
                <a:lnTo>
                  <a:pt x="34170" y="87997"/>
                </a:lnTo>
                <a:lnTo>
                  <a:pt x="34985" y="76001"/>
                </a:lnTo>
                <a:lnTo>
                  <a:pt x="34985" y="84012"/>
                </a:lnTo>
                <a:lnTo>
                  <a:pt x="35390" y="76001"/>
                </a:lnTo>
                <a:lnTo>
                  <a:pt x="35796" y="84012"/>
                </a:lnTo>
                <a:lnTo>
                  <a:pt x="35796" y="80028"/>
                </a:lnTo>
                <a:lnTo>
                  <a:pt x="35796" y="76001"/>
                </a:lnTo>
                <a:lnTo>
                  <a:pt x="36610" y="76001"/>
                </a:lnTo>
                <a:lnTo>
                  <a:pt x="37016" y="80028"/>
                </a:lnTo>
                <a:lnTo>
                  <a:pt x="37831" y="76001"/>
                </a:lnTo>
                <a:lnTo>
                  <a:pt x="37831" y="84012"/>
                </a:lnTo>
                <a:lnTo>
                  <a:pt x="38240" y="80028"/>
                </a:lnTo>
                <a:lnTo>
                  <a:pt x="41901" y="80028"/>
                </a:lnTo>
                <a:lnTo>
                  <a:pt x="41491" y="76001"/>
                </a:lnTo>
                <a:lnTo>
                  <a:pt x="41901" y="68032"/>
                </a:lnTo>
                <a:lnTo>
                  <a:pt x="42306" y="72016"/>
                </a:lnTo>
                <a:lnTo>
                  <a:pt x="42306" y="76001"/>
                </a:lnTo>
                <a:lnTo>
                  <a:pt x="42712" y="80028"/>
                </a:lnTo>
                <a:lnTo>
                  <a:pt x="43527" y="84012"/>
                </a:lnTo>
                <a:lnTo>
                  <a:pt x="45967" y="76001"/>
                </a:lnTo>
                <a:lnTo>
                  <a:pt x="47592" y="64005"/>
                </a:lnTo>
                <a:lnTo>
                  <a:pt x="48002" y="72016"/>
                </a:lnTo>
                <a:lnTo>
                  <a:pt x="48813" y="72016"/>
                </a:lnTo>
                <a:lnTo>
                  <a:pt x="49628" y="68032"/>
                </a:lnTo>
                <a:lnTo>
                  <a:pt x="50033" y="60021"/>
                </a:lnTo>
                <a:lnTo>
                  <a:pt x="51663" y="68032"/>
                </a:lnTo>
                <a:lnTo>
                  <a:pt x="53694" y="72016"/>
                </a:lnTo>
                <a:lnTo>
                  <a:pt x="54509" y="64005"/>
                </a:lnTo>
                <a:lnTo>
                  <a:pt x="54509" y="72016"/>
                </a:lnTo>
                <a:lnTo>
                  <a:pt x="55729" y="64005"/>
                </a:lnTo>
                <a:lnTo>
                  <a:pt x="56949" y="64005"/>
                </a:lnTo>
                <a:lnTo>
                  <a:pt x="60610" y="72016"/>
                </a:lnTo>
                <a:lnTo>
                  <a:pt x="62235" y="76001"/>
                </a:lnTo>
                <a:lnTo>
                  <a:pt x="63865" y="76001"/>
                </a:lnTo>
                <a:lnTo>
                  <a:pt x="65085" y="72016"/>
                </a:lnTo>
                <a:lnTo>
                  <a:pt x="66305" y="64005"/>
                </a:lnTo>
                <a:lnTo>
                  <a:pt x="66711" y="60021"/>
                </a:lnTo>
                <a:lnTo>
                  <a:pt x="66711" y="64005"/>
                </a:lnTo>
                <a:lnTo>
                  <a:pt x="66711" y="72016"/>
                </a:lnTo>
                <a:lnTo>
                  <a:pt x="70781" y="64005"/>
                </a:lnTo>
                <a:lnTo>
                  <a:pt x="70781" y="68032"/>
                </a:lnTo>
                <a:lnTo>
                  <a:pt x="71186" y="68032"/>
                </a:lnTo>
                <a:lnTo>
                  <a:pt x="71592" y="64005"/>
                </a:lnTo>
                <a:lnTo>
                  <a:pt x="76067" y="64005"/>
                </a:lnTo>
                <a:lnTo>
                  <a:pt x="76472" y="68032"/>
                </a:lnTo>
                <a:lnTo>
                  <a:pt x="76882" y="68032"/>
                </a:lnTo>
                <a:lnTo>
                  <a:pt x="79323" y="64005"/>
                </a:lnTo>
                <a:lnTo>
                  <a:pt x="82168" y="56036"/>
                </a:lnTo>
                <a:lnTo>
                  <a:pt x="80948" y="68032"/>
                </a:lnTo>
                <a:lnTo>
                  <a:pt x="82574" y="56036"/>
                </a:lnTo>
                <a:lnTo>
                  <a:pt x="83389" y="56036"/>
                </a:lnTo>
                <a:lnTo>
                  <a:pt x="83389" y="64005"/>
                </a:lnTo>
                <a:lnTo>
                  <a:pt x="84203" y="60021"/>
                </a:lnTo>
                <a:lnTo>
                  <a:pt x="85829" y="60021"/>
                </a:lnTo>
                <a:lnTo>
                  <a:pt x="86234" y="56036"/>
                </a:lnTo>
                <a:lnTo>
                  <a:pt x="86644" y="40014"/>
                </a:lnTo>
                <a:lnTo>
                  <a:pt x="86644" y="48025"/>
                </a:lnTo>
                <a:lnTo>
                  <a:pt x="87049" y="52009"/>
                </a:lnTo>
                <a:lnTo>
                  <a:pt x="87049" y="60021"/>
                </a:lnTo>
                <a:lnTo>
                  <a:pt x="87454" y="56036"/>
                </a:lnTo>
                <a:lnTo>
                  <a:pt x="87864" y="56036"/>
                </a:lnTo>
                <a:lnTo>
                  <a:pt x="87864" y="60021"/>
                </a:lnTo>
                <a:lnTo>
                  <a:pt x="89084" y="52009"/>
                </a:lnTo>
                <a:lnTo>
                  <a:pt x="90305" y="48025"/>
                </a:lnTo>
                <a:lnTo>
                  <a:pt x="90710" y="48025"/>
                </a:lnTo>
                <a:lnTo>
                  <a:pt x="91115" y="60021"/>
                </a:lnTo>
                <a:lnTo>
                  <a:pt x="93150" y="52009"/>
                </a:lnTo>
                <a:lnTo>
                  <a:pt x="92745" y="44040"/>
                </a:lnTo>
                <a:lnTo>
                  <a:pt x="92745" y="40014"/>
                </a:lnTo>
                <a:lnTo>
                  <a:pt x="93556" y="40014"/>
                </a:lnTo>
                <a:lnTo>
                  <a:pt x="93150" y="44040"/>
                </a:lnTo>
                <a:lnTo>
                  <a:pt x="94780" y="44040"/>
                </a:lnTo>
                <a:lnTo>
                  <a:pt x="94371" y="52009"/>
                </a:lnTo>
                <a:lnTo>
                  <a:pt x="94371" y="52009"/>
                </a:lnTo>
                <a:lnTo>
                  <a:pt x="95591" y="44040"/>
                </a:lnTo>
                <a:lnTo>
                  <a:pt x="96000" y="52009"/>
                </a:lnTo>
                <a:lnTo>
                  <a:pt x="96000" y="48025"/>
                </a:lnTo>
                <a:lnTo>
                  <a:pt x="96000" y="44040"/>
                </a:lnTo>
                <a:lnTo>
                  <a:pt x="97221" y="44040"/>
                </a:lnTo>
                <a:lnTo>
                  <a:pt x="97626" y="56036"/>
                </a:lnTo>
                <a:lnTo>
                  <a:pt x="99251" y="52009"/>
                </a:lnTo>
                <a:lnTo>
                  <a:pt x="100066" y="48025"/>
                </a:lnTo>
                <a:lnTo>
                  <a:pt x="100472" y="44040"/>
                </a:lnTo>
                <a:lnTo>
                  <a:pt x="100881" y="48025"/>
                </a:lnTo>
                <a:lnTo>
                  <a:pt x="100881" y="52009"/>
                </a:lnTo>
                <a:lnTo>
                  <a:pt x="102101" y="52009"/>
                </a:lnTo>
                <a:lnTo>
                  <a:pt x="102912" y="48025"/>
                </a:lnTo>
                <a:lnTo>
                  <a:pt x="103727" y="52009"/>
                </a:lnTo>
                <a:lnTo>
                  <a:pt x="104542" y="52009"/>
                </a:lnTo>
                <a:lnTo>
                  <a:pt x="104542" y="48025"/>
                </a:lnTo>
                <a:lnTo>
                  <a:pt x="105762" y="52009"/>
                </a:lnTo>
                <a:lnTo>
                  <a:pt x="107388" y="56036"/>
                </a:lnTo>
                <a:lnTo>
                  <a:pt x="108565" y="44422"/>
                </a:lnTo>
                <a:lnTo>
                  <a:pt x="108203" y="48025"/>
                </a:lnTo>
                <a:lnTo>
                  <a:pt x="108608" y="52009"/>
                </a:lnTo>
                <a:lnTo>
                  <a:pt x="108608" y="48025"/>
                </a:lnTo>
                <a:lnTo>
                  <a:pt x="109013" y="44040"/>
                </a:lnTo>
                <a:lnTo>
                  <a:pt x="109423" y="40014"/>
                </a:lnTo>
                <a:lnTo>
                  <a:pt x="109828" y="40014"/>
                </a:lnTo>
                <a:lnTo>
                  <a:pt x="109828" y="48025"/>
                </a:lnTo>
                <a:lnTo>
                  <a:pt x="110233" y="44040"/>
                </a:lnTo>
                <a:lnTo>
                  <a:pt x="110643" y="44040"/>
                </a:lnTo>
                <a:lnTo>
                  <a:pt x="110233" y="48025"/>
                </a:lnTo>
                <a:lnTo>
                  <a:pt x="110643" y="52009"/>
                </a:lnTo>
                <a:lnTo>
                  <a:pt x="111454" y="56036"/>
                </a:lnTo>
                <a:lnTo>
                  <a:pt x="111863" y="48025"/>
                </a:lnTo>
                <a:lnTo>
                  <a:pt x="112674" y="44040"/>
                </a:lnTo>
                <a:lnTo>
                  <a:pt x="112674" y="44040"/>
                </a:lnTo>
                <a:lnTo>
                  <a:pt x="112269" y="52009"/>
                </a:lnTo>
                <a:lnTo>
                  <a:pt x="112674" y="56036"/>
                </a:lnTo>
                <a:lnTo>
                  <a:pt x="113489" y="60021"/>
                </a:lnTo>
                <a:lnTo>
                  <a:pt x="113894" y="60021"/>
                </a:lnTo>
                <a:lnTo>
                  <a:pt x="115929" y="52009"/>
                </a:lnTo>
                <a:lnTo>
                  <a:pt x="117555" y="40014"/>
                </a:lnTo>
                <a:lnTo>
                  <a:pt x="117149" y="40014"/>
                </a:lnTo>
                <a:lnTo>
                  <a:pt x="117555" y="36029"/>
                </a:lnTo>
                <a:lnTo>
                  <a:pt x="116335" y="32045"/>
                </a:lnTo>
                <a:lnTo>
                  <a:pt x="115929" y="40014"/>
                </a:lnTo>
                <a:lnTo>
                  <a:pt x="115524" y="48025"/>
                </a:lnTo>
                <a:lnTo>
                  <a:pt x="115524" y="28018"/>
                </a:lnTo>
                <a:lnTo>
                  <a:pt x="114709" y="40014"/>
                </a:lnTo>
                <a:lnTo>
                  <a:pt x="114304" y="36029"/>
                </a:lnTo>
                <a:lnTo>
                  <a:pt x="113894" y="32045"/>
                </a:lnTo>
                <a:lnTo>
                  <a:pt x="113489" y="40014"/>
                </a:lnTo>
                <a:lnTo>
                  <a:pt x="113083" y="28018"/>
                </a:lnTo>
                <a:lnTo>
                  <a:pt x="112269" y="32045"/>
                </a:lnTo>
                <a:lnTo>
                  <a:pt x="111454" y="28018"/>
                </a:lnTo>
                <a:lnTo>
                  <a:pt x="109423" y="24033"/>
                </a:lnTo>
                <a:lnTo>
                  <a:pt x="109013" y="28018"/>
                </a:lnTo>
                <a:lnTo>
                  <a:pt x="108203" y="32045"/>
                </a:lnTo>
                <a:lnTo>
                  <a:pt x="108608" y="20049"/>
                </a:lnTo>
                <a:lnTo>
                  <a:pt x="107793" y="28018"/>
                </a:lnTo>
                <a:lnTo>
                  <a:pt x="107793" y="28018"/>
                </a:lnTo>
                <a:lnTo>
                  <a:pt x="108203" y="20049"/>
                </a:lnTo>
                <a:lnTo>
                  <a:pt x="107388" y="24033"/>
                </a:lnTo>
                <a:lnTo>
                  <a:pt x="106573" y="24033"/>
                </a:lnTo>
                <a:lnTo>
                  <a:pt x="106573" y="32045"/>
                </a:lnTo>
                <a:lnTo>
                  <a:pt x="106167" y="44040"/>
                </a:lnTo>
                <a:lnTo>
                  <a:pt x="106167" y="36029"/>
                </a:lnTo>
                <a:lnTo>
                  <a:pt x="106573" y="28018"/>
                </a:lnTo>
                <a:lnTo>
                  <a:pt x="106167" y="32045"/>
                </a:lnTo>
                <a:lnTo>
                  <a:pt x="106167" y="28018"/>
                </a:lnTo>
                <a:lnTo>
                  <a:pt x="105762" y="20049"/>
                </a:lnTo>
                <a:lnTo>
                  <a:pt x="105762" y="28018"/>
                </a:lnTo>
                <a:lnTo>
                  <a:pt x="105353" y="24033"/>
                </a:lnTo>
                <a:lnTo>
                  <a:pt x="104947" y="16022"/>
                </a:lnTo>
                <a:lnTo>
                  <a:pt x="104542" y="24033"/>
                </a:lnTo>
                <a:lnTo>
                  <a:pt x="103322" y="24033"/>
                </a:lnTo>
                <a:lnTo>
                  <a:pt x="100881" y="28018"/>
                </a:lnTo>
                <a:lnTo>
                  <a:pt x="99661" y="28018"/>
                </a:lnTo>
                <a:lnTo>
                  <a:pt x="98846" y="24033"/>
                </a:lnTo>
                <a:lnTo>
                  <a:pt x="98846" y="20049"/>
                </a:lnTo>
                <a:lnTo>
                  <a:pt x="99251" y="20049"/>
                </a:lnTo>
                <a:lnTo>
                  <a:pt x="97626" y="16022"/>
                </a:lnTo>
                <a:lnTo>
                  <a:pt x="98031" y="20049"/>
                </a:lnTo>
                <a:lnTo>
                  <a:pt x="97221" y="20049"/>
                </a:lnTo>
                <a:lnTo>
                  <a:pt x="97626" y="12038"/>
                </a:lnTo>
                <a:lnTo>
                  <a:pt x="97221" y="8053"/>
                </a:lnTo>
                <a:lnTo>
                  <a:pt x="96811" y="8053"/>
                </a:lnTo>
                <a:lnTo>
                  <a:pt x="96406" y="12038"/>
                </a:lnTo>
                <a:lnTo>
                  <a:pt x="95591" y="16022"/>
                </a:lnTo>
                <a:lnTo>
                  <a:pt x="95185" y="12038"/>
                </a:lnTo>
                <a:lnTo>
                  <a:pt x="95591" y="20049"/>
                </a:lnTo>
                <a:lnTo>
                  <a:pt x="94371" y="8053"/>
                </a:lnTo>
                <a:lnTo>
                  <a:pt x="93965" y="8053"/>
                </a:lnTo>
                <a:lnTo>
                  <a:pt x="93556" y="16022"/>
                </a:lnTo>
                <a:lnTo>
                  <a:pt x="93150" y="32045"/>
                </a:lnTo>
                <a:lnTo>
                  <a:pt x="92335" y="28018"/>
                </a:lnTo>
                <a:lnTo>
                  <a:pt x="92745" y="20049"/>
                </a:lnTo>
                <a:lnTo>
                  <a:pt x="93150" y="12038"/>
                </a:lnTo>
                <a:lnTo>
                  <a:pt x="92335" y="12038"/>
                </a:lnTo>
                <a:lnTo>
                  <a:pt x="92335" y="8053"/>
                </a:lnTo>
                <a:lnTo>
                  <a:pt x="91525" y="16022"/>
                </a:lnTo>
                <a:lnTo>
                  <a:pt x="90305" y="24033"/>
                </a:lnTo>
                <a:lnTo>
                  <a:pt x="88675" y="42"/>
                </a:lnTo>
                <a:lnTo>
                  <a:pt x="88269" y="4026"/>
                </a:lnTo>
                <a:lnTo>
                  <a:pt x="88269" y="8053"/>
                </a:lnTo>
                <a:lnTo>
                  <a:pt x="88269" y="16022"/>
                </a:lnTo>
                <a:lnTo>
                  <a:pt x="87454" y="12038"/>
                </a:lnTo>
                <a:lnTo>
                  <a:pt x="87454" y="8053"/>
                </a:lnTo>
                <a:lnTo>
                  <a:pt x="87864" y="4026"/>
                </a:lnTo>
                <a:lnTo>
                  <a:pt x="87454" y="42"/>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0"/>
          <p:cNvSpPr/>
          <p:nvPr/>
        </p:nvSpPr>
        <p:spPr>
          <a:xfrm>
            <a:off x="6059300" y="2600050"/>
            <a:ext cx="2058017" cy="1015968"/>
          </a:xfrm>
          <a:custGeom>
            <a:rect b="b" l="l" r="r" t="t"/>
            <a:pathLst>
              <a:path extrusionOk="0" h="120000" w="120000">
                <a:moveTo>
                  <a:pt x="74153" y="2934"/>
                </a:moveTo>
                <a:lnTo>
                  <a:pt x="73632" y="2965"/>
                </a:lnTo>
                <a:lnTo>
                  <a:pt x="73632" y="2965"/>
                </a:lnTo>
                <a:lnTo>
                  <a:pt x="73284" y="3086"/>
                </a:lnTo>
                <a:lnTo>
                  <a:pt x="74153" y="2934"/>
                </a:lnTo>
                <a:close/>
                <a:moveTo>
                  <a:pt x="41504" y="3450"/>
                </a:moveTo>
                <a:lnTo>
                  <a:pt x="41158" y="3631"/>
                </a:lnTo>
                <a:lnTo>
                  <a:pt x="40462" y="4539"/>
                </a:lnTo>
                <a:lnTo>
                  <a:pt x="44284" y="3812"/>
                </a:lnTo>
                <a:lnTo>
                  <a:pt x="42721" y="3994"/>
                </a:lnTo>
                <a:lnTo>
                  <a:pt x="42200" y="3812"/>
                </a:lnTo>
                <a:lnTo>
                  <a:pt x="41679" y="3631"/>
                </a:lnTo>
                <a:lnTo>
                  <a:pt x="41679" y="3450"/>
                </a:lnTo>
                <a:close/>
                <a:moveTo>
                  <a:pt x="118783" y="26142"/>
                </a:moveTo>
                <a:lnTo>
                  <a:pt x="118783" y="26323"/>
                </a:lnTo>
                <a:lnTo>
                  <a:pt x="118825" y="26323"/>
                </a:lnTo>
                <a:lnTo>
                  <a:pt x="118783" y="26142"/>
                </a:lnTo>
                <a:close/>
                <a:moveTo>
                  <a:pt x="62344" y="112918"/>
                </a:moveTo>
                <a:lnTo>
                  <a:pt x="62692" y="113099"/>
                </a:lnTo>
                <a:lnTo>
                  <a:pt x="62692" y="113099"/>
                </a:lnTo>
                <a:lnTo>
                  <a:pt x="62517" y="112918"/>
                </a:lnTo>
                <a:close/>
                <a:moveTo>
                  <a:pt x="56786" y="112918"/>
                </a:moveTo>
                <a:lnTo>
                  <a:pt x="56959" y="113099"/>
                </a:lnTo>
                <a:lnTo>
                  <a:pt x="55744" y="113282"/>
                </a:lnTo>
                <a:lnTo>
                  <a:pt x="56092" y="113099"/>
                </a:lnTo>
                <a:lnTo>
                  <a:pt x="56786" y="112918"/>
                </a:lnTo>
                <a:close/>
                <a:moveTo>
                  <a:pt x="59391" y="113645"/>
                </a:moveTo>
                <a:lnTo>
                  <a:pt x="60954" y="114007"/>
                </a:lnTo>
                <a:lnTo>
                  <a:pt x="58349" y="114190"/>
                </a:lnTo>
                <a:lnTo>
                  <a:pt x="57828" y="114190"/>
                </a:lnTo>
                <a:lnTo>
                  <a:pt x="59391" y="113645"/>
                </a:lnTo>
                <a:close/>
                <a:moveTo>
                  <a:pt x="112010" y="0"/>
                </a:moveTo>
                <a:lnTo>
                  <a:pt x="108016" y="182"/>
                </a:lnTo>
                <a:lnTo>
                  <a:pt x="104542" y="363"/>
                </a:lnTo>
                <a:lnTo>
                  <a:pt x="107841" y="727"/>
                </a:lnTo>
                <a:lnTo>
                  <a:pt x="107320" y="363"/>
                </a:lnTo>
                <a:lnTo>
                  <a:pt x="108885" y="727"/>
                </a:lnTo>
                <a:lnTo>
                  <a:pt x="108016" y="908"/>
                </a:lnTo>
                <a:lnTo>
                  <a:pt x="106799" y="908"/>
                </a:lnTo>
                <a:lnTo>
                  <a:pt x="104542" y="544"/>
                </a:lnTo>
                <a:lnTo>
                  <a:pt x="102979" y="544"/>
                </a:lnTo>
                <a:lnTo>
                  <a:pt x="100375" y="727"/>
                </a:lnTo>
                <a:lnTo>
                  <a:pt x="93254" y="727"/>
                </a:lnTo>
                <a:lnTo>
                  <a:pt x="89435" y="908"/>
                </a:lnTo>
                <a:lnTo>
                  <a:pt x="85092" y="908"/>
                </a:lnTo>
                <a:lnTo>
                  <a:pt x="80752" y="544"/>
                </a:lnTo>
                <a:lnTo>
                  <a:pt x="81098" y="908"/>
                </a:lnTo>
                <a:lnTo>
                  <a:pt x="81619" y="908"/>
                </a:lnTo>
                <a:lnTo>
                  <a:pt x="79883" y="1272"/>
                </a:lnTo>
                <a:lnTo>
                  <a:pt x="77626" y="1633"/>
                </a:lnTo>
                <a:lnTo>
                  <a:pt x="75194" y="1452"/>
                </a:lnTo>
                <a:lnTo>
                  <a:pt x="74326" y="1272"/>
                </a:lnTo>
                <a:lnTo>
                  <a:pt x="73459" y="1089"/>
                </a:lnTo>
                <a:lnTo>
                  <a:pt x="73111" y="1089"/>
                </a:lnTo>
                <a:lnTo>
                  <a:pt x="70331" y="1272"/>
                </a:lnTo>
                <a:lnTo>
                  <a:pt x="67205" y="1816"/>
                </a:lnTo>
                <a:lnTo>
                  <a:pt x="64255" y="2178"/>
                </a:lnTo>
                <a:lnTo>
                  <a:pt x="61823" y="2178"/>
                </a:lnTo>
                <a:lnTo>
                  <a:pt x="62517" y="1997"/>
                </a:lnTo>
                <a:lnTo>
                  <a:pt x="62171" y="1816"/>
                </a:lnTo>
                <a:lnTo>
                  <a:pt x="61475" y="1816"/>
                </a:lnTo>
                <a:lnTo>
                  <a:pt x="59739" y="1997"/>
                </a:lnTo>
                <a:lnTo>
                  <a:pt x="55744" y="2542"/>
                </a:lnTo>
                <a:lnTo>
                  <a:pt x="56092" y="2722"/>
                </a:lnTo>
                <a:lnTo>
                  <a:pt x="56265" y="2905"/>
                </a:lnTo>
                <a:lnTo>
                  <a:pt x="53661" y="3086"/>
                </a:lnTo>
                <a:lnTo>
                  <a:pt x="53488" y="3267"/>
                </a:lnTo>
                <a:lnTo>
                  <a:pt x="54703" y="3267"/>
                </a:lnTo>
                <a:lnTo>
                  <a:pt x="51925" y="3450"/>
                </a:lnTo>
                <a:lnTo>
                  <a:pt x="50708" y="3450"/>
                </a:lnTo>
                <a:lnTo>
                  <a:pt x="50883" y="3267"/>
                </a:lnTo>
                <a:lnTo>
                  <a:pt x="52619" y="2905"/>
                </a:lnTo>
                <a:lnTo>
                  <a:pt x="51056" y="3086"/>
                </a:lnTo>
                <a:lnTo>
                  <a:pt x="49493" y="3267"/>
                </a:lnTo>
                <a:lnTo>
                  <a:pt x="47930" y="3267"/>
                </a:lnTo>
                <a:lnTo>
                  <a:pt x="46367" y="3450"/>
                </a:lnTo>
                <a:lnTo>
                  <a:pt x="46367" y="3450"/>
                </a:lnTo>
                <a:lnTo>
                  <a:pt x="47409" y="3267"/>
                </a:lnTo>
                <a:lnTo>
                  <a:pt x="45846" y="3450"/>
                </a:lnTo>
                <a:lnTo>
                  <a:pt x="44284" y="3812"/>
                </a:lnTo>
                <a:lnTo>
                  <a:pt x="46193" y="3631"/>
                </a:lnTo>
                <a:lnTo>
                  <a:pt x="48103" y="3812"/>
                </a:lnTo>
                <a:lnTo>
                  <a:pt x="45846" y="4356"/>
                </a:lnTo>
                <a:lnTo>
                  <a:pt x="43415" y="4539"/>
                </a:lnTo>
                <a:lnTo>
                  <a:pt x="43415" y="4720"/>
                </a:lnTo>
                <a:lnTo>
                  <a:pt x="43415" y="4901"/>
                </a:lnTo>
                <a:lnTo>
                  <a:pt x="47061" y="4539"/>
                </a:lnTo>
                <a:lnTo>
                  <a:pt x="50708" y="4356"/>
                </a:lnTo>
                <a:lnTo>
                  <a:pt x="54182" y="3812"/>
                </a:lnTo>
                <a:lnTo>
                  <a:pt x="55918" y="3450"/>
                </a:lnTo>
                <a:lnTo>
                  <a:pt x="57655" y="3086"/>
                </a:lnTo>
                <a:lnTo>
                  <a:pt x="56092" y="3631"/>
                </a:lnTo>
                <a:lnTo>
                  <a:pt x="56438" y="3812"/>
                </a:lnTo>
                <a:lnTo>
                  <a:pt x="57134" y="3994"/>
                </a:lnTo>
                <a:lnTo>
                  <a:pt x="58870" y="4175"/>
                </a:lnTo>
                <a:lnTo>
                  <a:pt x="61302" y="4175"/>
                </a:lnTo>
                <a:lnTo>
                  <a:pt x="63907" y="3994"/>
                </a:lnTo>
                <a:lnTo>
                  <a:pt x="68247" y="3631"/>
                </a:lnTo>
                <a:lnTo>
                  <a:pt x="69637" y="3450"/>
                </a:lnTo>
                <a:lnTo>
                  <a:pt x="69810" y="3267"/>
                </a:lnTo>
                <a:lnTo>
                  <a:pt x="71548" y="3086"/>
                </a:lnTo>
                <a:lnTo>
                  <a:pt x="71721" y="2905"/>
                </a:lnTo>
                <a:lnTo>
                  <a:pt x="71548" y="2905"/>
                </a:lnTo>
                <a:lnTo>
                  <a:pt x="70158" y="2722"/>
                </a:lnTo>
                <a:lnTo>
                  <a:pt x="73632" y="2905"/>
                </a:lnTo>
                <a:lnTo>
                  <a:pt x="71548" y="3086"/>
                </a:lnTo>
                <a:lnTo>
                  <a:pt x="73632" y="2965"/>
                </a:lnTo>
                <a:lnTo>
                  <a:pt x="73632" y="2965"/>
                </a:lnTo>
                <a:lnTo>
                  <a:pt x="73805" y="2905"/>
                </a:lnTo>
                <a:lnTo>
                  <a:pt x="74326" y="2905"/>
                </a:lnTo>
                <a:lnTo>
                  <a:pt x="74153" y="2934"/>
                </a:lnTo>
                <a:lnTo>
                  <a:pt x="74153" y="2934"/>
                </a:lnTo>
                <a:lnTo>
                  <a:pt x="74673" y="2905"/>
                </a:lnTo>
                <a:lnTo>
                  <a:pt x="76409" y="3086"/>
                </a:lnTo>
                <a:lnTo>
                  <a:pt x="81273" y="2722"/>
                </a:lnTo>
                <a:lnTo>
                  <a:pt x="82836" y="2542"/>
                </a:lnTo>
                <a:lnTo>
                  <a:pt x="81794" y="2542"/>
                </a:lnTo>
                <a:lnTo>
                  <a:pt x="83182" y="2178"/>
                </a:lnTo>
                <a:lnTo>
                  <a:pt x="84050" y="2361"/>
                </a:lnTo>
                <a:lnTo>
                  <a:pt x="84225" y="2361"/>
                </a:lnTo>
                <a:lnTo>
                  <a:pt x="84225" y="2542"/>
                </a:lnTo>
                <a:lnTo>
                  <a:pt x="83530" y="2542"/>
                </a:lnTo>
                <a:lnTo>
                  <a:pt x="84746" y="2722"/>
                </a:lnTo>
                <a:lnTo>
                  <a:pt x="86134" y="2542"/>
                </a:lnTo>
                <a:lnTo>
                  <a:pt x="86134" y="2361"/>
                </a:lnTo>
                <a:lnTo>
                  <a:pt x="86482" y="2542"/>
                </a:lnTo>
                <a:lnTo>
                  <a:pt x="87524" y="2542"/>
                </a:lnTo>
                <a:lnTo>
                  <a:pt x="87176" y="2905"/>
                </a:lnTo>
                <a:lnTo>
                  <a:pt x="86482" y="2905"/>
                </a:lnTo>
                <a:lnTo>
                  <a:pt x="86134" y="2722"/>
                </a:lnTo>
                <a:lnTo>
                  <a:pt x="80752" y="3267"/>
                </a:lnTo>
                <a:lnTo>
                  <a:pt x="83877" y="3267"/>
                </a:lnTo>
                <a:lnTo>
                  <a:pt x="87003" y="3086"/>
                </a:lnTo>
                <a:lnTo>
                  <a:pt x="93081" y="2542"/>
                </a:lnTo>
                <a:lnTo>
                  <a:pt x="96032" y="2361"/>
                </a:lnTo>
                <a:lnTo>
                  <a:pt x="102111" y="2361"/>
                </a:lnTo>
                <a:lnTo>
                  <a:pt x="105063" y="2722"/>
                </a:lnTo>
                <a:lnTo>
                  <a:pt x="104194" y="2542"/>
                </a:lnTo>
                <a:lnTo>
                  <a:pt x="104021" y="2361"/>
                </a:lnTo>
                <a:lnTo>
                  <a:pt x="105411" y="2178"/>
                </a:lnTo>
                <a:lnTo>
                  <a:pt x="107495" y="2361"/>
                </a:lnTo>
                <a:lnTo>
                  <a:pt x="108189" y="2361"/>
                </a:lnTo>
                <a:lnTo>
                  <a:pt x="108537" y="2542"/>
                </a:lnTo>
                <a:lnTo>
                  <a:pt x="110273" y="2542"/>
                </a:lnTo>
                <a:lnTo>
                  <a:pt x="112356" y="2905"/>
                </a:lnTo>
                <a:lnTo>
                  <a:pt x="113398" y="3267"/>
                </a:lnTo>
                <a:lnTo>
                  <a:pt x="114267" y="3631"/>
                </a:lnTo>
                <a:lnTo>
                  <a:pt x="114961" y="3994"/>
                </a:lnTo>
                <a:lnTo>
                  <a:pt x="115136" y="4539"/>
                </a:lnTo>
                <a:lnTo>
                  <a:pt x="115309" y="8713"/>
                </a:lnTo>
                <a:lnTo>
                  <a:pt x="115309" y="15612"/>
                </a:lnTo>
                <a:lnTo>
                  <a:pt x="115136" y="33766"/>
                </a:lnTo>
                <a:lnTo>
                  <a:pt x="115136" y="43388"/>
                </a:lnTo>
                <a:lnTo>
                  <a:pt x="115309" y="52102"/>
                </a:lnTo>
                <a:lnTo>
                  <a:pt x="115657" y="59364"/>
                </a:lnTo>
                <a:lnTo>
                  <a:pt x="115830" y="61905"/>
                </a:lnTo>
                <a:lnTo>
                  <a:pt x="116178" y="63902"/>
                </a:lnTo>
                <a:lnTo>
                  <a:pt x="116178" y="66444"/>
                </a:lnTo>
                <a:lnTo>
                  <a:pt x="116351" y="69167"/>
                </a:lnTo>
                <a:lnTo>
                  <a:pt x="116351" y="70982"/>
                </a:lnTo>
                <a:lnTo>
                  <a:pt x="116178" y="73888"/>
                </a:lnTo>
                <a:lnTo>
                  <a:pt x="115657" y="81512"/>
                </a:lnTo>
                <a:lnTo>
                  <a:pt x="115136" y="89500"/>
                </a:lnTo>
                <a:lnTo>
                  <a:pt x="114961" y="92768"/>
                </a:lnTo>
                <a:lnTo>
                  <a:pt x="115136" y="95308"/>
                </a:lnTo>
                <a:lnTo>
                  <a:pt x="115136" y="98395"/>
                </a:lnTo>
                <a:lnTo>
                  <a:pt x="115136" y="101481"/>
                </a:lnTo>
                <a:lnTo>
                  <a:pt x="114788" y="103115"/>
                </a:lnTo>
                <a:lnTo>
                  <a:pt x="114615" y="104568"/>
                </a:lnTo>
                <a:lnTo>
                  <a:pt x="114094" y="106019"/>
                </a:lnTo>
                <a:lnTo>
                  <a:pt x="113398" y="107291"/>
                </a:lnTo>
                <a:lnTo>
                  <a:pt x="113746" y="107291"/>
                </a:lnTo>
                <a:lnTo>
                  <a:pt x="113919" y="106927"/>
                </a:lnTo>
                <a:lnTo>
                  <a:pt x="114440" y="106564"/>
                </a:lnTo>
                <a:lnTo>
                  <a:pt x="114615" y="106927"/>
                </a:lnTo>
                <a:lnTo>
                  <a:pt x="114440" y="107291"/>
                </a:lnTo>
                <a:lnTo>
                  <a:pt x="114094" y="108197"/>
                </a:lnTo>
                <a:lnTo>
                  <a:pt x="113746" y="107836"/>
                </a:lnTo>
                <a:lnTo>
                  <a:pt x="113225" y="107291"/>
                </a:lnTo>
                <a:lnTo>
                  <a:pt x="113398" y="107653"/>
                </a:lnTo>
                <a:lnTo>
                  <a:pt x="113225" y="107653"/>
                </a:lnTo>
                <a:lnTo>
                  <a:pt x="113398" y="107836"/>
                </a:lnTo>
                <a:lnTo>
                  <a:pt x="110621" y="108380"/>
                </a:lnTo>
                <a:lnTo>
                  <a:pt x="108189" y="108561"/>
                </a:lnTo>
                <a:lnTo>
                  <a:pt x="105932" y="108742"/>
                </a:lnTo>
                <a:lnTo>
                  <a:pt x="103848" y="108742"/>
                </a:lnTo>
                <a:lnTo>
                  <a:pt x="104369" y="108380"/>
                </a:lnTo>
                <a:lnTo>
                  <a:pt x="104369" y="108380"/>
                </a:lnTo>
                <a:lnTo>
                  <a:pt x="103152" y="108742"/>
                </a:lnTo>
                <a:lnTo>
                  <a:pt x="100896" y="109469"/>
                </a:lnTo>
                <a:lnTo>
                  <a:pt x="98812" y="109831"/>
                </a:lnTo>
                <a:lnTo>
                  <a:pt x="99160" y="109287"/>
                </a:lnTo>
                <a:lnTo>
                  <a:pt x="99854" y="109106"/>
                </a:lnTo>
                <a:lnTo>
                  <a:pt x="97597" y="109469"/>
                </a:lnTo>
                <a:lnTo>
                  <a:pt x="95165" y="109650"/>
                </a:lnTo>
                <a:lnTo>
                  <a:pt x="93775" y="109831"/>
                </a:lnTo>
                <a:lnTo>
                  <a:pt x="94123" y="110014"/>
                </a:lnTo>
                <a:lnTo>
                  <a:pt x="90129" y="110559"/>
                </a:lnTo>
                <a:lnTo>
                  <a:pt x="90129" y="110376"/>
                </a:lnTo>
                <a:lnTo>
                  <a:pt x="88393" y="110559"/>
                </a:lnTo>
                <a:lnTo>
                  <a:pt x="87697" y="110559"/>
                </a:lnTo>
                <a:lnTo>
                  <a:pt x="85788" y="110739"/>
                </a:lnTo>
                <a:lnTo>
                  <a:pt x="82315" y="110739"/>
                </a:lnTo>
                <a:lnTo>
                  <a:pt x="81619" y="110559"/>
                </a:lnTo>
                <a:lnTo>
                  <a:pt x="82836" y="110195"/>
                </a:lnTo>
                <a:lnTo>
                  <a:pt x="73632" y="111284"/>
                </a:lnTo>
                <a:lnTo>
                  <a:pt x="69985" y="112010"/>
                </a:lnTo>
                <a:lnTo>
                  <a:pt x="69116" y="111648"/>
                </a:lnTo>
                <a:lnTo>
                  <a:pt x="68247" y="111648"/>
                </a:lnTo>
                <a:lnTo>
                  <a:pt x="67553" y="111829"/>
                </a:lnTo>
                <a:lnTo>
                  <a:pt x="67032" y="112192"/>
                </a:lnTo>
                <a:lnTo>
                  <a:pt x="66338" y="112192"/>
                </a:lnTo>
                <a:lnTo>
                  <a:pt x="66338" y="112373"/>
                </a:lnTo>
                <a:lnTo>
                  <a:pt x="66859" y="112373"/>
                </a:lnTo>
                <a:lnTo>
                  <a:pt x="66511" y="112918"/>
                </a:lnTo>
                <a:lnTo>
                  <a:pt x="68247" y="112918"/>
                </a:lnTo>
                <a:lnTo>
                  <a:pt x="69637" y="112737"/>
                </a:lnTo>
                <a:lnTo>
                  <a:pt x="71027" y="112554"/>
                </a:lnTo>
                <a:lnTo>
                  <a:pt x="72590" y="112554"/>
                </a:lnTo>
                <a:lnTo>
                  <a:pt x="71027" y="113282"/>
                </a:lnTo>
                <a:lnTo>
                  <a:pt x="68768" y="114007"/>
                </a:lnTo>
                <a:lnTo>
                  <a:pt x="67726" y="114190"/>
                </a:lnTo>
                <a:lnTo>
                  <a:pt x="66684" y="114190"/>
                </a:lnTo>
                <a:lnTo>
                  <a:pt x="65817" y="114007"/>
                </a:lnTo>
                <a:lnTo>
                  <a:pt x="65469" y="113645"/>
                </a:lnTo>
                <a:lnTo>
                  <a:pt x="65296" y="113282"/>
                </a:lnTo>
                <a:lnTo>
                  <a:pt x="67205" y="113099"/>
                </a:lnTo>
                <a:lnTo>
                  <a:pt x="65122" y="112918"/>
                </a:lnTo>
                <a:lnTo>
                  <a:pt x="62865" y="113099"/>
                </a:lnTo>
                <a:lnTo>
                  <a:pt x="62692" y="113099"/>
                </a:lnTo>
                <a:lnTo>
                  <a:pt x="61129" y="113462"/>
                </a:lnTo>
                <a:lnTo>
                  <a:pt x="59391" y="113645"/>
                </a:lnTo>
                <a:lnTo>
                  <a:pt x="59391" y="113645"/>
                </a:lnTo>
                <a:lnTo>
                  <a:pt x="60954" y="113282"/>
                </a:lnTo>
                <a:lnTo>
                  <a:pt x="58697" y="112554"/>
                </a:lnTo>
                <a:lnTo>
                  <a:pt x="57307" y="112373"/>
                </a:lnTo>
                <a:lnTo>
                  <a:pt x="57134" y="112192"/>
                </a:lnTo>
                <a:lnTo>
                  <a:pt x="57307" y="112192"/>
                </a:lnTo>
                <a:lnTo>
                  <a:pt x="58001" y="112010"/>
                </a:lnTo>
                <a:lnTo>
                  <a:pt x="56438" y="112010"/>
                </a:lnTo>
                <a:lnTo>
                  <a:pt x="55744" y="112192"/>
                </a:lnTo>
                <a:lnTo>
                  <a:pt x="55051" y="112554"/>
                </a:lnTo>
                <a:lnTo>
                  <a:pt x="53661" y="112918"/>
                </a:lnTo>
                <a:lnTo>
                  <a:pt x="54009" y="112737"/>
                </a:lnTo>
                <a:lnTo>
                  <a:pt x="54182" y="112373"/>
                </a:lnTo>
                <a:lnTo>
                  <a:pt x="54182" y="112373"/>
                </a:lnTo>
                <a:lnTo>
                  <a:pt x="52619" y="112554"/>
                </a:lnTo>
                <a:lnTo>
                  <a:pt x="52446" y="112737"/>
                </a:lnTo>
                <a:lnTo>
                  <a:pt x="52271" y="112918"/>
                </a:lnTo>
                <a:lnTo>
                  <a:pt x="51056" y="113282"/>
                </a:lnTo>
                <a:lnTo>
                  <a:pt x="47234" y="113826"/>
                </a:lnTo>
                <a:lnTo>
                  <a:pt x="40810" y="114734"/>
                </a:lnTo>
                <a:lnTo>
                  <a:pt x="41158" y="114552"/>
                </a:lnTo>
                <a:lnTo>
                  <a:pt x="41158" y="114371"/>
                </a:lnTo>
                <a:lnTo>
                  <a:pt x="40983" y="114371"/>
                </a:lnTo>
                <a:lnTo>
                  <a:pt x="41331" y="114007"/>
                </a:lnTo>
                <a:lnTo>
                  <a:pt x="41331" y="113645"/>
                </a:lnTo>
                <a:lnTo>
                  <a:pt x="38899" y="114190"/>
                </a:lnTo>
                <a:lnTo>
                  <a:pt x="35428" y="114915"/>
                </a:lnTo>
                <a:lnTo>
                  <a:pt x="33517" y="115096"/>
                </a:lnTo>
                <a:lnTo>
                  <a:pt x="31779" y="115279"/>
                </a:lnTo>
                <a:lnTo>
                  <a:pt x="30216" y="115279"/>
                </a:lnTo>
                <a:lnTo>
                  <a:pt x="29174" y="115096"/>
                </a:lnTo>
                <a:lnTo>
                  <a:pt x="26224" y="115096"/>
                </a:lnTo>
                <a:lnTo>
                  <a:pt x="22054" y="115460"/>
                </a:lnTo>
                <a:lnTo>
                  <a:pt x="22054" y="115460"/>
                </a:lnTo>
                <a:lnTo>
                  <a:pt x="22750" y="115279"/>
                </a:lnTo>
                <a:lnTo>
                  <a:pt x="23444" y="114915"/>
                </a:lnTo>
                <a:lnTo>
                  <a:pt x="21012" y="115279"/>
                </a:lnTo>
                <a:lnTo>
                  <a:pt x="18408" y="115641"/>
                </a:lnTo>
                <a:lnTo>
                  <a:pt x="13025" y="115824"/>
                </a:lnTo>
                <a:lnTo>
                  <a:pt x="7641" y="116185"/>
                </a:lnTo>
                <a:lnTo>
                  <a:pt x="5211" y="116368"/>
                </a:lnTo>
                <a:lnTo>
                  <a:pt x="2952" y="116730"/>
                </a:lnTo>
                <a:lnTo>
                  <a:pt x="2258" y="114007"/>
                </a:lnTo>
                <a:lnTo>
                  <a:pt x="1910" y="111103"/>
                </a:lnTo>
                <a:lnTo>
                  <a:pt x="1564" y="108016"/>
                </a:lnTo>
                <a:lnTo>
                  <a:pt x="1389" y="104749"/>
                </a:lnTo>
                <a:lnTo>
                  <a:pt x="1389" y="101481"/>
                </a:lnTo>
                <a:lnTo>
                  <a:pt x="1389" y="98031"/>
                </a:lnTo>
                <a:lnTo>
                  <a:pt x="1910" y="90951"/>
                </a:lnTo>
                <a:lnTo>
                  <a:pt x="2431" y="84052"/>
                </a:lnTo>
                <a:lnTo>
                  <a:pt x="3127" y="76972"/>
                </a:lnTo>
                <a:lnTo>
                  <a:pt x="4515" y="64083"/>
                </a:lnTo>
                <a:lnTo>
                  <a:pt x="4690" y="65355"/>
                </a:lnTo>
                <a:lnTo>
                  <a:pt x="4863" y="66625"/>
                </a:lnTo>
                <a:lnTo>
                  <a:pt x="4863" y="63538"/>
                </a:lnTo>
                <a:lnTo>
                  <a:pt x="4695" y="62132"/>
                </a:lnTo>
                <a:lnTo>
                  <a:pt x="4863" y="57731"/>
                </a:lnTo>
                <a:lnTo>
                  <a:pt x="4515" y="58456"/>
                </a:lnTo>
                <a:lnTo>
                  <a:pt x="4515" y="56278"/>
                </a:lnTo>
                <a:lnTo>
                  <a:pt x="4515" y="53555"/>
                </a:lnTo>
                <a:lnTo>
                  <a:pt x="4863" y="54461"/>
                </a:lnTo>
                <a:lnTo>
                  <a:pt x="5036" y="53917"/>
                </a:lnTo>
                <a:lnTo>
                  <a:pt x="5211" y="53917"/>
                </a:lnTo>
                <a:lnTo>
                  <a:pt x="5384" y="54280"/>
                </a:lnTo>
                <a:lnTo>
                  <a:pt x="5557" y="50832"/>
                </a:lnTo>
                <a:lnTo>
                  <a:pt x="5557" y="47745"/>
                </a:lnTo>
                <a:lnTo>
                  <a:pt x="5557" y="44478"/>
                </a:lnTo>
                <a:lnTo>
                  <a:pt x="5557" y="42663"/>
                </a:lnTo>
                <a:lnTo>
                  <a:pt x="5905" y="41027"/>
                </a:lnTo>
                <a:lnTo>
                  <a:pt x="6078" y="37579"/>
                </a:lnTo>
                <a:lnTo>
                  <a:pt x="6078" y="33947"/>
                </a:lnTo>
                <a:lnTo>
                  <a:pt x="6078" y="32496"/>
                </a:lnTo>
                <a:lnTo>
                  <a:pt x="5905" y="31407"/>
                </a:lnTo>
                <a:lnTo>
                  <a:pt x="6253" y="31588"/>
                </a:lnTo>
                <a:lnTo>
                  <a:pt x="6599" y="23055"/>
                </a:lnTo>
                <a:lnTo>
                  <a:pt x="6774" y="21966"/>
                </a:lnTo>
                <a:lnTo>
                  <a:pt x="6774" y="22511"/>
                </a:lnTo>
                <a:lnTo>
                  <a:pt x="6947" y="21422"/>
                </a:lnTo>
                <a:lnTo>
                  <a:pt x="7120" y="20513"/>
                </a:lnTo>
                <a:lnTo>
                  <a:pt x="6947" y="19424"/>
                </a:lnTo>
                <a:lnTo>
                  <a:pt x="6774" y="18518"/>
                </a:lnTo>
                <a:lnTo>
                  <a:pt x="6947" y="18154"/>
                </a:lnTo>
                <a:lnTo>
                  <a:pt x="7120" y="17790"/>
                </a:lnTo>
                <a:lnTo>
                  <a:pt x="7468" y="16339"/>
                </a:lnTo>
                <a:lnTo>
                  <a:pt x="7989" y="12163"/>
                </a:lnTo>
                <a:lnTo>
                  <a:pt x="8510" y="4356"/>
                </a:lnTo>
                <a:lnTo>
                  <a:pt x="6426" y="13797"/>
                </a:lnTo>
                <a:lnTo>
                  <a:pt x="5384" y="19062"/>
                </a:lnTo>
                <a:lnTo>
                  <a:pt x="4342" y="24508"/>
                </a:lnTo>
                <a:lnTo>
                  <a:pt x="3648" y="29591"/>
                </a:lnTo>
                <a:lnTo>
                  <a:pt x="3127" y="34311"/>
                </a:lnTo>
                <a:lnTo>
                  <a:pt x="2779" y="38304"/>
                </a:lnTo>
                <a:lnTo>
                  <a:pt x="2952" y="39938"/>
                </a:lnTo>
                <a:lnTo>
                  <a:pt x="3127" y="41391"/>
                </a:lnTo>
                <a:lnTo>
                  <a:pt x="2431" y="43207"/>
                </a:lnTo>
                <a:lnTo>
                  <a:pt x="2085" y="45386"/>
                </a:lnTo>
                <a:lnTo>
                  <a:pt x="1910" y="47926"/>
                </a:lnTo>
                <a:lnTo>
                  <a:pt x="1910" y="50468"/>
                </a:lnTo>
                <a:lnTo>
                  <a:pt x="1910" y="55733"/>
                </a:lnTo>
                <a:lnTo>
                  <a:pt x="1910" y="60454"/>
                </a:lnTo>
                <a:lnTo>
                  <a:pt x="1216" y="77336"/>
                </a:lnTo>
                <a:lnTo>
                  <a:pt x="868" y="86594"/>
                </a:lnTo>
                <a:lnTo>
                  <a:pt x="695" y="95491"/>
                </a:lnTo>
                <a:lnTo>
                  <a:pt x="868" y="99303"/>
                </a:lnTo>
                <a:lnTo>
                  <a:pt x="695" y="103841"/>
                </a:lnTo>
                <a:lnTo>
                  <a:pt x="347" y="102570"/>
                </a:lnTo>
                <a:lnTo>
                  <a:pt x="174" y="101300"/>
                </a:lnTo>
                <a:lnTo>
                  <a:pt x="347" y="103660"/>
                </a:lnTo>
                <a:lnTo>
                  <a:pt x="347" y="106019"/>
                </a:lnTo>
                <a:lnTo>
                  <a:pt x="695" y="106202"/>
                </a:lnTo>
                <a:lnTo>
                  <a:pt x="522" y="108742"/>
                </a:lnTo>
                <a:lnTo>
                  <a:pt x="174" y="105657"/>
                </a:lnTo>
                <a:lnTo>
                  <a:pt x="1" y="112554"/>
                </a:lnTo>
                <a:lnTo>
                  <a:pt x="1" y="119998"/>
                </a:lnTo>
                <a:lnTo>
                  <a:pt x="11114" y="119091"/>
                </a:lnTo>
                <a:lnTo>
                  <a:pt x="16499" y="118727"/>
                </a:lnTo>
                <a:lnTo>
                  <a:pt x="21533" y="118547"/>
                </a:lnTo>
                <a:lnTo>
                  <a:pt x="21533" y="118183"/>
                </a:lnTo>
                <a:lnTo>
                  <a:pt x="21881" y="117819"/>
                </a:lnTo>
                <a:lnTo>
                  <a:pt x="22575" y="117819"/>
                </a:lnTo>
                <a:lnTo>
                  <a:pt x="23098" y="118002"/>
                </a:lnTo>
                <a:lnTo>
                  <a:pt x="23444" y="118183"/>
                </a:lnTo>
                <a:lnTo>
                  <a:pt x="23271" y="118002"/>
                </a:lnTo>
                <a:lnTo>
                  <a:pt x="24486" y="118364"/>
                </a:lnTo>
                <a:lnTo>
                  <a:pt x="24486" y="118364"/>
                </a:lnTo>
                <a:lnTo>
                  <a:pt x="23444" y="118183"/>
                </a:lnTo>
                <a:lnTo>
                  <a:pt x="23965" y="118364"/>
                </a:lnTo>
                <a:lnTo>
                  <a:pt x="23444" y="118547"/>
                </a:lnTo>
                <a:lnTo>
                  <a:pt x="23619" y="118727"/>
                </a:lnTo>
                <a:lnTo>
                  <a:pt x="26224" y="118364"/>
                </a:lnTo>
                <a:lnTo>
                  <a:pt x="24834" y="118364"/>
                </a:lnTo>
                <a:lnTo>
                  <a:pt x="27091" y="117819"/>
                </a:lnTo>
                <a:lnTo>
                  <a:pt x="29522" y="117638"/>
                </a:lnTo>
                <a:lnTo>
                  <a:pt x="34905" y="117638"/>
                </a:lnTo>
                <a:lnTo>
                  <a:pt x="35253" y="117819"/>
                </a:lnTo>
                <a:lnTo>
                  <a:pt x="36122" y="118002"/>
                </a:lnTo>
                <a:lnTo>
                  <a:pt x="39074" y="118002"/>
                </a:lnTo>
                <a:lnTo>
                  <a:pt x="42894" y="117819"/>
                </a:lnTo>
                <a:lnTo>
                  <a:pt x="44630" y="117638"/>
                </a:lnTo>
                <a:lnTo>
                  <a:pt x="46193" y="117275"/>
                </a:lnTo>
                <a:lnTo>
                  <a:pt x="53140" y="117094"/>
                </a:lnTo>
                <a:lnTo>
                  <a:pt x="60087" y="116730"/>
                </a:lnTo>
                <a:lnTo>
                  <a:pt x="67032" y="116185"/>
                </a:lnTo>
                <a:lnTo>
                  <a:pt x="74153" y="115641"/>
                </a:lnTo>
                <a:lnTo>
                  <a:pt x="88045" y="114190"/>
                </a:lnTo>
                <a:lnTo>
                  <a:pt x="101938" y="112918"/>
                </a:lnTo>
                <a:lnTo>
                  <a:pt x="112356" y="112918"/>
                </a:lnTo>
                <a:lnTo>
                  <a:pt x="114615" y="112737"/>
                </a:lnTo>
                <a:lnTo>
                  <a:pt x="116351" y="112373"/>
                </a:lnTo>
                <a:lnTo>
                  <a:pt x="116872" y="112010"/>
                </a:lnTo>
                <a:lnTo>
                  <a:pt x="117393" y="111648"/>
                </a:lnTo>
                <a:lnTo>
                  <a:pt x="117741" y="111103"/>
                </a:lnTo>
                <a:lnTo>
                  <a:pt x="118087" y="110376"/>
                </a:lnTo>
                <a:lnTo>
                  <a:pt x="118435" y="108197"/>
                </a:lnTo>
                <a:lnTo>
                  <a:pt x="118783" y="105293"/>
                </a:lnTo>
                <a:lnTo>
                  <a:pt x="118783" y="102026"/>
                </a:lnTo>
                <a:lnTo>
                  <a:pt x="118956" y="95852"/>
                </a:lnTo>
                <a:lnTo>
                  <a:pt x="118956" y="91496"/>
                </a:lnTo>
                <a:lnTo>
                  <a:pt x="119477" y="78606"/>
                </a:lnTo>
                <a:lnTo>
                  <a:pt x="119650" y="69893"/>
                </a:lnTo>
                <a:lnTo>
                  <a:pt x="119825" y="64083"/>
                </a:lnTo>
                <a:lnTo>
                  <a:pt x="119998" y="64266"/>
                </a:lnTo>
                <a:lnTo>
                  <a:pt x="119998" y="60815"/>
                </a:lnTo>
                <a:lnTo>
                  <a:pt x="119998" y="57367"/>
                </a:lnTo>
                <a:lnTo>
                  <a:pt x="119825" y="59001"/>
                </a:lnTo>
                <a:lnTo>
                  <a:pt x="119477" y="54461"/>
                </a:lnTo>
                <a:lnTo>
                  <a:pt x="119304" y="49743"/>
                </a:lnTo>
                <a:lnTo>
                  <a:pt x="119129" y="44841"/>
                </a:lnTo>
                <a:lnTo>
                  <a:pt x="118956" y="40121"/>
                </a:lnTo>
                <a:lnTo>
                  <a:pt x="119304" y="42480"/>
                </a:lnTo>
                <a:lnTo>
                  <a:pt x="119304" y="39938"/>
                </a:lnTo>
                <a:lnTo>
                  <a:pt x="119304" y="36489"/>
                </a:lnTo>
                <a:lnTo>
                  <a:pt x="119304" y="36309"/>
                </a:lnTo>
                <a:lnTo>
                  <a:pt x="119129" y="33403"/>
                </a:lnTo>
                <a:lnTo>
                  <a:pt x="119304" y="34856"/>
                </a:lnTo>
                <a:lnTo>
                  <a:pt x="119650" y="32677"/>
                </a:lnTo>
                <a:lnTo>
                  <a:pt x="119477" y="30318"/>
                </a:lnTo>
                <a:lnTo>
                  <a:pt x="119304" y="27957"/>
                </a:lnTo>
                <a:lnTo>
                  <a:pt x="119129" y="25778"/>
                </a:lnTo>
                <a:lnTo>
                  <a:pt x="118956" y="26323"/>
                </a:lnTo>
                <a:lnTo>
                  <a:pt x="118825" y="26323"/>
                </a:lnTo>
                <a:lnTo>
                  <a:pt x="118956" y="26868"/>
                </a:lnTo>
                <a:lnTo>
                  <a:pt x="119129" y="28865"/>
                </a:lnTo>
                <a:lnTo>
                  <a:pt x="118783" y="28140"/>
                </a:lnTo>
                <a:lnTo>
                  <a:pt x="118783" y="29046"/>
                </a:lnTo>
                <a:lnTo>
                  <a:pt x="118435" y="24508"/>
                </a:lnTo>
                <a:lnTo>
                  <a:pt x="118087" y="22511"/>
                </a:lnTo>
                <a:lnTo>
                  <a:pt x="117914" y="22330"/>
                </a:lnTo>
                <a:lnTo>
                  <a:pt x="117914" y="21603"/>
                </a:lnTo>
                <a:lnTo>
                  <a:pt x="118262" y="20332"/>
                </a:lnTo>
                <a:lnTo>
                  <a:pt x="118262" y="18880"/>
                </a:lnTo>
                <a:lnTo>
                  <a:pt x="118262" y="18396"/>
                </a:lnTo>
                <a:lnTo>
                  <a:pt x="118608" y="19607"/>
                </a:lnTo>
                <a:lnTo>
                  <a:pt x="118956" y="22330"/>
                </a:lnTo>
                <a:lnTo>
                  <a:pt x="119304" y="25053"/>
                </a:lnTo>
                <a:lnTo>
                  <a:pt x="119477" y="27231"/>
                </a:lnTo>
                <a:lnTo>
                  <a:pt x="119477" y="24689"/>
                </a:lnTo>
                <a:lnTo>
                  <a:pt x="119304" y="22511"/>
                </a:lnTo>
                <a:lnTo>
                  <a:pt x="118783" y="17973"/>
                </a:lnTo>
                <a:lnTo>
                  <a:pt x="118608" y="18335"/>
                </a:lnTo>
                <a:lnTo>
                  <a:pt x="118608" y="17973"/>
                </a:lnTo>
                <a:lnTo>
                  <a:pt x="118262" y="16520"/>
                </a:lnTo>
                <a:lnTo>
                  <a:pt x="118087" y="13978"/>
                </a:lnTo>
                <a:lnTo>
                  <a:pt x="117914" y="18154"/>
                </a:lnTo>
                <a:lnTo>
                  <a:pt x="117393" y="17065"/>
                </a:lnTo>
                <a:lnTo>
                  <a:pt x="117220" y="15250"/>
                </a:lnTo>
                <a:lnTo>
                  <a:pt x="117045" y="13070"/>
                </a:lnTo>
                <a:lnTo>
                  <a:pt x="116872" y="10711"/>
                </a:lnTo>
                <a:lnTo>
                  <a:pt x="116872" y="2361"/>
                </a:lnTo>
                <a:lnTo>
                  <a:pt x="116872" y="1272"/>
                </a:lnTo>
                <a:lnTo>
                  <a:pt x="116699" y="1089"/>
                </a:lnTo>
                <a:lnTo>
                  <a:pt x="116351" y="727"/>
                </a:lnTo>
                <a:lnTo>
                  <a:pt x="115309" y="363"/>
                </a:lnTo>
                <a:lnTo>
                  <a:pt x="113746" y="182"/>
                </a:lnTo>
                <a:lnTo>
                  <a:pt x="11201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0"/>
          <p:cNvSpPr/>
          <p:nvPr/>
        </p:nvSpPr>
        <p:spPr>
          <a:xfrm>
            <a:off x="4045614" y="719848"/>
            <a:ext cx="1052762" cy="922444"/>
          </a:xfrm>
          <a:custGeom>
            <a:rect b="b" l="l" r="r" t="t"/>
            <a:pathLst>
              <a:path extrusionOk="0" h="120000" w="120000">
                <a:moveTo>
                  <a:pt x="31881" y="11052"/>
                </a:moveTo>
                <a:lnTo>
                  <a:pt x="31044" y="11624"/>
                </a:lnTo>
                <a:lnTo>
                  <a:pt x="30378" y="12195"/>
                </a:lnTo>
                <a:lnTo>
                  <a:pt x="29206" y="13526"/>
                </a:lnTo>
                <a:lnTo>
                  <a:pt x="28705" y="14285"/>
                </a:lnTo>
                <a:lnTo>
                  <a:pt x="28204" y="15240"/>
                </a:lnTo>
                <a:lnTo>
                  <a:pt x="26537" y="15240"/>
                </a:lnTo>
                <a:lnTo>
                  <a:pt x="26702" y="14857"/>
                </a:lnTo>
                <a:lnTo>
                  <a:pt x="27539" y="13142"/>
                </a:lnTo>
                <a:lnTo>
                  <a:pt x="28040" y="11240"/>
                </a:lnTo>
                <a:lnTo>
                  <a:pt x="28040" y="11052"/>
                </a:lnTo>
                <a:close/>
                <a:moveTo>
                  <a:pt x="33877" y="11052"/>
                </a:moveTo>
                <a:lnTo>
                  <a:pt x="33383" y="11812"/>
                </a:lnTo>
                <a:lnTo>
                  <a:pt x="33047" y="12767"/>
                </a:lnTo>
                <a:lnTo>
                  <a:pt x="32882" y="13714"/>
                </a:lnTo>
                <a:lnTo>
                  <a:pt x="32711" y="14857"/>
                </a:lnTo>
                <a:lnTo>
                  <a:pt x="32711" y="15240"/>
                </a:lnTo>
                <a:lnTo>
                  <a:pt x="30042" y="15240"/>
                </a:lnTo>
                <a:lnTo>
                  <a:pt x="30207" y="14857"/>
                </a:lnTo>
                <a:lnTo>
                  <a:pt x="31044" y="13142"/>
                </a:lnTo>
                <a:lnTo>
                  <a:pt x="32045" y="11240"/>
                </a:lnTo>
                <a:lnTo>
                  <a:pt x="32045" y="11052"/>
                </a:lnTo>
                <a:close/>
                <a:moveTo>
                  <a:pt x="39885" y="10857"/>
                </a:moveTo>
                <a:lnTo>
                  <a:pt x="38719" y="12195"/>
                </a:lnTo>
                <a:lnTo>
                  <a:pt x="37553" y="13338"/>
                </a:lnTo>
                <a:lnTo>
                  <a:pt x="37052" y="14285"/>
                </a:lnTo>
                <a:lnTo>
                  <a:pt x="36380" y="15240"/>
                </a:lnTo>
                <a:lnTo>
                  <a:pt x="34549" y="15240"/>
                </a:lnTo>
                <a:lnTo>
                  <a:pt x="34549" y="14857"/>
                </a:lnTo>
                <a:lnTo>
                  <a:pt x="34713" y="13909"/>
                </a:lnTo>
                <a:lnTo>
                  <a:pt x="34878" y="12767"/>
                </a:lnTo>
                <a:lnTo>
                  <a:pt x="35550" y="10857"/>
                </a:lnTo>
                <a:close/>
                <a:moveTo>
                  <a:pt x="23368" y="11052"/>
                </a:moveTo>
                <a:lnTo>
                  <a:pt x="22532" y="12000"/>
                </a:lnTo>
                <a:lnTo>
                  <a:pt x="21866" y="13142"/>
                </a:lnTo>
                <a:lnTo>
                  <a:pt x="21194" y="14285"/>
                </a:lnTo>
                <a:lnTo>
                  <a:pt x="20865" y="15428"/>
                </a:lnTo>
                <a:lnTo>
                  <a:pt x="19027" y="15428"/>
                </a:lnTo>
                <a:lnTo>
                  <a:pt x="19527" y="14097"/>
                </a:lnTo>
                <a:lnTo>
                  <a:pt x="20865" y="11052"/>
                </a:lnTo>
                <a:close/>
                <a:moveTo>
                  <a:pt x="27703" y="11052"/>
                </a:moveTo>
                <a:lnTo>
                  <a:pt x="27203" y="11812"/>
                </a:lnTo>
                <a:lnTo>
                  <a:pt x="26702" y="12571"/>
                </a:lnTo>
                <a:lnTo>
                  <a:pt x="25701" y="14097"/>
                </a:lnTo>
                <a:lnTo>
                  <a:pt x="24871" y="15240"/>
                </a:lnTo>
                <a:lnTo>
                  <a:pt x="22868" y="15428"/>
                </a:lnTo>
                <a:lnTo>
                  <a:pt x="23698" y="13142"/>
                </a:lnTo>
                <a:lnTo>
                  <a:pt x="24699" y="11052"/>
                </a:lnTo>
                <a:close/>
                <a:moveTo>
                  <a:pt x="15357" y="11052"/>
                </a:moveTo>
                <a:lnTo>
                  <a:pt x="14184" y="12000"/>
                </a:lnTo>
                <a:lnTo>
                  <a:pt x="13354" y="13142"/>
                </a:lnTo>
                <a:lnTo>
                  <a:pt x="12353" y="14285"/>
                </a:lnTo>
                <a:lnTo>
                  <a:pt x="11516" y="15428"/>
                </a:lnTo>
                <a:lnTo>
                  <a:pt x="10350" y="15624"/>
                </a:lnTo>
                <a:lnTo>
                  <a:pt x="11351" y="13338"/>
                </a:lnTo>
                <a:lnTo>
                  <a:pt x="12682" y="11240"/>
                </a:lnTo>
                <a:lnTo>
                  <a:pt x="14856" y="11052"/>
                </a:lnTo>
                <a:close/>
                <a:moveTo>
                  <a:pt x="19863" y="11052"/>
                </a:moveTo>
                <a:lnTo>
                  <a:pt x="19027" y="12195"/>
                </a:lnTo>
                <a:lnTo>
                  <a:pt x="18361" y="13338"/>
                </a:lnTo>
                <a:lnTo>
                  <a:pt x="17689" y="14481"/>
                </a:lnTo>
                <a:lnTo>
                  <a:pt x="17188" y="15624"/>
                </a:lnTo>
                <a:lnTo>
                  <a:pt x="15186" y="15428"/>
                </a:lnTo>
                <a:lnTo>
                  <a:pt x="13683" y="15428"/>
                </a:lnTo>
                <a:lnTo>
                  <a:pt x="15357" y="13142"/>
                </a:lnTo>
                <a:lnTo>
                  <a:pt x="17024" y="11052"/>
                </a:lnTo>
                <a:close/>
                <a:moveTo>
                  <a:pt x="48397" y="10857"/>
                </a:moveTo>
                <a:lnTo>
                  <a:pt x="47567" y="12195"/>
                </a:lnTo>
                <a:lnTo>
                  <a:pt x="45729" y="14857"/>
                </a:lnTo>
                <a:lnTo>
                  <a:pt x="45228" y="15624"/>
                </a:lnTo>
                <a:lnTo>
                  <a:pt x="43061" y="15428"/>
                </a:lnTo>
                <a:lnTo>
                  <a:pt x="43226" y="14857"/>
                </a:lnTo>
                <a:lnTo>
                  <a:pt x="45228" y="11240"/>
                </a:lnTo>
                <a:lnTo>
                  <a:pt x="45064" y="11052"/>
                </a:lnTo>
                <a:lnTo>
                  <a:pt x="44892" y="11052"/>
                </a:lnTo>
                <a:lnTo>
                  <a:pt x="43562" y="12383"/>
                </a:lnTo>
                <a:lnTo>
                  <a:pt x="42224" y="13909"/>
                </a:lnTo>
                <a:lnTo>
                  <a:pt x="41723" y="14669"/>
                </a:lnTo>
                <a:lnTo>
                  <a:pt x="41223" y="15428"/>
                </a:lnTo>
                <a:lnTo>
                  <a:pt x="38383" y="15428"/>
                </a:lnTo>
                <a:lnTo>
                  <a:pt x="39055" y="14097"/>
                </a:lnTo>
                <a:lnTo>
                  <a:pt x="40057" y="12571"/>
                </a:lnTo>
                <a:lnTo>
                  <a:pt x="41058" y="10857"/>
                </a:lnTo>
                <a:close/>
                <a:moveTo>
                  <a:pt x="52575" y="10857"/>
                </a:moveTo>
                <a:lnTo>
                  <a:pt x="51573" y="11812"/>
                </a:lnTo>
                <a:lnTo>
                  <a:pt x="50572" y="12954"/>
                </a:lnTo>
                <a:lnTo>
                  <a:pt x="49735" y="14285"/>
                </a:lnTo>
                <a:lnTo>
                  <a:pt x="49070" y="15624"/>
                </a:lnTo>
                <a:lnTo>
                  <a:pt x="47396" y="15624"/>
                </a:lnTo>
                <a:lnTo>
                  <a:pt x="48397" y="13909"/>
                </a:lnTo>
                <a:lnTo>
                  <a:pt x="50400" y="10857"/>
                </a:lnTo>
                <a:close/>
                <a:moveTo>
                  <a:pt x="103812" y="11052"/>
                </a:moveTo>
                <a:lnTo>
                  <a:pt x="104813" y="11240"/>
                </a:lnTo>
                <a:lnTo>
                  <a:pt x="106480" y="11240"/>
                </a:lnTo>
                <a:lnTo>
                  <a:pt x="106144" y="11812"/>
                </a:lnTo>
                <a:lnTo>
                  <a:pt x="104477" y="13526"/>
                </a:lnTo>
                <a:lnTo>
                  <a:pt x="103812" y="14669"/>
                </a:lnTo>
                <a:lnTo>
                  <a:pt x="103140" y="15624"/>
                </a:lnTo>
                <a:lnTo>
                  <a:pt x="100808" y="15624"/>
                </a:lnTo>
                <a:lnTo>
                  <a:pt x="101473" y="14857"/>
                </a:lnTo>
                <a:lnTo>
                  <a:pt x="102811" y="12954"/>
                </a:lnTo>
                <a:lnTo>
                  <a:pt x="103812" y="11052"/>
                </a:lnTo>
                <a:close/>
                <a:moveTo>
                  <a:pt x="108819" y="11240"/>
                </a:moveTo>
                <a:lnTo>
                  <a:pt x="111487" y="11428"/>
                </a:lnTo>
                <a:lnTo>
                  <a:pt x="111652" y="11428"/>
                </a:lnTo>
                <a:lnTo>
                  <a:pt x="110822" y="12571"/>
                </a:lnTo>
                <a:lnTo>
                  <a:pt x="109985" y="14097"/>
                </a:lnTo>
                <a:lnTo>
                  <a:pt x="109148" y="15624"/>
                </a:lnTo>
                <a:lnTo>
                  <a:pt x="105815" y="15624"/>
                </a:lnTo>
                <a:lnTo>
                  <a:pt x="107317" y="13526"/>
                </a:lnTo>
                <a:lnTo>
                  <a:pt x="108819" y="11240"/>
                </a:lnTo>
                <a:close/>
                <a:moveTo>
                  <a:pt x="56080" y="10857"/>
                </a:moveTo>
                <a:lnTo>
                  <a:pt x="55078" y="12000"/>
                </a:lnTo>
                <a:lnTo>
                  <a:pt x="54077" y="13142"/>
                </a:lnTo>
                <a:lnTo>
                  <a:pt x="52575" y="15812"/>
                </a:lnTo>
                <a:lnTo>
                  <a:pt x="51402" y="15812"/>
                </a:lnTo>
                <a:lnTo>
                  <a:pt x="52403" y="13338"/>
                </a:lnTo>
                <a:lnTo>
                  <a:pt x="53404" y="10857"/>
                </a:lnTo>
                <a:close/>
                <a:moveTo>
                  <a:pt x="59585" y="10857"/>
                </a:moveTo>
                <a:lnTo>
                  <a:pt x="59248" y="11240"/>
                </a:lnTo>
                <a:lnTo>
                  <a:pt x="57746" y="13142"/>
                </a:lnTo>
                <a:lnTo>
                  <a:pt x="57081" y="14285"/>
                </a:lnTo>
                <a:lnTo>
                  <a:pt x="56409" y="15428"/>
                </a:lnTo>
                <a:lnTo>
                  <a:pt x="56409" y="15812"/>
                </a:lnTo>
                <a:lnTo>
                  <a:pt x="54907" y="15812"/>
                </a:lnTo>
                <a:lnTo>
                  <a:pt x="56244" y="13338"/>
                </a:lnTo>
                <a:lnTo>
                  <a:pt x="56745" y="12195"/>
                </a:lnTo>
                <a:lnTo>
                  <a:pt x="57246" y="10857"/>
                </a:lnTo>
                <a:close/>
                <a:moveTo>
                  <a:pt x="64756" y="10857"/>
                </a:moveTo>
                <a:lnTo>
                  <a:pt x="63590" y="12195"/>
                </a:lnTo>
                <a:lnTo>
                  <a:pt x="62589" y="13714"/>
                </a:lnTo>
                <a:lnTo>
                  <a:pt x="61917" y="14669"/>
                </a:lnTo>
                <a:lnTo>
                  <a:pt x="61251" y="15812"/>
                </a:lnTo>
                <a:lnTo>
                  <a:pt x="58082" y="15812"/>
                </a:lnTo>
                <a:lnTo>
                  <a:pt x="58748" y="15052"/>
                </a:lnTo>
                <a:lnTo>
                  <a:pt x="60586" y="12767"/>
                </a:lnTo>
                <a:lnTo>
                  <a:pt x="61416" y="11812"/>
                </a:lnTo>
                <a:lnTo>
                  <a:pt x="62253" y="10857"/>
                </a:lnTo>
                <a:close/>
                <a:moveTo>
                  <a:pt x="70100" y="10669"/>
                </a:moveTo>
                <a:lnTo>
                  <a:pt x="69098" y="11240"/>
                </a:lnTo>
                <a:lnTo>
                  <a:pt x="68261" y="12195"/>
                </a:lnTo>
                <a:lnTo>
                  <a:pt x="66924" y="14097"/>
                </a:lnTo>
                <a:lnTo>
                  <a:pt x="65758" y="15812"/>
                </a:lnTo>
                <a:lnTo>
                  <a:pt x="63590" y="15812"/>
                </a:lnTo>
                <a:lnTo>
                  <a:pt x="64256" y="14669"/>
                </a:lnTo>
                <a:lnTo>
                  <a:pt x="65257" y="12767"/>
                </a:lnTo>
                <a:lnTo>
                  <a:pt x="65758" y="11812"/>
                </a:lnTo>
                <a:lnTo>
                  <a:pt x="66094" y="10857"/>
                </a:lnTo>
                <a:lnTo>
                  <a:pt x="70100" y="10669"/>
                </a:lnTo>
                <a:close/>
                <a:moveTo>
                  <a:pt x="78440" y="10481"/>
                </a:moveTo>
                <a:lnTo>
                  <a:pt x="77439" y="12195"/>
                </a:lnTo>
                <a:lnTo>
                  <a:pt x="76273" y="13909"/>
                </a:lnTo>
                <a:lnTo>
                  <a:pt x="75772" y="14857"/>
                </a:lnTo>
                <a:lnTo>
                  <a:pt x="75436" y="15812"/>
                </a:lnTo>
                <a:lnTo>
                  <a:pt x="72768" y="15812"/>
                </a:lnTo>
                <a:lnTo>
                  <a:pt x="73769" y="14669"/>
                </a:lnTo>
                <a:lnTo>
                  <a:pt x="74606" y="13526"/>
                </a:lnTo>
                <a:lnTo>
                  <a:pt x="75107" y="12383"/>
                </a:lnTo>
                <a:lnTo>
                  <a:pt x="75607" y="11052"/>
                </a:lnTo>
                <a:lnTo>
                  <a:pt x="75436" y="10669"/>
                </a:lnTo>
                <a:lnTo>
                  <a:pt x="75107" y="10669"/>
                </a:lnTo>
                <a:lnTo>
                  <a:pt x="72603" y="13142"/>
                </a:lnTo>
                <a:lnTo>
                  <a:pt x="70264" y="15812"/>
                </a:lnTo>
                <a:lnTo>
                  <a:pt x="67424" y="15812"/>
                </a:lnTo>
                <a:lnTo>
                  <a:pt x="68261" y="14481"/>
                </a:lnTo>
                <a:lnTo>
                  <a:pt x="69098" y="13338"/>
                </a:lnTo>
                <a:lnTo>
                  <a:pt x="69928" y="12000"/>
                </a:lnTo>
                <a:lnTo>
                  <a:pt x="70765" y="10669"/>
                </a:lnTo>
                <a:lnTo>
                  <a:pt x="78440" y="10481"/>
                </a:lnTo>
                <a:close/>
                <a:moveTo>
                  <a:pt x="82281" y="10481"/>
                </a:moveTo>
                <a:lnTo>
                  <a:pt x="81444" y="11624"/>
                </a:lnTo>
                <a:lnTo>
                  <a:pt x="80779" y="12954"/>
                </a:lnTo>
                <a:lnTo>
                  <a:pt x="80278" y="14481"/>
                </a:lnTo>
                <a:lnTo>
                  <a:pt x="80114" y="15812"/>
                </a:lnTo>
                <a:lnTo>
                  <a:pt x="77439" y="15812"/>
                </a:lnTo>
                <a:lnTo>
                  <a:pt x="78111" y="14481"/>
                </a:lnTo>
                <a:lnTo>
                  <a:pt x="78776" y="13142"/>
                </a:lnTo>
                <a:lnTo>
                  <a:pt x="79277" y="11812"/>
                </a:lnTo>
                <a:lnTo>
                  <a:pt x="79778" y="10481"/>
                </a:lnTo>
                <a:close/>
                <a:moveTo>
                  <a:pt x="89120" y="10285"/>
                </a:moveTo>
                <a:lnTo>
                  <a:pt x="87954" y="11624"/>
                </a:lnTo>
                <a:lnTo>
                  <a:pt x="86788" y="12954"/>
                </a:lnTo>
                <a:lnTo>
                  <a:pt x="85786" y="14097"/>
                </a:lnTo>
                <a:lnTo>
                  <a:pt x="85286" y="14857"/>
                </a:lnTo>
                <a:lnTo>
                  <a:pt x="84949" y="15812"/>
                </a:lnTo>
                <a:lnTo>
                  <a:pt x="82117" y="15812"/>
                </a:lnTo>
                <a:lnTo>
                  <a:pt x="82617" y="14097"/>
                </a:lnTo>
                <a:lnTo>
                  <a:pt x="83447" y="12383"/>
                </a:lnTo>
                <a:lnTo>
                  <a:pt x="84449" y="10285"/>
                </a:lnTo>
                <a:close/>
                <a:moveTo>
                  <a:pt x="89957" y="10285"/>
                </a:moveTo>
                <a:lnTo>
                  <a:pt x="93297" y="10481"/>
                </a:lnTo>
                <a:lnTo>
                  <a:pt x="91959" y="12383"/>
                </a:lnTo>
                <a:lnTo>
                  <a:pt x="90958" y="13909"/>
                </a:lnTo>
                <a:lnTo>
                  <a:pt x="90457" y="14857"/>
                </a:lnTo>
                <a:lnTo>
                  <a:pt x="90121" y="15812"/>
                </a:lnTo>
                <a:lnTo>
                  <a:pt x="86952" y="15812"/>
                </a:lnTo>
                <a:lnTo>
                  <a:pt x="87625" y="14285"/>
                </a:lnTo>
                <a:lnTo>
                  <a:pt x="89957" y="10285"/>
                </a:lnTo>
                <a:close/>
                <a:moveTo>
                  <a:pt x="94628" y="10481"/>
                </a:moveTo>
                <a:lnTo>
                  <a:pt x="96967" y="10669"/>
                </a:lnTo>
                <a:lnTo>
                  <a:pt x="95300" y="12767"/>
                </a:lnTo>
                <a:lnTo>
                  <a:pt x="94298" y="14097"/>
                </a:lnTo>
                <a:lnTo>
                  <a:pt x="93962" y="14857"/>
                </a:lnTo>
                <a:lnTo>
                  <a:pt x="93798" y="15812"/>
                </a:lnTo>
                <a:lnTo>
                  <a:pt x="92124" y="15812"/>
                </a:lnTo>
                <a:lnTo>
                  <a:pt x="92961" y="13714"/>
                </a:lnTo>
                <a:lnTo>
                  <a:pt x="94628" y="10481"/>
                </a:lnTo>
                <a:close/>
                <a:moveTo>
                  <a:pt x="97803" y="10857"/>
                </a:moveTo>
                <a:lnTo>
                  <a:pt x="102975" y="11052"/>
                </a:lnTo>
                <a:lnTo>
                  <a:pt x="101473" y="12571"/>
                </a:lnTo>
                <a:lnTo>
                  <a:pt x="100136" y="14097"/>
                </a:lnTo>
                <a:lnTo>
                  <a:pt x="99470" y="14857"/>
                </a:lnTo>
                <a:lnTo>
                  <a:pt x="98805" y="15812"/>
                </a:lnTo>
                <a:lnTo>
                  <a:pt x="95464" y="15812"/>
                </a:lnTo>
                <a:lnTo>
                  <a:pt x="96130" y="14481"/>
                </a:lnTo>
                <a:lnTo>
                  <a:pt x="96631" y="13338"/>
                </a:lnTo>
                <a:lnTo>
                  <a:pt x="97803" y="10857"/>
                </a:lnTo>
                <a:close/>
                <a:moveTo>
                  <a:pt x="114156" y="11052"/>
                </a:moveTo>
                <a:lnTo>
                  <a:pt x="115157" y="11240"/>
                </a:lnTo>
                <a:lnTo>
                  <a:pt x="115493" y="11428"/>
                </a:lnTo>
                <a:lnTo>
                  <a:pt x="115994" y="11624"/>
                </a:lnTo>
                <a:lnTo>
                  <a:pt x="114156" y="13142"/>
                </a:lnTo>
                <a:lnTo>
                  <a:pt x="112653" y="14857"/>
                </a:lnTo>
                <a:lnTo>
                  <a:pt x="111652" y="16000"/>
                </a:lnTo>
                <a:lnTo>
                  <a:pt x="111323" y="15812"/>
                </a:lnTo>
                <a:lnTo>
                  <a:pt x="110822" y="15624"/>
                </a:lnTo>
                <a:lnTo>
                  <a:pt x="111823" y="13526"/>
                </a:lnTo>
                <a:lnTo>
                  <a:pt x="113154" y="11240"/>
                </a:lnTo>
                <a:lnTo>
                  <a:pt x="114156" y="11052"/>
                </a:lnTo>
                <a:close/>
                <a:moveTo>
                  <a:pt x="2668" y="10857"/>
                </a:moveTo>
                <a:lnTo>
                  <a:pt x="4506" y="11240"/>
                </a:lnTo>
                <a:lnTo>
                  <a:pt x="6673" y="11428"/>
                </a:lnTo>
                <a:lnTo>
                  <a:pt x="5507" y="12571"/>
                </a:lnTo>
                <a:lnTo>
                  <a:pt x="4506" y="13714"/>
                </a:lnTo>
                <a:lnTo>
                  <a:pt x="3669" y="15052"/>
                </a:lnTo>
                <a:lnTo>
                  <a:pt x="3340" y="15624"/>
                </a:lnTo>
                <a:lnTo>
                  <a:pt x="3004" y="16195"/>
                </a:lnTo>
                <a:lnTo>
                  <a:pt x="3004" y="13142"/>
                </a:lnTo>
                <a:lnTo>
                  <a:pt x="2668" y="10857"/>
                </a:lnTo>
                <a:close/>
                <a:moveTo>
                  <a:pt x="11351" y="11240"/>
                </a:moveTo>
                <a:lnTo>
                  <a:pt x="10350" y="12195"/>
                </a:lnTo>
                <a:lnTo>
                  <a:pt x="9348" y="13526"/>
                </a:lnTo>
                <a:lnTo>
                  <a:pt x="8512" y="14857"/>
                </a:lnTo>
                <a:lnTo>
                  <a:pt x="8011" y="16383"/>
                </a:lnTo>
                <a:lnTo>
                  <a:pt x="7846" y="16383"/>
                </a:lnTo>
                <a:lnTo>
                  <a:pt x="7510" y="16767"/>
                </a:lnTo>
                <a:lnTo>
                  <a:pt x="7346" y="17142"/>
                </a:lnTo>
                <a:lnTo>
                  <a:pt x="7346" y="17526"/>
                </a:lnTo>
                <a:lnTo>
                  <a:pt x="7346" y="17909"/>
                </a:lnTo>
                <a:lnTo>
                  <a:pt x="7346" y="18857"/>
                </a:lnTo>
                <a:lnTo>
                  <a:pt x="7174" y="18857"/>
                </a:lnTo>
                <a:lnTo>
                  <a:pt x="6344" y="19240"/>
                </a:lnTo>
                <a:lnTo>
                  <a:pt x="5672" y="19812"/>
                </a:lnTo>
                <a:lnTo>
                  <a:pt x="4341" y="21338"/>
                </a:lnTo>
                <a:lnTo>
                  <a:pt x="3168" y="22481"/>
                </a:lnTo>
                <a:lnTo>
                  <a:pt x="3168" y="20954"/>
                </a:lnTo>
                <a:lnTo>
                  <a:pt x="3004" y="17714"/>
                </a:lnTo>
                <a:lnTo>
                  <a:pt x="3168" y="17714"/>
                </a:lnTo>
                <a:lnTo>
                  <a:pt x="4170" y="17338"/>
                </a:lnTo>
                <a:lnTo>
                  <a:pt x="4506" y="16954"/>
                </a:lnTo>
                <a:lnTo>
                  <a:pt x="5007" y="16571"/>
                </a:lnTo>
                <a:lnTo>
                  <a:pt x="6673" y="14481"/>
                </a:lnTo>
                <a:lnTo>
                  <a:pt x="8011" y="12954"/>
                </a:lnTo>
                <a:lnTo>
                  <a:pt x="9513" y="11428"/>
                </a:lnTo>
                <a:lnTo>
                  <a:pt x="11351" y="11240"/>
                </a:lnTo>
                <a:close/>
                <a:moveTo>
                  <a:pt x="116158" y="12767"/>
                </a:moveTo>
                <a:lnTo>
                  <a:pt x="116330" y="15240"/>
                </a:lnTo>
                <a:lnTo>
                  <a:pt x="116330" y="17526"/>
                </a:lnTo>
                <a:lnTo>
                  <a:pt x="116158" y="22285"/>
                </a:lnTo>
                <a:lnTo>
                  <a:pt x="115328" y="22857"/>
                </a:lnTo>
                <a:lnTo>
                  <a:pt x="114492" y="23428"/>
                </a:lnTo>
                <a:lnTo>
                  <a:pt x="112989" y="24954"/>
                </a:lnTo>
                <a:lnTo>
                  <a:pt x="112324" y="25909"/>
                </a:lnTo>
                <a:lnTo>
                  <a:pt x="112653" y="22481"/>
                </a:lnTo>
                <a:lnTo>
                  <a:pt x="113991" y="21338"/>
                </a:lnTo>
                <a:lnTo>
                  <a:pt x="114992" y="20571"/>
                </a:lnTo>
                <a:lnTo>
                  <a:pt x="115493" y="20195"/>
                </a:lnTo>
                <a:lnTo>
                  <a:pt x="115994" y="19624"/>
                </a:lnTo>
                <a:lnTo>
                  <a:pt x="115994" y="19428"/>
                </a:lnTo>
                <a:lnTo>
                  <a:pt x="115994" y="19052"/>
                </a:lnTo>
                <a:lnTo>
                  <a:pt x="115829" y="18857"/>
                </a:lnTo>
                <a:lnTo>
                  <a:pt x="115493" y="18669"/>
                </a:lnTo>
                <a:lnTo>
                  <a:pt x="114992" y="18857"/>
                </a:lnTo>
                <a:lnTo>
                  <a:pt x="114492" y="19240"/>
                </a:lnTo>
                <a:lnTo>
                  <a:pt x="113655" y="20195"/>
                </a:lnTo>
                <a:lnTo>
                  <a:pt x="112489" y="21142"/>
                </a:lnTo>
                <a:lnTo>
                  <a:pt x="112324" y="20000"/>
                </a:lnTo>
                <a:lnTo>
                  <a:pt x="111988" y="19052"/>
                </a:lnTo>
                <a:lnTo>
                  <a:pt x="112653" y="18481"/>
                </a:lnTo>
                <a:lnTo>
                  <a:pt x="113154" y="17526"/>
                </a:lnTo>
                <a:lnTo>
                  <a:pt x="114156" y="15812"/>
                </a:lnTo>
                <a:lnTo>
                  <a:pt x="116158" y="12767"/>
                </a:lnTo>
                <a:close/>
                <a:moveTo>
                  <a:pt x="7010" y="22669"/>
                </a:moveTo>
                <a:lnTo>
                  <a:pt x="6845" y="25338"/>
                </a:lnTo>
                <a:lnTo>
                  <a:pt x="6173" y="25909"/>
                </a:lnTo>
                <a:lnTo>
                  <a:pt x="5507" y="26669"/>
                </a:lnTo>
                <a:lnTo>
                  <a:pt x="4506" y="28767"/>
                </a:lnTo>
                <a:lnTo>
                  <a:pt x="3505" y="31045"/>
                </a:lnTo>
                <a:lnTo>
                  <a:pt x="3340" y="25909"/>
                </a:lnTo>
                <a:lnTo>
                  <a:pt x="4170" y="25526"/>
                </a:lnTo>
                <a:lnTo>
                  <a:pt x="4842" y="24954"/>
                </a:lnTo>
                <a:lnTo>
                  <a:pt x="6173" y="23624"/>
                </a:lnTo>
                <a:lnTo>
                  <a:pt x="7010" y="22669"/>
                </a:lnTo>
                <a:close/>
                <a:moveTo>
                  <a:pt x="116158" y="24571"/>
                </a:moveTo>
                <a:lnTo>
                  <a:pt x="116158" y="27428"/>
                </a:lnTo>
                <a:lnTo>
                  <a:pt x="115157" y="28000"/>
                </a:lnTo>
                <a:lnTo>
                  <a:pt x="114327" y="28767"/>
                </a:lnTo>
                <a:lnTo>
                  <a:pt x="112825" y="30473"/>
                </a:lnTo>
                <a:lnTo>
                  <a:pt x="112324" y="31240"/>
                </a:lnTo>
                <a:lnTo>
                  <a:pt x="112324" y="29142"/>
                </a:lnTo>
                <a:lnTo>
                  <a:pt x="112489" y="28767"/>
                </a:lnTo>
                <a:lnTo>
                  <a:pt x="113991" y="26669"/>
                </a:lnTo>
                <a:lnTo>
                  <a:pt x="114828" y="25909"/>
                </a:lnTo>
                <a:lnTo>
                  <a:pt x="115493" y="25142"/>
                </a:lnTo>
                <a:lnTo>
                  <a:pt x="116158" y="24571"/>
                </a:lnTo>
                <a:close/>
                <a:moveTo>
                  <a:pt x="116158" y="29142"/>
                </a:moveTo>
                <a:lnTo>
                  <a:pt x="116158" y="33330"/>
                </a:lnTo>
                <a:lnTo>
                  <a:pt x="113490" y="36000"/>
                </a:lnTo>
                <a:lnTo>
                  <a:pt x="112653" y="36954"/>
                </a:lnTo>
                <a:lnTo>
                  <a:pt x="112489" y="34669"/>
                </a:lnTo>
                <a:lnTo>
                  <a:pt x="113326" y="32954"/>
                </a:lnTo>
                <a:lnTo>
                  <a:pt x="114156" y="31428"/>
                </a:lnTo>
                <a:lnTo>
                  <a:pt x="116158" y="29142"/>
                </a:lnTo>
                <a:close/>
                <a:moveTo>
                  <a:pt x="6845" y="27812"/>
                </a:moveTo>
                <a:lnTo>
                  <a:pt x="6673" y="32954"/>
                </a:lnTo>
                <a:lnTo>
                  <a:pt x="6509" y="33142"/>
                </a:lnTo>
                <a:lnTo>
                  <a:pt x="5507" y="34669"/>
                </a:lnTo>
                <a:lnTo>
                  <a:pt x="4506" y="36187"/>
                </a:lnTo>
                <a:lnTo>
                  <a:pt x="3669" y="37330"/>
                </a:lnTo>
                <a:lnTo>
                  <a:pt x="3669" y="33142"/>
                </a:lnTo>
                <a:lnTo>
                  <a:pt x="4671" y="31616"/>
                </a:lnTo>
                <a:lnTo>
                  <a:pt x="5507" y="30097"/>
                </a:lnTo>
                <a:lnTo>
                  <a:pt x="6845" y="27812"/>
                </a:lnTo>
                <a:close/>
                <a:moveTo>
                  <a:pt x="116158" y="36000"/>
                </a:moveTo>
                <a:lnTo>
                  <a:pt x="115994" y="41142"/>
                </a:lnTo>
                <a:lnTo>
                  <a:pt x="114327" y="42473"/>
                </a:lnTo>
                <a:lnTo>
                  <a:pt x="113655" y="43240"/>
                </a:lnTo>
                <a:lnTo>
                  <a:pt x="112825" y="44000"/>
                </a:lnTo>
                <a:lnTo>
                  <a:pt x="112653" y="44383"/>
                </a:lnTo>
                <a:lnTo>
                  <a:pt x="112653" y="40759"/>
                </a:lnTo>
                <a:lnTo>
                  <a:pt x="113655" y="39428"/>
                </a:lnTo>
                <a:lnTo>
                  <a:pt x="114492" y="38285"/>
                </a:lnTo>
                <a:lnTo>
                  <a:pt x="115328" y="37142"/>
                </a:lnTo>
                <a:lnTo>
                  <a:pt x="116158" y="36000"/>
                </a:lnTo>
                <a:close/>
                <a:moveTo>
                  <a:pt x="6673" y="36759"/>
                </a:moveTo>
                <a:lnTo>
                  <a:pt x="6673" y="41330"/>
                </a:lnTo>
                <a:lnTo>
                  <a:pt x="5007" y="42857"/>
                </a:lnTo>
                <a:lnTo>
                  <a:pt x="4341" y="43812"/>
                </a:lnTo>
                <a:lnTo>
                  <a:pt x="3669" y="44759"/>
                </a:lnTo>
                <a:lnTo>
                  <a:pt x="3669" y="40383"/>
                </a:lnTo>
                <a:lnTo>
                  <a:pt x="4005" y="40187"/>
                </a:lnTo>
                <a:lnTo>
                  <a:pt x="5171" y="38857"/>
                </a:lnTo>
                <a:lnTo>
                  <a:pt x="6173" y="37526"/>
                </a:lnTo>
                <a:lnTo>
                  <a:pt x="6673" y="36759"/>
                </a:lnTo>
                <a:close/>
                <a:moveTo>
                  <a:pt x="115994" y="42097"/>
                </a:moveTo>
                <a:lnTo>
                  <a:pt x="115994" y="46669"/>
                </a:lnTo>
                <a:lnTo>
                  <a:pt x="115994" y="48000"/>
                </a:lnTo>
                <a:lnTo>
                  <a:pt x="115157" y="48383"/>
                </a:lnTo>
                <a:lnTo>
                  <a:pt x="114156" y="49142"/>
                </a:lnTo>
                <a:lnTo>
                  <a:pt x="112653" y="50669"/>
                </a:lnTo>
                <a:lnTo>
                  <a:pt x="112653" y="47812"/>
                </a:lnTo>
                <a:lnTo>
                  <a:pt x="113655" y="46473"/>
                </a:lnTo>
                <a:lnTo>
                  <a:pt x="115994" y="42097"/>
                </a:lnTo>
                <a:close/>
                <a:moveTo>
                  <a:pt x="6673" y="44383"/>
                </a:moveTo>
                <a:lnTo>
                  <a:pt x="6673" y="48187"/>
                </a:lnTo>
                <a:lnTo>
                  <a:pt x="6008" y="48759"/>
                </a:lnTo>
                <a:lnTo>
                  <a:pt x="5343" y="49142"/>
                </a:lnTo>
                <a:lnTo>
                  <a:pt x="4341" y="50473"/>
                </a:lnTo>
                <a:lnTo>
                  <a:pt x="3505" y="51812"/>
                </a:lnTo>
                <a:lnTo>
                  <a:pt x="3505" y="48383"/>
                </a:lnTo>
                <a:lnTo>
                  <a:pt x="6673" y="44383"/>
                </a:lnTo>
                <a:close/>
                <a:moveTo>
                  <a:pt x="115994" y="49714"/>
                </a:moveTo>
                <a:lnTo>
                  <a:pt x="115994" y="52954"/>
                </a:lnTo>
                <a:lnTo>
                  <a:pt x="114327" y="54285"/>
                </a:lnTo>
                <a:lnTo>
                  <a:pt x="113655" y="55045"/>
                </a:lnTo>
                <a:lnTo>
                  <a:pt x="112825" y="55812"/>
                </a:lnTo>
                <a:lnTo>
                  <a:pt x="112489" y="56383"/>
                </a:lnTo>
                <a:lnTo>
                  <a:pt x="112489" y="53526"/>
                </a:lnTo>
                <a:lnTo>
                  <a:pt x="112653" y="53330"/>
                </a:lnTo>
                <a:lnTo>
                  <a:pt x="114156" y="51616"/>
                </a:lnTo>
                <a:lnTo>
                  <a:pt x="115994" y="49714"/>
                </a:lnTo>
                <a:close/>
                <a:moveTo>
                  <a:pt x="6509" y="51812"/>
                </a:moveTo>
                <a:lnTo>
                  <a:pt x="6509" y="53142"/>
                </a:lnTo>
                <a:lnTo>
                  <a:pt x="6509" y="56187"/>
                </a:lnTo>
                <a:lnTo>
                  <a:pt x="5672" y="56571"/>
                </a:lnTo>
                <a:lnTo>
                  <a:pt x="4842" y="57330"/>
                </a:lnTo>
                <a:lnTo>
                  <a:pt x="4005" y="58285"/>
                </a:lnTo>
                <a:lnTo>
                  <a:pt x="3340" y="59240"/>
                </a:lnTo>
                <a:lnTo>
                  <a:pt x="3340" y="55812"/>
                </a:lnTo>
                <a:lnTo>
                  <a:pt x="4005" y="55240"/>
                </a:lnTo>
                <a:lnTo>
                  <a:pt x="4671" y="54473"/>
                </a:lnTo>
                <a:lnTo>
                  <a:pt x="5843" y="52759"/>
                </a:lnTo>
                <a:lnTo>
                  <a:pt x="6509" y="51812"/>
                </a:lnTo>
                <a:close/>
                <a:moveTo>
                  <a:pt x="115994" y="53902"/>
                </a:moveTo>
                <a:lnTo>
                  <a:pt x="116158" y="58857"/>
                </a:lnTo>
                <a:lnTo>
                  <a:pt x="115328" y="59616"/>
                </a:lnTo>
                <a:lnTo>
                  <a:pt x="114327" y="60383"/>
                </a:lnTo>
                <a:lnTo>
                  <a:pt x="113490" y="61330"/>
                </a:lnTo>
                <a:lnTo>
                  <a:pt x="112825" y="62285"/>
                </a:lnTo>
                <a:lnTo>
                  <a:pt x="112324" y="62857"/>
                </a:lnTo>
                <a:lnTo>
                  <a:pt x="112324" y="60000"/>
                </a:lnTo>
                <a:lnTo>
                  <a:pt x="113326" y="58669"/>
                </a:lnTo>
                <a:lnTo>
                  <a:pt x="113991" y="57330"/>
                </a:lnTo>
                <a:lnTo>
                  <a:pt x="115157" y="55616"/>
                </a:lnTo>
                <a:lnTo>
                  <a:pt x="115994" y="53902"/>
                </a:lnTo>
                <a:close/>
                <a:moveTo>
                  <a:pt x="6509" y="58097"/>
                </a:moveTo>
                <a:lnTo>
                  <a:pt x="6673" y="62669"/>
                </a:lnTo>
                <a:lnTo>
                  <a:pt x="5843" y="63045"/>
                </a:lnTo>
                <a:lnTo>
                  <a:pt x="5171" y="63428"/>
                </a:lnTo>
                <a:lnTo>
                  <a:pt x="3841" y="64759"/>
                </a:lnTo>
                <a:lnTo>
                  <a:pt x="3168" y="65526"/>
                </a:lnTo>
                <a:lnTo>
                  <a:pt x="3168" y="62285"/>
                </a:lnTo>
                <a:lnTo>
                  <a:pt x="3669" y="62285"/>
                </a:lnTo>
                <a:lnTo>
                  <a:pt x="4005" y="62097"/>
                </a:lnTo>
                <a:lnTo>
                  <a:pt x="4170" y="61714"/>
                </a:lnTo>
                <a:lnTo>
                  <a:pt x="5007" y="60383"/>
                </a:lnTo>
                <a:lnTo>
                  <a:pt x="5843" y="59045"/>
                </a:lnTo>
                <a:lnTo>
                  <a:pt x="6509" y="58097"/>
                </a:lnTo>
                <a:close/>
                <a:moveTo>
                  <a:pt x="116158" y="60383"/>
                </a:moveTo>
                <a:lnTo>
                  <a:pt x="116158" y="65902"/>
                </a:lnTo>
                <a:lnTo>
                  <a:pt x="114656" y="66857"/>
                </a:lnTo>
                <a:lnTo>
                  <a:pt x="113154" y="68187"/>
                </a:lnTo>
                <a:lnTo>
                  <a:pt x="112153" y="69330"/>
                </a:lnTo>
                <a:lnTo>
                  <a:pt x="112324" y="66097"/>
                </a:lnTo>
                <a:lnTo>
                  <a:pt x="112825" y="65526"/>
                </a:lnTo>
                <a:lnTo>
                  <a:pt x="113326" y="64759"/>
                </a:lnTo>
                <a:lnTo>
                  <a:pt x="114327" y="63240"/>
                </a:lnTo>
                <a:lnTo>
                  <a:pt x="115658" y="61330"/>
                </a:lnTo>
                <a:lnTo>
                  <a:pt x="116158" y="60383"/>
                </a:lnTo>
                <a:close/>
                <a:moveTo>
                  <a:pt x="89456" y="30285"/>
                </a:moveTo>
                <a:lnTo>
                  <a:pt x="88290" y="30473"/>
                </a:lnTo>
                <a:lnTo>
                  <a:pt x="87124" y="30669"/>
                </a:lnTo>
                <a:lnTo>
                  <a:pt x="83948" y="31045"/>
                </a:lnTo>
                <a:lnTo>
                  <a:pt x="80779" y="31240"/>
                </a:lnTo>
                <a:lnTo>
                  <a:pt x="78111" y="31240"/>
                </a:lnTo>
                <a:lnTo>
                  <a:pt x="75271" y="31045"/>
                </a:lnTo>
                <a:lnTo>
                  <a:pt x="73769" y="31045"/>
                </a:lnTo>
                <a:lnTo>
                  <a:pt x="72432" y="31428"/>
                </a:lnTo>
                <a:lnTo>
                  <a:pt x="71101" y="31812"/>
                </a:lnTo>
                <a:lnTo>
                  <a:pt x="70100" y="32383"/>
                </a:lnTo>
                <a:lnTo>
                  <a:pt x="69763" y="32759"/>
                </a:lnTo>
                <a:lnTo>
                  <a:pt x="69427" y="33330"/>
                </a:lnTo>
                <a:lnTo>
                  <a:pt x="69599" y="33902"/>
                </a:lnTo>
                <a:lnTo>
                  <a:pt x="69763" y="34473"/>
                </a:lnTo>
                <a:lnTo>
                  <a:pt x="70929" y="35240"/>
                </a:lnTo>
                <a:lnTo>
                  <a:pt x="72267" y="35812"/>
                </a:lnTo>
                <a:lnTo>
                  <a:pt x="73605" y="36000"/>
                </a:lnTo>
                <a:lnTo>
                  <a:pt x="75107" y="36187"/>
                </a:lnTo>
                <a:lnTo>
                  <a:pt x="83283" y="36187"/>
                </a:lnTo>
                <a:lnTo>
                  <a:pt x="86287" y="36000"/>
                </a:lnTo>
                <a:lnTo>
                  <a:pt x="85450" y="37142"/>
                </a:lnTo>
                <a:lnTo>
                  <a:pt x="84449" y="38097"/>
                </a:lnTo>
                <a:lnTo>
                  <a:pt x="82446" y="40000"/>
                </a:lnTo>
                <a:lnTo>
                  <a:pt x="78612" y="43428"/>
                </a:lnTo>
                <a:lnTo>
                  <a:pt x="74771" y="46857"/>
                </a:lnTo>
                <a:lnTo>
                  <a:pt x="72932" y="48571"/>
                </a:lnTo>
                <a:lnTo>
                  <a:pt x="71101" y="50669"/>
                </a:lnTo>
                <a:lnTo>
                  <a:pt x="67761" y="54857"/>
                </a:lnTo>
                <a:lnTo>
                  <a:pt x="64420" y="59240"/>
                </a:lnTo>
                <a:lnTo>
                  <a:pt x="62753" y="61330"/>
                </a:lnTo>
                <a:lnTo>
                  <a:pt x="60915" y="63240"/>
                </a:lnTo>
                <a:lnTo>
                  <a:pt x="60085" y="62285"/>
                </a:lnTo>
                <a:lnTo>
                  <a:pt x="59084" y="61526"/>
                </a:lnTo>
                <a:lnTo>
                  <a:pt x="57246" y="60000"/>
                </a:lnTo>
                <a:lnTo>
                  <a:pt x="54577" y="57330"/>
                </a:lnTo>
                <a:lnTo>
                  <a:pt x="51902" y="54473"/>
                </a:lnTo>
                <a:lnTo>
                  <a:pt x="50071" y="52383"/>
                </a:lnTo>
                <a:lnTo>
                  <a:pt x="48068" y="50285"/>
                </a:lnTo>
                <a:lnTo>
                  <a:pt x="46895" y="49330"/>
                </a:lnTo>
                <a:lnTo>
                  <a:pt x="45729" y="48571"/>
                </a:lnTo>
                <a:lnTo>
                  <a:pt x="44563" y="48000"/>
                </a:lnTo>
                <a:lnTo>
                  <a:pt x="43226" y="47616"/>
                </a:lnTo>
                <a:lnTo>
                  <a:pt x="42889" y="47428"/>
                </a:lnTo>
                <a:lnTo>
                  <a:pt x="41888" y="47428"/>
                </a:lnTo>
                <a:lnTo>
                  <a:pt x="41387" y="47812"/>
                </a:lnTo>
                <a:lnTo>
                  <a:pt x="40221" y="48571"/>
                </a:lnTo>
                <a:lnTo>
                  <a:pt x="39220" y="49714"/>
                </a:lnTo>
                <a:lnTo>
                  <a:pt x="37382" y="52000"/>
                </a:lnTo>
                <a:lnTo>
                  <a:pt x="35715" y="54669"/>
                </a:lnTo>
                <a:lnTo>
                  <a:pt x="34048" y="57142"/>
                </a:lnTo>
                <a:lnTo>
                  <a:pt x="33047" y="58857"/>
                </a:lnTo>
                <a:lnTo>
                  <a:pt x="31709" y="60383"/>
                </a:lnTo>
                <a:lnTo>
                  <a:pt x="29206" y="63240"/>
                </a:lnTo>
                <a:lnTo>
                  <a:pt x="26873" y="66285"/>
                </a:lnTo>
                <a:lnTo>
                  <a:pt x="25701" y="68000"/>
                </a:lnTo>
                <a:lnTo>
                  <a:pt x="24871" y="69714"/>
                </a:lnTo>
                <a:lnTo>
                  <a:pt x="24699" y="70097"/>
                </a:lnTo>
                <a:lnTo>
                  <a:pt x="24699" y="70473"/>
                </a:lnTo>
                <a:lnTo>
                  <a:pt x="24871" y="70857"/>
                </a:lnTo>
                <a:lnTo>
                  <a:pt x="25035" y="71240"/>
                </a:lnTo>
                <a:lnTo>
                  <a:pt x="25371" y="71428"/>
                </a:lnTo>
                <a:lnTo>
                  <a:pt x="25701" y="71616"/>
                </a:lnTo>
                <a:lnTo>
                  <a:pt x="26037" y="71616"/>
                </a:lnTo>
                <a:lnTo>
                  <a:pt x="26537" y="71428"/>
                </a:lnTo>
                <a:lnTo>
                  <a:pt x="27875" y="70669"/>
                </a:lnTo>
                <a:lnTo>
                  <a:pt x="29377" y="69330"/>
                </a:lnTo>
                <a:lnTo>
                  <a:pt x="30708" y="68000"/>
                </a:lnTo>
                <a:lnTo>
                  <a:pt x="32045" y="66473"/>
                </a:lnTo>
                <a:lnTo>
                  <a:pt x="34549" y="63428"/>
                </a:lnTo>
                <a:lnTo>
                  <a:pt x="36716" y="60187"/>
                </a:lnTo>
                <a:lnTo>
                  <a:pt x="38884" y="56954"/>
                </a:lnTo>
                <a:lnTo>
                  <a:pt x="41223" y="53526"/>
                </a:lnTo>
                <a:lnTo>
                  <a:pt x="42224" y="52571"/>
                </a:lnTo>
                <a:lnTo>
                  <a:pt x="43226" y="51616"/>
                </a:lnTo>
                <a:lnTo>
                  <a:pt x="45228" y="53526"/>
                </a:lnTo>
                <a:lnTo>
                  <a:pt x="47396" y="55616"/>
                </a:lnTo>
                <a:lnTo>
                  <a:pt x="51237" y="60000"/>
                </a:lnTo>
                <a:lnTo>
                  <a:pt x="53240" y="62097"/>
                </a:lnTo>
                <a:lnTo>
                  <a:pt x="55407" y="64571"/>
                </a:lnTo>
                <a:lnTo>
                  <a:pt x="56580" y="65714"/>
                </a:lnTo>
                <a:lnTo>
                  <a:pt x="57911" y="66473"/>
                </a:lnTo>
                <a:lnTo>
                  <a:pt x="59084" y="67045"/>
                </a:lnTo>
                <a:lnTo>
                  <a:pt x="60414" y="67240"/>
                </a:lnTo>
                <a:lnTo>
                  <a:pt x="61087" y="67045"/>
                </a:lnTo>
                <a:lnTo>
                  <a:pt x="61587" y="67240"/>
                </a:lnTo>
                <a:lnTo>
                  <a:pt x="62253" y="66857"/>
                </a:lnTo>
                <a:lnTo>
                  <a:pt x="64420" y="64954"/>
                </a:lnTo>
                <a:lnTo>
                  <a:pt x="66423" y="62669"/>
                </a:lnTo>
                <a:lnTo>
                  <a:pt x="70264" y="58097"/>
                </a:lnTo>
                <a:lnTo>
                  <a:pt x="73934" y="53526"/>
                </a:lnTo>
                <a:lnTo>
                  <a:pt x="75937" y="51428"/>
                </a:lnTo>
                <a:lnTo>
                  <a:pt x="78111" y="49330"/>
                </a:lnTo>
                <a:lnTo>
                  <a:pt x="82281" y="45714"/>
                </a:lnTo>
                <a:lnTo>
                  <a:pt x="86452" y="41902"/>
                </a:lnTo>
                <a:lnTo>
                  <a:pt x="88118" y="40187"/>
                </a:lnTo>
                <a:lnTo>
                  <a:pt x="89621" y="38473"/>
                </a:lnTo>
                <a:lnTo>
                  <a:pt x="90121" y="44954"/>
                </a:lnTo>
                <a:lnTo>
                  <a:pt x="89957" y="47428"/>
                </a:lnTo>
                <a:lnTo>
                  <a:pt x="89792" y="50473"/>
                </a:lnTo>
                <a:lnTo>
                  <a:pt x="89792" y="52000"/>
                </a:lnTo>
                <a:lnTo>
                  <a:pt x="89957" y="53330"/>
                </a:lnTo>
                <a:lnTo>
                  <a:pt x="90293" y="54669"/>
                </a:lnTo>
                <a:lnTo>
                  <a:pt x="90958" y="55616"/>
                </a:lnTo>
                <a:lnTo>
                  <a:pt x="91294" y="55812"/>
                </a:lnTo>
                <a:lnTo>
                  <a:pt x="91795" y="56000"/>
                </a:lnTo>
                <a:lnTo>
                  <a:pt x="92296" y="56000"/>
                </a:lnTo>
                <a:lnTo>
                  <a:pt x="92625" y="55812"/>
                </a:lnTo>
                <a:lnTo>
                  <a:pt x="93462" y="55045"/>
                </a:lnTo>
                <a:lnTo>
                  <a:pt x="93962" y="53902"/>
                </a:lnTo>
                <a:lnTo>
                  <a:pt x="94127" y="52571"/>
                </a:lnTo>
                <a:lnTo>
                  <a:pt x="94298" y="51240"/>
                </a:lnTo>
                <a:lnTo>
                  <a:pt x="94127" y="48383"/>
                </a:lnTo>
                <a:lnTo>
                  <a:pt x="93962" y="46097"/>
                </a:lnTo>
                <a:lnTo>
                  <a:pt x="93798" y="39812"/>
                </a:lnTo>
                <a:lnTo>
                  <a:pt x="93626" y="36571"/>
                </a:lnTo>
                <a:lnTo>
                  <a:pt x="93297" y="35045"/>
                </a:lnTo>
                <a:lnTo>
                  <a:pt x="92796" y="33714"/>
                </a:lnTo>
                <a:lnTo>
                  <a:pt x="92625" y="33330"/>
                </a:lnTo>
                <a:lnTo>
                  <a:pt x="92296" y="32954"/>
                </a:lnTo>
                <a:lnTo>
                  <a:pt x="92296" y="32383"/>
                </a:lnTo>
                <a:lnTo>
                  <a:pt x="92296" y="31812"/>
                </a:lnTo>
                <a:lnTo>
                  <a:pt x="91959" y="31428"/>
                </a:lnTo>
                <a:lnTo>
                  <a:pt x="91623" y="31045"/>
                </a:lnTo>
                <a:lnTo>
                  <a:pt x="91123" y="30669"/>
                </a:lnTo>
                <a:lnTo>
                  <a:pt x="90457" y="30473"/>
                </a:lnTo>
                <a:lnTo>
                  <a:pt x="89456" y="30285"/>
                </a:lnTo>
                <a:close/>
                <a:moveTo>
                  <a:pt x="6673" y="64954"/>
                </a:moveTo>
                <a:lnTo>
                  <a:pt x="6845" y="69526"/>
                </a:lnTo>
                <a:lnTo>
                  <a:pt x="6344" y="69714"/>
                </a:lnTo>
                <a:lnTo>
                  <a:pt x="5672" y="70285"/>
                </a:lnTo>
                <a:lnTo>
                  <a:pt x="5007" y="70857"/>
                </a:lnTo>
                <a:lnTo>
                  <a:pt x="3340" y="72954"/>
                </a:lnTo>
                <a:lnTo>
                  <a:pt x="3340" y="70097"/>
                </a:lnTo>
                <a:lnTo>
                  <a:pt x="3841" y="69714"/>
                </a:lnTo>
                <a:lnTo>
                  <a:pt x="4170" y="68954"/>
                </a:lnTo>
                <a:lnTo>
                  <a:pt x="5507" y="66857"/>
                </a:lnTo>
                <a:lnTo>
                  <a:pt x="6673" y="64954"/>
                </a:lnTo>
                <a:close/>
                <a:moveTo>
                  <a:pt x="116158" y="66857"/>
                </a:moveTo>
                <a:lnTo>
                  <a:pt x="116158" y="70285"/>
                </a:lnTo>
                <a:lnTo>
                  <a:pt x="116330" y="72383"/>
                </a:lnTo>
                <a:lnTo>
                  <a:pt x="114656" y="73526"/>
                </a:lnTo>
                <a:lnTo>
                  <a:pt x="113154" y="74669"/>
                </a:lnTo>
                <a:lnTo>
                  <a:pt x="112324" y="75616"/>
                </a:lnTo>
                <a:lnTo>
                  <a:pt x="112324" y="72000"/>
                </a:lnTo>
                <a:lnTo>
                  <a:pt x="112653" y="71616"/>
                </a:lnTo>
                <a:lnTo>
                  <a:pt x="113154" y="71045"/>
                </a:lnTo>
                <a:lnTo>
                  <a:pt x="113826" y="69902"/>
                </a:lnTo>
                <a:lnTo>
                  <a:pt x="116158" y="66857"/>
                </a:lnTo>
                <a:close/>
                <a:moveTo>
                  <a:pt x="6845" y="71045"/>
                </a:moveTo>
                <a:lnTo>
                  <a:pt x="7010" y="75812"/>
                </a:lnTo>
                <a:lnTo>
                  <a:pt x="6344" y="76000"/>
                </a:lnTo>
                <a:lnTo>
                  <a:pt x="5672" y="76571"/>
                </a:lnTo>
                <a:lnTo>
                  <a:pt x="4506" y="77526"/>
                </a:lnTo>
                <a:lnTo>
                  <a:pt x="3669" y="78473"/>
                </a:lnTo>
                <a:lnTo>
                  <a:pt x="3505" y="75428"/>
                </a:lnTo>
                <a:lnTo>
                  <a:pt x="4005" y="75045"/>
                </a:lnTo>
                <a:lnTo>
                  <a:pt x="5843" y="72383"/>
                </a:lnTo>
                <a:lnTo>
                  <a:pt x="6845" y="71045"/>
                </a:lnTo>
                <a:close/>
                <a:moveTo>
                  <a:pt x="116330" y="73330"/>
                </a:moveTo>
                <a:lnTo>
                  <a:pt x="116158" y="76759"/>
                </a:lnTo>
                <a:lnTo>
                  <a:pt x="114828" y="77714"/>
                </a:lnTo>
                <a:lnTo>
                  <a:pt x="113490" y="78857"/>
                </a:lnTo>
                <a:lnTo>
                  <a:pt x="112489" y="79812"/>
                </a:lnTo>
                <a:lnTo>
                  <a:pt x="112324" y="77902"/>
                </a:lnTo>
                <a:lnTo>
                  <a:pt x="112825" y="77142"/>
                </a:lnTo>
                <a:lnTo>
                  <a:pt x="114327" y="75428"/>
                </a:lnTo>
                <a:lnTo>
                  <a:pt x="116330" y="73330"/>
                </a:lnTo>
                <a:close/>
                <a:moveTo>
                  <a:pt x="116158" y="78285"/>
                </a:moveTo>
                <a:lnTo>
                  <a:pt x="116158" y="80954"/>
                </a:lnTo>
                <a:lnTo>
                  <a:pt x="115328" y="81526"/>
                </a:lnTo>
                <a:lnTo>
                  <a:pt x="114327" y="82097"/>
                </a:lnTo>
                <a:lnTo>
                  <a:pt x="112653" y="83616"/>
                </a:lnTo>
                <a:lnTo>
                  <a:pt x="112489" y="82097"/>
                </a:lnTo>
                <a:lnTo>
                  <a:pt x="113490" y="80954"/>
                </a:lnTo>
                <a:lnTo>
                  <a:pt x="114492" y="80000"/>
                </a:lnTo>
                <a:lnTo>
                  <a:pt x="116158" y="78285"/>
                </a:lnTo>
                <a:close/>
                <a:moveTo>
                  <a:pt x="7174" y="78669"/>
                </a:moveTo>
                <a:lnTo>
                  <a:pt x="7174" y="81526"/>
                </a:lnTo>
                <a:lnTo>
                  <a:pt x="6509" y="81902"/>
                </a:lnTo>
                <a:lnTo>
                  <a:pt x="5843" y="82285"/>
                </a:lnTo>
                <a:lnTo>
                  <a:pt x="4671" y="83616"/>
                </a:lnTo>
                <a:lnTo>
                  <a:pt x="4005" y="84187"/>
                </a:lnTo>
                <a:lnTo>
                  <a:pt x="3841" y="82473"/>
                </a:lnTo>
                <a:lnTo>
                  <a:pt x="4506" y="81902"/>
                </a:lnTo>
                <a:lnTo>
                  <a:pt x="5007" y="81330"/>
                </a:lnTo>
                <a:lnTo>
                  <a:pt x="6008" y="80000"/>
                </a:lnTo>
                <a:lnTo>
                  <a:pt x="7174" y="78669"/>
                </a:lnTo>
                <a:close/>
                <a:moveTo>
                  <a:pt x="28705" y="18669"/>
                </a:moveTo>
                <a:lnTo>
                  <a:pt x="35379" y="18857"/>
                </a:lnTo>
                <a:lnTo>
                  <a:pt x="42060" y="19052"/>
                </a:lnTo>
                <a:lnTo>
                  <a:pt x="48898" y="19240"/>
                </a:lnTo>
                <a:lnTo>
                  <a:pt x="55579" y="19428"/>
                </a:lnTo>
                <a:lnTo>
                  <a:pt x="109320" y="19428"/>
                </a:lnTo>
                <a:lnTo>
                  <a:pt x="109320" y="22097"/>
                </a:lnTo>
                <a:lnTo>
                  <a:pt x="109148" y="24767"/>
                </a:lnTo>
                <a:lnTo>
                  <a:pt x="108984" y="27624"/>
                </a:lnTo>
                <a:lnTo>
                  <a:pt x="109148" y="30285"/>
                </a:lnTo>
                <a:lnTo>
                  <a:pt x="109320" y="39240"/>
                </a:lnTo>
                <a:lnTo>
                  <a:pt x="109320" y="43812"/>
                </a:lnTo>
                <a:lnTo>
                  <a:pt x="109320" y="48383"/>
                </a:lnTo>
                <a:lnTo>
                  <a:pt x="109148" y="57142"/>
                </a:lnTo>
                <a:lnTo>
                  <a:pt x="108984" y="65902"/>
                </a:lnTo>
                <a:lnTo>
                  <a:pt x="108984" y="74669"/>
                </a:lnTo>
                <a:lnTo>
                  <a:pt x="109148" y="79240"/>
                </a:lnTo>
                <a:lnTo>
                  <a:pt x="109320" y="83616"/>
                </a:lnTo>
                <a:lnTo>
                  <a:pt x="97131" y="83240"/>
                </a:lnTo>
                <a:lnTo>
                  <a:pt x="91123" y="83045"/>
                </a:lnTo>
                <a:lnTo>
                  <a:pt x="84949" y="83045"/>
                </a:lnTo>
                <a:lnTo>
                  <a:pt x="77610" y="82857"/>
                </a:lnTo>
                <a:lnTo>
                  <a:pt x="70100" y="82669"/>
                </a:lnTo>
                <a:lnTo>
                  <a:pt x="62753" y="82473"/>
                </a:lnTo>
                <a:lnTo>
                  <a:pt x="59084" y="82473"/>
                </a:lnTo>
                <a:lnTo>
                  <a:pt x="55243" y="82669"/>
                </a:lnTo>
                <a:lnTo>
                  <a:pt x="48397" y="83045"/>
                </a:lnTo>
                <a:lnTo>
                  <a:pt x="41559" y="83045"/>
                </a:lnTo>
                <a:lnTo>
                  <a:pt x="34549" y="83240"/>
                </a:lnTo>
                <a:lnTo>
                  <a:pt x="27703" y="83428"/>
                </a:lnTo>
                <a:lnTo>
                  <a:pt x="22868" y="83812"/>
                </a:lnTo>
                <a:lnTo>
                  <a:pt x="17861" y="84187"/>
                </a:lnTo>
                <a:lnTo>
                  <a:pt x="14184" y="84000"/>
                </a:lnTo>
                <a:lnTo>
                  <a:pt x="10515" y="83812"/>
                </a:lnTo>
                <a:lnTo>
                  <a:pt x="10014" y="69142"/>
                </a:lnTo>
                <a:lnTo>
                  <a:pt x="9849" y="61902"/>
                </a:lnTo>
                <a:lnTo>
                  <a:pt x="9678" y="54473"/>
                </a:lnTo>
                <a:lnTo>
                  <a:pt x="10014" y="45714"/>
                </a:lnTo>
                <a:lnTo>
                  <a:pt x="10350" y="36571"/>
                </a:lnTo>
                <a:lnTo>
                  <a:pt x="10515" y="27624"/>
                </a:lnTo>
                <a:lnTo>
                  <a:pt x="10350" y="23052"/>
                </a:lnTo>
                <a:lnTo>
                  <a:pt x="10178" y="18669"/>
                </a:lnTo>
                <a:lnTo>
                  <a:pt x="11681" y="18669"/>
                </a:lnTo>
                <a:lnTo>
                  <a:pt x="13354" y="18857"/>
                </a:lnTo>
                <a:lnTo>
                  <a:pt x="16523" y="19052"/>
                </a:lnTo>
                <a:lnTo>
                  <a:pt x="22532" y="18857"/>
                </a:lnTo>
                <a:lnTo>
                  <a:pt x="28705" y="18669"/>
                </a:lnTo>
                <a:close/>
                <a:moveTo>
                  <a:pt x="84284" y="86857"/>
                </a:moveTo>
                <a:lnTo>
                  <a:pt x="85951" y="87045"/>
                </a:lnTo>
                <a:lnTo>
                  <a:pt x="85286" y="87616"/>
                </a:lnTo>
                <a:lnTo>
                  <a:pt x="83619" y="88954"/>
                </a:lnTo>
                <a:lnTo>
                  <a:pt x="83118" y="89526"/>
                </a:lnTo>
                <a:lnTo>
                  <a:pt x="81444" y="89526"/>
                </a:lnTo>
                <a:lnTo>
                  <a:pt x="81781" y="89142"/>
                </a:lnTo>
                <a:lnTo>
                  <a:pt x="83118" y="88000"/>
                </a:lnTo>
                <a:lnTo>
                  <a:pt x="84284" y="86857"/>
                </a:lnTo>
                <a:close/>
                <a:moveTo>
                  <a:pt x="77439" y="86669"/>
                </a:moveTo>
                <a:lnTo>
                  <a:pt x="82117" y="86857"/>
                </a:lnTo>
                <a:lnTo>
                  <a:pt x="80615" y="87616"/>
                </a:lnTo>
                <a:lnTo>
                  <a:pt x="79112" y="88759"/>
                </a:lnTo>
                <a:lnTo>
                  <a:pt x="78111" y="89526"/>
                </a:lnTo>
                <a:lnTo>
                  <a:pt x="74606" y="89714"/>
                </a:lnTo>
                <a:lnTo>
                  <a:pt x="74935" y="89330"/>
                </a:lnTo>
                <a:lnTo>
                  <a:pt x="76273" y="88000"/>
                </a:lnTo>
                <a:lnTo>
                  <a:pt x="76938" y="87428"/>
                </a:lnTo>
                <a:lnTo>
                  <a:pt x="77439" y="86669"/>
                </a:lnTo>
                <a:close/>
                <a:moveTo>
                  <a:pt x="89957" y="87045"/>
                </a:moveTo>
                <a:lnTo>
                  <a:pt x="88619" y="88383"/>
                </a:lnTo>
                <a:lnTo>
                  <a:pt x="87625" y="89714"/>
                </a:lnTo>
                <a:lnTo>
                  <a:pt x="86452" y="89714"/>
                </a:lnTo>
                <a:lnTo>
                  <a:pt x="88791" y="87045"/>
                </a:lnTo>
                <a:close/>
                <a:moveTo>
                  <a:pt x="10350" y="87240"/>
                </a:moveTo>
                <a:lnTo>
                  <a:pt x="12181" y="87812"/>
                </a:lnTo>
                <a:lnTo>
                  <a:pt x="14020" y="88187"/>
                </a:lnTo>
                <a:lnTo>
                  <a:pt x="12682" y="89142"/>
                </a:lnTo>
                <a:lnTo>
                  <a:pt x="11516" y="90097"/>
                </a:lnTo>
                <a:lnTo>
                  <a:pt x="7510" y="90097"/>
                </a:lnTo>
                <a:lnTo>
                  <a:pt x="8512" y="88954"/>
                </a:lnTo>
                <a:lnTo>
                  <a:pt x="9513" y="88187"/>
                </a:lnTo>
                <a:lnTo>
                  <a:pt x="10350" y="87240"/>
                </a:lnTo>
                <a:close/>
                <a:moveTo>
                  <a:pt x="92625" y="87240"/>
                </a:moveTo>
                <a:lnTo>
                  <a:pt x="97632" y="87428"/>
                </a:lnTo>
                <a:lnTo>
                  <a:pt x="96631" y="88000"/>
                </a:lnTo>
                <a:lnTo>
                  <a:pt x="95629" y="88571"/>
                </a:lnTo>
                <a:lnTo>
                  <a:pt x="94799" y="89330"/>
                </a:lnTo>
                <a:lnTo>
                  <a:pt x="94127" y="90097"/>
                </a:lnTo>
                <a:lnTo>
                  <a:pt x="90121" y="89902"/>
                </a:lnTo>
                <a:lnTo>
                  <a:pt x="91123" y="88759"/>
                </a:lnTo>
                <a:lnTo>
                  <a:pt x="92625" y="87240"/>
                </a:lnTo>
                <a:close/>
                <a:moveTo>
                  <a:pt x="116330" y="86097"/>
                </a:moveTo>
                <a:lnTo>
                  <a:pt x="116659" y="89902"/>
                </a:lnTo>
                <a:lnTo>
                  <a:pt x="116158" y="89714"/>
                </a:lnTo>
                <a:lnTo>
                  <a:pt x="115829" y="89714"/>
                </a:lnTo>
                <a:lnTo>
                  <a:pt x="113655" y="90097"/>
                </a:lnTo>
                <a:lnTo>
                  <a:pt x="114992" y="88000"/>
                </a:lnTo>
                <a:lnTo>
                  <a:pt x="116330" y="86097"/>
                </a:lnTo>
                <a:close/>
                <a:moveTo>
                  <a:pt x="103140" y="87428"/>
                </a:moveTo>
                <a:lnTo>
                  <a:pt x="101638" y="88759"/>
                </a:lnTo>
                <a:lnTo>
                  <a:pt x="100808" y="89714"/>
                </a:lnTo>
                <a:lnTo>
                  <a:pt x="100307" y="90473"/>
                </a:lnTo>
                <a:lnTo>
                  <a:pt x="97803" y="90473"/>
                </a:lnTo>
                <a:lnTo>
                  <a:pt x="99806" y="88954"/>
                </a:lnTo>
                <a:lnTo>
                  <a:pt x="100808" y="88187"/>
                </a:lnTo>
                <a:lnTo>
                  <a:pt x="101638" y="87428"/>
                </a:lnTo>
                <a:close/>
                <a:moveTo>
                  <a:pt x="109484" y="87616"/>
                </a:moveTo>
                <a:lnTo>
                  <a:pt x="109148" y="88000"/>
                </a:lnTo>
                <a:lnTo>
                  <a:pt x="107982" y="89142"/>
                </a:lnTo>
                <a:lnTo>
                  <a:pt x="107146" y="90473"/>
                </a:lnTo>
                <a:lnTo>
                  <a:pt x="103140" y="90473"/>
                </a:lnTo>
                <a:lnTo>
                  <a:pt x="104141" y="89330"/>
                </a:lnTo>
                <a:lnTo>
                  <a:pt x="105143" y="88383"/>
                </a:lnTo>
                <a:lnTo>
                  <a:pt x="106316" y="87616"/>
                </a:lnTo>
                <a:close/>
                <a:moveTo>
                  <a:pt x="116158" y="81142"/>
                </a:moveTo>
                <a:lnTo>
                  <a:pt x="116330" y="84954"/>
                </a:lnTo>
                <a:lnTo>
                  <a:pt x="114992" y="85902"/>
                </a:lnTo>
                <a:lnTo>
                  <a:pt x="113655" y="87045"/>
                </a:lnTo>
                <a:lnTo>
                  <a:pt x="112489" y="88571"/>
                </a:lnTo>
                <a:lnTo>
                  <a:pt x="111323" y="90285"/>
                </a:lnTo>
                <a:lnTo>
                  <a:pt x="109484" y="90473"/>
                </a:lnTo>
                <a:lnTo>
                  <a:pt x="110321" y="89330"/>
                </a:lnTo>
                <a:lnTo>
                  <a:pt x="110987" y="88571"/>
                </a:lnTo>
                <a:lnTo>
                  <a:pt x="111323" y="88187"/>
                </a:lnTo>
                <a:lnTo>
                  <a:pt x="111652" y="87616"/>
                </a:lnTo>
                <a:lnTo>
                  <a:pt x="112324" y="87428"/>
                </a:lnTo>
                <a:lnTo>
                  <a:pt x="112825" y="86857"/>
                </a:lnTo>
                <a:lnTo>
                  <a:pt x="113154" y="86285"/>
                </a:lnTo>
                <a:lnTo>
                  <a:pt x="113154" y="85526"/>
                </a:lnTo>
                <a:lnTo>
                  <a:pt x="113655" y="85142"/>
                </a:lnTo>
                <a:lnTo>
                  <a:pt x="115157" y="83240"/>
                </a:lnTo>
                <a:lnTo>
                  <a:pt x="115829" y="82285"/>
                </a:lnTo>
                <a:lnTo>
                  <a:pt x="116158" y="81142"/>
                </a:lnTo>
                <a:close/>
                <a:moveTo>
                  <a:pt x="7346" y="84383"/>
                </a:moveTo>
                <a:lnTo>
                  <a:pt x="7346" y="84759"/>
                </a:lnTo>
                <a:lnTo>
                  <a:pt x="7346" y="85330"/>
                </a:lnTo>
                <a:lnTo>
                  <a:pt x="7675" y="85902"/>
                </a:lnTo>
                <a:lnTo>
                  <a:pt x="7846" y="86097"/>
                </a:lnTo>
                <a:lnTo>
                  <a:pt x="8176" y="86473"/>
                </a:lnTo>
                <a:lnTo>
                  <a:pt x="7010" y="87428"/>
                </a:lnTo>
                <a:lnTo>
                  <a:pt x="5672" y="88759"/>
                </a:lnTo>
                <a:lnTo>
                  <a:pt x="5007" y="89714"/>
                </a:lnTo>
                <a:lnTo>
                  <a:pt x="4506" y="90473"/>
                </a:lnTo>
                <a:lnTo>
                  <a:pt x="4170" y="90669"/>
                </a:lnTo>
                <a:lnTo>
                  <a:pt x="4170" y="88187"/>
                </a:lnTo>
                <a:lnTo>
                  <a:pt x="4671" y="87616"/>
                </a:lnTo>
                <a:lnTo>
                  <a:pt x="5171" y="87045"/>
                </a:lnTo>
                <a:lnTo>
                  <a:pt x="6509" y="85330"/>
                </a:lnTo>
                <a:lnTo>
                  <a:pt x="7346" y="84383"/>
                </a:lnTo>
                <a:close/>
                <a:moveTo>
                  <a:pt x="18862" y="88187"/>
                </a:moveTo>
                <a:lnTo>
                  <a:pt x="17861" y="89330"/>
                </a:lnTo>
                <a:lnTo>
                  <a:pt x="16859" y="90669"/>
                </a:lnTo>
                <a:lnTo>
                  <a:pt x="14520" y="90285"/>
                </a:lnTo>
                <a:lnTo>
                  <a:pt x="14685" y="90097"/>
                </a:lnTo>
                <a:lnTo>
                  <a:pt x="15686" y="89142"/>
                </a:lnTo>
                <a:lnTo>
                  <a:pt x="16358" y="88187"/>
                </a:lnTo>
                <a:close/>
                <a:moveTo>
                  <a:pt x="56080" y="86669"/>
                </a:moveTo>
                <a:lnTo>
                  <a:pt x="55743" y="87045"/>
                </a:lnTo>
                <a:lnTo>
                  <a:pt x="54077" y="88759"/>
                </a:lnTo>
                <a:lnTo>
                  <a:pt x="52575" y="90669"/>
                </a:lnTo>
                <a:lnTo>
                  <a:pt x="49735" y="90669"/>
                </a:lnTo>
                <a:lnTo>
                  <a:pt x="50572" y="89714"/>
                </a:lnTo>
                <a:lnTo>
                  <a:pt x="53075" y="86857"/>
                </a:lnTo>
                <a:lnTo>
                  <a:pt x="56080" y="86669"/>
                </a:lnTo>
                <a:close/>
                <a:moveTo>
                  <a:pt x="62589" y="86473"/>
                </a:moveTo>
                <a:lnTo>
                  <a:pt x="61587" y="87240"/>
                </a:lnTo>
                <a:lnTo>
                  <a:pt x="59914" y="88759"/>
                </a:lnTo>
                <a:lnTo>
                  <a:pt x="59084" y="89714"/>
                </a:lnTo>
                <a:lnTo>
                  <a:pt x="58583" y="90669"/>
                </a:lnTo>
                <a:lnTo>
                  <a:pt x="55078" y="90669"/>
                </a:lnTo>
                <a:lnTo>
                  <a:pt x="56409" y="89142"/>
                </a:lnTo>
                <a:lnTo>
                  <a:pt x="58082" y="87428"/>
                </a:lnTo>
                <a:lnTo>
                  <a:pt x="59084" y="86669"/>
                </a:lnTo>
                <a:lnTo>
                  <a:pt x="62589" y="86473"/>
                </a:lnTo>
                <a:close/>
                <a:moveTo>
                  <a:pt x="70765" y="86473"/>
                </a:moveTo>
                <a:lnTo>
                  <a:pt x="74270" y="86669"/>
                </a:lnTo>
                <a:lnTo>
                  <a:pt x="73605" y="87045"/>
                </a:lnTo>
                <a:lnTo>
                  <a:pt x="72102" y="88571"/>
                </a:lnTo>
                <a:lnTo>
                  <a:pt x="71430" y="89330"/>
                </a:lnTo>
                <a:lnTo>
                  <a:pt x="70929" y="90285"/>
                </a:lnTo>
                <a:lnTo>
                  <a:pt x="66759" y="90669"/>
                </a:lnTo>
                <a:lnTo>
                  <a:pt x="68597" y="88571"/>
                </a:lnTo>
                <a:lnTo>
                  <a:pt x="70765" y="86669"/>
                </a:lnTo>
                <a:lnTo>
                  <a:pt x="70765" y="86473"/>
                </a:lnTo>
                <a:close/>
                <a:moveTo>
                  <a:pt x="51072" y="86857"/>
                </a:moveTo>
                <a:lnTo>
                  <a:pt x="49570" y="88000"/>
                </a:lnTo>
                <a:lnTo>
                  <a:pt x="48233" y="89142"/>
                </a:lnTo>
                <a:lnTo>
                  <a:pt x="47567" y="89902"/>
                </a:lnTo>
                <a:lnTo>
                  <a:pt x="47067" y="90669"/>
                </a:lnTo>
                <a:lnTo>
                  <a:pt x="45393" y="90857"/>
                </a:lnTo>
                <a:lnTo>
                  <a:pt x="42224" y="90857"/>
                </a:lnTo>
                <a:lnTo>
                  <a:pt x="44062" y="89142"/>
                </a:lnTo>
                <a:lnTo>
                  <a:pt x="45228" y="88187"/>
                </a:lnTo>
                <a:lnTo>
                  <a:pt x="45729" y="87616"/>
                </a:lnTo>
                <a:lnTo>
                  <a:pt x="46230" y="87045"/>
                </a:lnTo>
                <a:lnTo>
                  <a:pt x="51072" y="86857"/>
                </a:lnTo>
                <a:close/>
                <a:moveTo>
                  <a:pt x="69427" y="86473"/>
                </a:moveTo>
                <a:lnTo>
                  <a:pt x="68097" y="87428"/>
                </a:lnTo>
                <a:lnTo>
                  <a:pt x="66759" y="88383"/>
                </a:lnTo>
                <a:lnTo>
                  <a:pt x="65593" y="89526"/>
                </a:lnTo>
                <a:lnTo>
                  <a:pt x="64420" y="90857"/>
                </a:lnTo>
                <a:lnTo>
                  <a:pt x="61087" y="90857"/>
                </a:lnTo>
                <a:lnTo>
                  <a:pt x="62753" y="88954"/>
                </a:lnTo>
                <a:lnTo>
                  <a:pt x="65092" y="86473"/>
                </a:lnTo>
                <a:close/>
                <a:moveTo>
                  <a:pt x="25035" y="87616"/>
                </a:moveTo>
                <a:lnTo>
                  <a:pt x="23197" y="88954"/>
                </a:lnTo>
                <a:lnTo>
                  <a:pt x="22367" y="89902"/>
                </a:lnTo>
                <a:lnTo>
                  <a:pt x="21530" y="91045"/>
                </a:lnTo>
                <a:lnTo>
                  <a:pt x="19191" y="90857"/>
                </a:lnTo>
                <a:lnTo>
                  <a:pt x="21030" y="88000"/>
                </a:lnTo>
                <a:lnTo>
                  <a:pt x="25035" y="87616"/>
                </a:lnTo>
                <a:close/>
                <a:moveTo>
                  <a:pt x="29706" y="87240"/>
                </a:moveTo>
                <a:lnTo>
                  <a:pt x="28204" y="88571"/>
                </a:lnTo>
                <a:lnTo>
                  <a:pt x="27203" y="89714"/>
                </a:lnTo>
                <a:lnTo>
                  <a:pt x="26537" y="90473"/>
                </a:lnTo>
                <a:lnTo>
                  <a:pt x="25872" y="91240"/>
                </a:lnTo>
                <a:lnTo>
                  <a:pt x="23368" y="91240"/>
                </a:lnTo>
                <a:lnTo>
                  <a:pt x="24535" y="89902"/>
                </a:lnTo>
                <a:lnTo>
                  <a:pt x="25371" y="88759"/>
                </a:lnTo>
                <a:lnTo>
                  <a:pt x="26201" y="87428"/>
                </a:lnTo>
                <a:lnTo>
                  <a:pt x="29706" y="87240"/>
                </a:lnTo>
                <a:close/>
                <a:moveTo>
                  <a:pt x="43726" y="87045"/>
                </a:moveTo>
                <a:lnTo>
                  <a:pt x="42560" y="88000"/>
                </a:lnTo>
                <a:lnTo>
                  <a:pt x="41058" y="89330"/>
                </a:lnTo>
                <a:lnTo>
                  <a:pt x="40386" y="90097"/>
                </a:lnTo>
                <a:lnTo>
                  <a:pt x="39885" y="91045"/>
                </a:lnTo>
                <a:lnTo>
                  <a:pt x="34549" y="91240"/>
                </a:lnTo>
                <a:lnTo>
                  <a:pt x="36716" y="88759"/>
                </a:lnTo>
                <a:lnTo>
                  <a:pt x="38218" y="87428"/>
                </a:lnTo>
                <a:lnTo>
                  <a:pt x="38383" y="87045"/>
                </a:lnTo>
                <a:close/>
                <a:moveTo>
                  <a:pt x="35214" y="87240"/>
                </a:moveTo>
                <a:lnTo>
                  <a:pt x="34048" y="88383"/>
                </a:lnTo>
                <a:lnTo>
                  <a:pt x="32882" y="89714"/>
                </a:lnTo>
                <a:lnTo>
                  <a:pt x="32711" y="90097"/>
                </a:lnTo>
                <a:lnTo>
                  <a:pt x="32711" y="90669"/>
                </a:lnTo>
                <a:lnTo>
                  <a:pt x="32711" y="91045"/>
                </a:lnTo>
                <a:lnTo>
                  <a:pt x="32882" y="91240"/>
                </a:lnTo>
                <a:lnTo>
                  <a:pt x="28376" y="91428"/>
                </a:lnTo>
                <a:lnTo>
                  <a:pt x="28376" y="91428"/>
                </a:lnTo>
                <a:lnTo>
                  <a:pt x="29206" y="90097"/>
                </a:lnTo>
                <a:lnTo>
                  <a:pt x="30207" y="89142"/>
                </a:lnTo>
                <a:lnTo>
                  <a:pt x="31380" y="88187"/>
                </a:lnTo>
                <a:lnTo>
                  <a:pt x="32045" y="87812"/>
                </a:lnTo>
                <a:lnTo>
                  <a:pt x="32381" y="87240"/>
                </a:lnTo>
                <a:close/>
                <a:moveTo>
                  <a:pt x="58583" y="0"/>
                </a:moveTo>
                <a:lnTo>
                  <a:pt x="58082" y="383"/>
                </a:lnTo>
                <a:lnTo>
                  <a:pt x="57582" y="1142"/>
                </a:lnTo>
                <a:lnTo>
                  <a:pt x="57410" y="1909"/>
                </a:lnTo>
                <a:lnTo>
                  <a:pt x="57246" y="3624"/>
                </a:lnTo>
                <a:lnTo>
                  <a:pt x="57410" y="5526"/>
                </a:lnTo>
                <a:lnTo>
                  <a:pt x="57746" y="7428"/>
                </a:lnTo>
                <a:lnTo>
                  <a:pt x="33211" y="7624"/>
                </a:lnTo>
                <a:lnTo>
                  <a:pt x="17525" y="7812"/>
                </a:lnTo>
                <a:lnTo>
                  <a:pt x="9678" y="8000"/>
                </a:lnTo>
                <a:lnTo>
                  <a:pt x="5672" y="8000"/>
                </a:lnTo>
                <a:lnTo>
                  <a:pt x="3505" y="8195"/>
                </a:lnTo>
                <a:lnTo>
                  <a:pt x="1666" y="8767"/>
                </a:lnTo>
                <a:lnTo>
                  <a:pt x="1337" y="8954"/>
                </a:lnTo>
                <a:lnTo>
                  <a:pt x="1166" y="9338"/>
                </a:lnTo>
                <a:lnTo>
                  <a:pt x="1001" y="9714"/>
                </a:lnTo>
                <a:lnTo>
                  <a:pt x="1166" y="10097"/>
                </a:lnTo>
                <a:lnTo>
                  <a:pt x="1001" y="10285"/>
                </a:lnTo>
                <a:lnTo>
                  <a:pt x="500" y="11812"/>
                </a:lnTo>
                <a:lnTo>
                  <a:pt x="164" y="13338"/>
                </a:lnTo>
                <a:lnTo>
                  <a:pt x="0" y="15052"/>
                </a:lnTo>
                <a:lnTo>
                  <a:pt x="0" y="16767"/>
                </a:lnTo>
                <a:lnTo>
                  <a:pt x="164" y="20195"/>
                </a:lnTo>
                <a:lnTo>
                  <a:pt x="500" y="23428"/>
                </a:lnTo>
                <a:lnTo>
                  <a:pt x="665" y="28383"/>
                </a:lnTo>
                <a:lnTo>
                  <a:pt x="836" y="33142"/>
                </a:lnTo>
                <a:lnTo>
                  <a:pt x="836" y="42857"/>
                </a:lnTo>
                <a:lnTo>
                  <a:pt x="665" y="49330"/>
                </a:lnTo>
                <a:lnTo>
                  <a:pt x="500" y="55812"/>
                </a:lnTo>
                <a:lnTo>
                  <a:pt x="336" y="62285"/>
                </a:lnTo>
                <a:lnTo>
                  <a:pt x="336" y="68759"/>
                </a:lnTo>
                <a:lnTo>
                  <a:pt x="500" y="74857"/>
                </a:lnTo>
                <a:lnTo>
                  <a:pt x="665" y="80759"/>
                </a:lnTo>
                <a:lnTo>
                  <a:pt x="1001" y="86669"/>
                </a:lnTo>
                <a:lnTo>
                  <a:pt x="1166" y="92759"/>
                </a:lnTo>
                <a:lnTo>
                  <a:pt x="1337" y="93330"/>
                </a:lnTo>
                <a:lnTo>
                  <a:pt x="1502" y="93714"/>
                </a:lnTo>
                <a:lnTo>
                  <a:pt x="1838" y="94090"/>
                </a:lnTo>
                <a:lnTo>
                  <a:pt x="2167" y="94285"/>
                </a:lnTo>
                <a:lnTo>
                  <a:pt x="3004" y="94285"/>
                </a:lnTo>
                <a:lnTo>
                  <a:pt x="3505" y="94090"/>
                </a:lnTo>
                <a:lnTo>
                  <a:pt x="3841" y="93902"/>
                </a:lnTo>
                <a:lnTo>
                  <a:pt x="3841" y="93714"/>
                </a:lnTo>
                <a:lnTo>
                  <a:pt x="4671" y="93330"/>
                </a:lnTo>
                <a:lnTo>
                  <a:pt x="5507" y="93142"/>
                </a:lnTo>
                <a:lnTo>
                  <a:pt x="6509" y="92947"/>
                </a:lnTo>
                <a:lnTo>
                  <a:pt x="7675" y="92947"/>
                </a:lnTo>
                <a:lnTo>
                  <a:pt x="9849" y="93142"/>
                </a:lnTo>
                <a:lnTo>
                  <a:pt x="11516" y="93330"/>
                </a:lnTo>
                <a:lnTo>
                  <a:pt x="16187" y="93714"/>
                </a:lnTo>
                <a:lnTo>
                  <a:pt x="20865" y="94285"/>
                </a:lnTo>
                <a:lnTo>
                  <a:pt x="25701" y="94661"/>
                </a:lnTo>
                <a:lnTo>
                  <a:pt x="30708" y="94857"/>
                </a:lnTo>
                <a:lnTo>
                  <a:pt x="30207" y="95616"/>
                </a:lnTo>
                <a:lnTo>
                  <a:pt x="29542" y="96571"/>
                </a:lnTo>
                <a:lnTo>
                  <a:pt x="28540" y="98473"/>
                </a:lnTo>
                <a:lnTo>
                  <a:pt x="27374" y="101902"/>
                </a:lnTo>
                <a:lnTo>
                  <a:pt x="26373" y="104375"/>
                </a:lnTo>
                <a:lnTo>
                  <a:pt x="25200" y="106857"/>
                </a:lnTo>
                <a:lnTo>
                  <a:pt x="23032" y="111804"/>
                </a:lnTo>
                <a:lnTo>
                  <a:pt x="22196" y="113518"/>
                </a:lnTo>
                <a:lnTo>
                  <a:pt x="21530" y="115428"/>
                </a:lnTo>
                <a:lnTo>
                  <a:pt x="21194" y="116187"/>
                </a:lnTo>
                <a:lnTo>
                  <a:pt x="21194" y="117142"/>
                </a:lnTo>
                <a:lnTo>
                  <a:pt x="21194" y="118090"/>
                </a:lnTo>
                <a:lnTo>
                  <a:pt x="21530" y="119232"/>
                </a:lnTo>
                <a:lnTo>
                  <a:pt x="21866" y="119616"/>
                </a:lnTo>
                <a:lnTo>
                  <a:pt x="22196" y="119804"/>
                </a:lnTo>
                <a:lnTo>
                  <a:pt x="22696" y="120000"/>
                </a:lnTo>
                <a:lnTo>
                  <a:pt x="23197" y="119804"/>
                </a:lnTo>
                <a:lnTo>
                  <a:pt x="23869" y="119616"/>
                </a:lnTo>
                <a:lnTo>
                  <a:pt x="24370" y="119045"/>
                </a:lnTo>
                <a:lnTo>
                  <a:pt x="24699" y="118661"/>
                </a:lnTo>
                <a:lnTo>
                  <a:pt x="25035" y="118090"/>
                </a:lnTo>
                <a:lnTo>
                  <a:pt x="25701" y="116759"/>
                </a:lnTo>
                <a:lnTo>
                  <a:pt x="26201" y="115232"/>
                </a:lnTo>
                <a:lnTo>
                  <a:pt x="28040" y="111232"/>
                </a:lnTo>
                <a:lnTo>
                  <a:pt x="29706" y="107232"/>
                </a:lnTo>
                <a:lnTo>
                  <a:pt x="31044" y="103616"/>
                </a:lnTo>
                <a:lnTo>
                  <a:pt x="32381" y="99804"/>
                </a:lnTo>
                <a:lnTo>
                  <a:pt x="33383" y="97330"/>
                </a:lnTo>
                <a:lnTo>
                  <a:pt x="33877" y="96000"/>
                </a:lnTo>
                <a:lnTo>
                  <a:pt x="34213" y="94857"/>
                </a:lnTo>
                <a:lnTo>
                  <a:pt x="42389" y="94285"/>
                </a:lnTo>
                <a:lnTo>
                  <a:pt x="50400" y="93902"/>
                </a:lnTo>
                <a:lnTo>
                  <a:pt x="54406" y="93902"/>
                </a:lnTo>
                <a:lnTo>
                  <a:pt x="58412" y="94090"/>
                </a:lnTo>
                <a:lnTo>
                  <a:pt x="66423" y="94090"/>
                </a:lnTo>
                <a:lnTo>
                  <a:pt x="70929" y="93902"/>
                </a:lnTo>
                <a:lnTo>
                  <a:pt x="75436" y="93518"/>
                </a:lnTo>
                <a:lnTo>
                  <a:pt x="79778" y="92947"/>
                </a:lnTo>
                <a:lnTo>
                  <a:pt x="84620" y="92947"/>
                </a:lnTo>
                <a:lnTo>
                  <a:pt x="84620" y="93902"/>
                </a:lnTo>
                <a:lnTo>
                  <a:pt x="85286" y="97142"/>
                </a:lnTo>
                <a:lnTo>
                  <a:pt x="86287" y="100187"/>
                </a:lnTo>
                <a:lnTo>
                  <a:pt x="87625" y="103232"/>
                </a:lnTo>
                <a:lnTo>
                  <a:pt x="88955" y="106285"/>
                </a:lnTo>
                <a:lnTo>
                  <a:pt x="90457" y="109142"/>
                </a:lnTo>
                <a:lnTo>
                  <a:pt x="92124" y="112000"/>
                </a:lnTo>
                <a:lnTo>
                  <a:pt x="95464" y="117518"/>
                </a:lnTo>
                <a:lnTo>
                  <a:pt x="96130" y="118285"/>
                </a:lnTo>
                <a:lnTo>
                  <a:pt x="96967" y="118661"/>
                </a:lnTo>
                <a:lnTo>
                  <a:pt x="97803" y="118473"/>
                </a:lnTo>
                <a:lnTo>
                  <a:pt x="98469" y="118285"/>
                </a:lnTo>
                <a:lnTo>
                  <a:pt x="99134" y="117714"/>
                </a:lnTo>
                <a:lnTo>
                  <a:pt x="99470" y="116947"/>
                </a:lnTo>
                <a:lnTo>
                  <a:pt x="99470" y="116000"/>
                </a:lnTo>
                <a:lnTo>
                  <a:pt x="99306" y="115616"/>
                </a:lnTo>
                <a:lnTo>
                  <a:pt x="99134" y="115045"/>
                </a:lnTo>
                <a:lnTo>
                  <a:pt x="95965" y="109902"/>
                </a:lnTo>
                <a:lnTo>
                  <a:pt x="93126" y="104571"/>
                </a:lnTo>
                <a:lnTo>
                  <a:pt x="91795" y="101714"/>
                </a:lnTo>
                <a:lnTo>
                  <a:pt x="90457" y="99045"/>
                </a:lnTo>
                <a:lnTo>
                  <a:pt x="89456" y="96187"/>
                </a:lnTo>
                <a:lnTo>
                  <a:pt x="88290" y="93142"/>
                </a:lnTo>
                <a:lnTo>
                  <a:pt x="95464" y="93518"/>
                </a:lnTo>
                <a:lnTo>
                  <a:pt x="102474" y="93902"/>
                </a:lnTo>
                <a:lnTo>
                  <a:pt x="105979" y="93902"/>
                </a:lnTo>
                <a:lnTo>
                  <a:pt x="109649" y="93714"/>
                </a:lnTo>
                <a:lnTo>
                  <a:pt x="113154" y="93518"/>
                </a:lnTo>
                <a:lnTo>
                  <a:pt x="116659" y="93142"/>
                </a:lnTo>
                <a:lnTo>
                  <a:pt x="116995" y="92947"/>
                </a:lnTo>
                <a:lnTo>
                  <a:pt x="117331" y="93518"/>
                </a:lnTo>
                <a:lnTo>
                  <a:pt x="117661" y="93902"/>
                </a:lnTo>
                <a:lnTo>
                  <a:pt x="118833" y="93902"/>
                </a:lnTo>
                <a:lnTo>
                  <a:pt x="119334" y="93518"/>
                </a:lnTo>
                <a:lnTo>
                  <a:pt x="119663" y="93142"/>
                </a:lnTo>
                <a:lnTo>
                  <a:pt x="120000" y="92383"/>
                </a:lnTo>
                <a:lnTo>
                  <a:pt x="120000" y="91616"/>
                </a:lnTo>
                <a:lnTo>
                  <a:pt x="119663" y="88759"/>
                </a:lnTo>
                <a:lnTo>
                  <a:pt x="119334" y="85714"/>
                </a:lnTo>
                <a:lnTo>
                  <a:pt x="119163" y="79616"/>
                </a:lnTo>
                <a:lnTo>
                  <a:pt x="119334" y="73526"/>
                </a:lnTo>
                <a:lnTo>
                  <a:pt x="119163" y="67428"/>
                </a:lnTo>
                <a:lnTo>
                  <a:pt x="119163" y="54857"/>
                </a:lnTo>
                <a:lnTo>
                  <a:pt x="118998" y="42285"/>
                </a:lnTo>
                <a:lnTo>
                  <a:pt x="118998" y="19624"/>
                </a:lnTo>
                <a:lnTo>
                  <a:pt x="119163" y="17526"/>
                </a:lnTo>
                <a:lnTo>
                  <a:pt x="119163" y="14857"/>
                </a:lnTo>
                <a:lnTo>
                  <a:pt x="118998" y="13526"/>
                </a:lnTo>
                <a:lnTo>
                  <a:pt x="118833" y="12195"/>
                </a:lnTo>
                <a:lnTo>
                  <a:pt x="118497" y="11240"/>
                </a:lnTo>
                <a:lnTo>
                  <a:pt x="117997" y="10285"/>
                </a:lnTo>
                <a:lnTo>
                  <a:pt x="117997" y="9714"/>
                </a:lnTo>
                <a:lnTo>
                  <a:pt x="117997" y="9338"/>
                </a:lnTo>
                <a:lnTo>
                  <a:pt x="117832" y="8954"/>
                </a:lnTo>
                <a:lnTo>
                  <a:pt x="117661" y="8571"/>
                </a:lnTo>
                <a:lnTo>
                  <a:pt x="116831" y="8195"/>
                </a:lnTo>
                <a:lnTo>
                  <a:pt x="115994" y="7812"/>
                </a:lnTo>
                <a:lnTo>
                  <a:pt x="115157" y="7624"/>
                </a:lnTo>
                <a:lnTo>
                  <a:pt x="114156" y="7624"/>
                </a:lnTo>
                <a:lnTo>
                  <a:pt x="112153" y="7812"/>
                </a:lnTo>
                <a:lnTo>
                  <a:pt x="110486" y="7812"/>
                </a:lnTo>
                <a:lnTo>
                  <a:pt x="103311" y="7624"/>
                </a:lnTo>
                <a:lnTo>
                  <a:pt x="96130" y="7240"/>
                </a:lnTo>
                <a:lnTo>
                  <a:pt x="92296" y="7052"/>
                </a:lnTo>
                <a:lnTo>
                  <a:pt x="88290" y="6857"/>
                </a:lnTo>
                <a:lnTo>
                  <a:pt x="80278" y="7052"/>
                </a:lnTo>
                <a:lnTo>
                  <a:pt x="64420" y="7428"/>
                </a:lnTo>
                <a:lnTo>
                  <a:pt x="61251" y="7428"/>
                </a:lnTo>
                <a:lnTo>
                  <a:pt x="61416" y="6669"/>
                </a:lnTo>
                <a:lnTo>
                  <a:pt x="61416" y="6097"/>
                </a:lnTo>
                <a:lnTo>
                  <a:pt x="61416" y="5526"/>
                </a:lnTo>
                <a:lnTo>
                  <a:pt x="61087" y="4767"/>
                </a:lnTo>
                <a:lnTo>
                  <a:pt x="60915" y="4571"/>
                </a:lnTo>
                <a:lnTo>
                  <a:pt x="60751" y="3624"/>
                </a:lnTo>
                <a:lnTo>
                  <a:pt x="60586" y="1909"/>
                </a:lnTo>
                <a:lnTo>
                  <a:pt x="60414" y="1142"/>
                </a:lnTo>
                <a:lnTo>
                  <a:pt x="59914" y="383"/>
                </a:lnTo>
                <a:lnTo>
                  <a:pt x="594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600"/>
              <a:buFont typeface="Walter Turncoat"/>
              <a:buNone/>
            </a:pPr>
            <a:r>
              <a:rPr b="0" i="0" lang="en" sz="2600" u="none" cap="none" strike="noStrike">
                <a:solidFill>
                  <a:srgbClr val="FFFFFF"/>
                </a:solidFill>
                <a:latin typeface="Walter Turncoat"/>
                <a:ea typeface="Walter Turncoat"/>
                <a:cs typeface="Walter Turncoat"/>
                <a:sym typeface="Walter Turncoat"/>
              </a:rPr>
              <a:t>TRANSPARENCY MATTERS</a:t>
            </a:r>
            <a:endParaRPr b="0" i="0" sz="2600" u="none" cap="none" strike="noStrike">
              <a:solidFill>
                <a:srgbClr val="FFFFFF"/>
              </a:solidFill>
              <a:latin typeface="Walter Turncoat"/>
              <a:ea typeface="Walter Turncoat"/>
              <a:cs typeface="Walter Turncoat"/>
              <a:sym typeface="Walter Turncoat"/>
            </a:endParaRPr>
          </a:p>
        </p:txBody>
      </p:sp>
      <p:sp>
        <p:nvSpPr>
          <p:cNvPr id="116" name="Google Shape;116;p19"/>
          <p:cNvSpPr txBox="1"/>
          <p:nvPr>
            <p:ph idx="1" type="body"/>
          </p:nvPr>
        </p:nvSpPr>
        <p:spPr>
          <a:xfrm>
            <a:off x="457200" y="1563400"/>
            <a:ext cx="8229600" cy="25032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Clr>
                <a:srgbClr val="FFFFFF"/>
              </a:buClr>
              <a:buSzPts val="2000"/>
              <a:buFont typeface="Sniglet"/>
              <a:buChar char="✘"/>
            </a:pPr>
            <a:r>
              <a:rPr b="0" i="0" lang="en" sz="2000" u="none" cap="none" strike="noStrike">
                <a:solidFill>
                  <a:srgbClr val="FFFFFF"/>
                </a:solidFill>
                <a:latin typeface="Sniglet"/>
                <a:ea typeface="Sniglet"/>
                <a:cs typeface="Sniglet"/>
                <a:sym typeface="Sniglet"/>
              </a:rPr>
              <a:t>Public has a right to know</a:t>
            </a:r>
            <a:endParaRPr/>
          </a:p>
          <a:p>
            <a:pPr indent="-355600" lvl="0" marL="457200" marR="0" rtl="0" algn="l">
              <a:lnSpc>
                <a:spcPct val="100000"/>
              </a:lnSpc>
              <a:spcBef>
                <a:spcPts val="0"/>
              </a:spcBef>
              <a:spcAft>
                <a:spcPts val="0"/>
              </a:spcAft>
              <a:buClr>
                <a:srgbClr val="FFFFFF"/>
              </a:buClr>
              <a:buSzPts val="2000"/>
              <a:buFont typeface="Sniglet"/>
              <a:buChar char="✘"/>
            </a:pPr>
            <a:r>
              <a:rPr b="0" i="0" lang="en" sz="2000" u="none" cap="none" strike="noStrike">
                <a:solidFill>
                  <a:srgbClr val="FFFFFF"/>
                </a:solidFill>
                <a:latin typeface="Sniglet"/>
                <a:ea typeface="Sniglet"/>
                <a:cs typeface="Sniglet"/>
                <a:sym typeface="Sniglet"/>
              </a:rPr>
              <a:t>Improve accuracy of weather and climate prediction models</a:t>
            </a:r>
            <a:endParaRPr b="0" i="0" sz="2000" u="none" cap="none" strike="noStrike">
              <a:solidFill>
                <a:srgbClr val="FFFFFF"/>
              </a:solidFill>
              <a:latin typeface="Sniglet"/>
              <a:ea typeface="Sniglet"/>
              <a:cs typeface="Sniglet"/>
              <a:sym typeface="Sniglet"/>
            </a:endParaRPr>
          </a:p>
          <a:p>
            <a:pPr indent="-355600" lvl="0" marL="457200" marR="0" rtl="0" algn="l">
              <a:lnSpc>
                <a:spcPct val="100000"/>
              </a:lnSpc>
              <a:spcBef>
                <a:spcPts val="0"/>
              </a:spcBef>
              <a:spcAft>
                <a:spcPts val="0"/>
              </a:spcAft>
              <a:buClr>
                <a:srgbClr val="FFFFFF"/>
              </a:buClr>
              <a:buSzPts val="2000"/>
              <a:buFont typeface="Sniglet"/>
              <a:buChar char="✘"/>
            </a:pPr>
            <a:r>
              <a:rPr b="0" i="0" lang="en" sz="2000" u="none" cap="none" strike="noStrike">
                <a:solidFill>
                  <a:srgbClr val="FFFFFF"/>
                </a:solidFill>
                <a:latin typeface="Sniglet"/>
                <a:ea typeface="Sniglet"/>
                <a:cs typeface="Sniglet"/>
                <a:sym typeface="Sniglet"/>
              </a:rPr>
              <a:t>Examine butterfly effects of hundreds of simultaneous experiments</a:t>
            </a:r>
            <a:endParaRPr/>
          </a:p>
          <a:p>
            <a:pPr indent="-355600" lvl="0" marL="457200" marR="0" rtl="0" algn="l">
              <a:lnSpc>
                <a:spcPct val="100000"/>
              </a:lnSpc>
              <a:spcBef>
                <a:spcPts val="0"/>
              </a:spcBef>
              <a:spcAft>
                <a:spcPts val="0"/>
              </a:spcAft>
              <a:buClr>
                <a:srgbClr val="FFFFFF"/>
              </a:buClr>
              <a:buSzPts val="2000"/>
              <a:buFont typeface="Sniglet"/>
              <a:buChar char="✘"/>
            </a:pPr>
            <a:r>
              <a:rPr b="0" i="0" lang="en" sz="2000" u="sng" cap="none" strike="noStrike">
                <a:solidFill>
                  <a:srgbClr val="FFFFFF"/>
                </a:solidFill>
                <a:latin typeface="Sniglet"/>
                <a:ea typeface="Sniglet"/>
                <a:cs typeface="Sniglet"/>
                <a:sym typeface="Sniglet"/>
              </a:rPr>
              <a:t>Accountability</a:t>
            </a:r>
            <a:r>
              <a:rPr b="0" i="0" lang="en" sz="2000" u="none" cap="none" strike="noStrike">
                <a:solidFill>
                  <a:srgbClr val="FFFFFF"/>
                </a:solidFill>
                <a:latin typeface="Sniglet"/>
                <a:ea typeface="Sniglet"/>
                <a:cs typeface="Sniglet"/>
                <a:sym typeface="Sniglet"/>
              </a:rPr>
              <a:t> for environmental, physical, or monetary loss from both legal and clandestine weather modification.</a:t>
            </a:r>
            <a:endParaRPr b="0" i="0" sz="2000" u="none" cap="none" strike="noStrike">
              <a:solidFill>
                <a:srgbClr val="FFFFFF"/>
              </a:solidFill>
              <a:latin typeface="Sniglet"/>
              <a:ea typeface="Sniglet"/>
              <a:cs typeface="Sniglet"/>
              <a:sym typeface="Sniglet"/>
            </a:endParaRPr>
          </a:p>
          <a:p>
            <a:pPr indent="0" lvl="0" marL="0" marR="0" rtl="0" algn="l">
              <a:lnSpc>
                <a:spcPct val="100000"/>
              </a:lnSpc>
              <a:spcBef>
                <a:spcPts val="0"/>
              </a:spcBef>
              <a:spcAft>
                <a:spcPts val="0"/>
              </a:spcAft>
              <a:buClr>
                <a:srgbClr val="FFFFFF"/>
              </a:buClr>
              <a:buSzPts val="2000"/>
              <a:buFont typeface="Sniglet"/>
              <a:buNone/>
            </a:pPr>
            <a:r>
              <a:t/>
            </a:r>
            <a:endParaRPr b="0" i="0" sz="2000" u="none" cap="none" strike="noStrike">
              <a:solidFill>
                <a:srgbClr val="FFFFFF"/>
              </a:solidFill>
              <a:latin typeface="Sniglet"/>
              <a:ea typeface="Sniglet"/>
              <a:cs typeface="Sniglet"/>
              <a:sym typeface="Sniglet"/>
            </a:endParaRPr>
          </a:p>
          <a:p>
            <a:pPr indent="0" lvl="0" marL="0" marR="0" rtl="0" algn="l">
              <a:lnSpc>
                <a:spcPct val="100000"/>
              </a:lnSpc>
              <a:spcBef>
                <a:spcPts val="0"/>
              </a:spcBef>
              <a:spcAft>
                <a:spcPts val="0"/>
              </a:spcAft>
              <a:buClr>
                <a:srgbClr val="FFFFFF"/>
              </a:buClr>
              <a:buSzPts val="2000"/>
              <a:buFont typeface="Sniglet"/>
              <a:buNone/>
            </a:pPr>
            <a:r>
              <a:rPr b="0" i="0" lang="en" sz="2000" u="none" cap="none" strike="noStrike">
                <a:solidFill>
                  <a:srgbClr val="FFFFFF"/>
                </a:solidFill>
                <a:latin typeface="Sniglet"/>
                <a:ea typeface="Sniglet"/>
                <a:cs typeface="Sniglet"/>
                <a:sym typeface="Sniglet"/>
              </a:rPr>
              <a:t>If an individual or organization engages in weather modification activities without notifying the registry (at least) 48 hours before:</a:t>
            </a:r>
            <a:br>
              <a:rPr b="0" i="0" lang="en" sz="2000" u="none" cap="none" strike="noStrike">
                <a:solidFill>
                  <a:srgbClr val="FFFFFF"/>
                </a:solidFill>
                <a:latin typeface="Sniglet"/>
                <a:ea typeface="Sniglet"/>
                <a:cs typeface="Sniglet"/>
                <a:sym typeface="Sniglet"/>
              </a:rPr>
            </a:br>
            <a:r>
              <a:rPr b="0" i="0" lang="en" sz="2000" u="none" cap="none" strike="noStrike">
                <a:solidFill>
                  <a:srgbClr val="FF0000"/>
                </a:solidFill>
                <a:latin typeface="Sniglet"/>
                <a:ea typeface="Sniglet"/>
                <a:cs typeface="Sniglet"/>
                <a:sym typeface="Sniglet"/>
              </a:rPr>
              <a:t>MAY BE CONSIDERED </a:t>
            </a:r>
            <a:r>
              <a:rPr b="0" i="0" lang="en" sz="2000" u="sng" cap="none" strike="noStrike">
                <a:solidFill>
                  <a:srgbClr val="FF0000"/>
                </a:solidFill>
                <a:latin typeface="Sniglet"/>
                <a:ea typeface="Sniglet"/>
                <a:cs typeface="Sniglet"/>
                <a:sym typeface="Sniglet"/>
              </a:rPr>
              <a:t>HOSTILE</a:t>
            </a:r>
            <a:r>
              <a:rPr b="0" i="0" lang="en" sz="2000" u="none" cap="none" strike="noStrike">
                <a:solidFill>
                  <a:srgbClr val="FF0000"/>
                </a:solidFill>
                <a:latin typeface="Sniglet"/>
                <a:ea typeface="Sniglet"/>
                <a:cs typeface="Sniglet"/>
                <a:sym typeface="Sniglet"/>
              </a:rPr>
              <a:t> &amp; BASED SEVERITY, ENMOD VIOLATION.</a:t>
            </a:r>
            <a:r>
              <a:rPr b="0" i="0" lang="en" sz="2000" u="none" cap="none" strike="noStrike">
                <a:solidFill>
                  <a:srgbClr val="FFFFFF"/>
                </a:solidFill>
                <a:latin typeface="Sniglet"/>
                <a:ea typeface="Sniglet"/>
                <a:cs typeface="Sniglet"/>
                <a:sym typeface="Sniglet"/>
              </a:rPr>
              <a:t> </a:t>
            </a:r>
            <a:endParaRPr b="0" i="0" sz="2000" u="none" cap="none" strike="noStrike">
              <a:solidFill>
                <a:srgbClr val="FFFFFF"/>
              </a:solidFill>
              <a:latin typeface="Sniglet"/>
              <a:ea typeface="Sniglet"/>
              <a:cs typeface="Sniglet"/>
              <a:sym typeface="Sniglet"/>
            </a:endParaRPr>
          </a:p>
        </p:txBody>
      </p:sp>
      <p:sp>
        <p:nvSpPr>
          <p:cNvPr id="117" name="Google Shape;117;p19"/>
          <p:cNvSpPr/>
          <p:nvPr/>
        </p:nvSpPr>
        <p:spPr>
          <a:xfrm>
            <a:off x="4141750" y="281249"/>
            <a:ext cx="788694" cy="805193"/>
          </a:xfrm>
          <a:custGeom>
            <a:rect b="b" l="l" r="r" t="t"/>
            <a:pathLst>
              <a:path extrusionOk="0" h="120000" w="120000">
                <a:moveTo>
                  <a:pt x="88032" y="4754"/>
                </a:moveTo>
                <a:lnTo>
                  <a:pt x="88032" y="4754"/>
                </a:lnTo>
                <a:lnTo>
                  <a:pt x="88032" y="4754"/>
                </a:lnTo>
                <a:close/>
                <a:moveTo>
                  <a:pt x="105773" y="96556"/>
                </a:moveTo>
                <a:lnTo>
                  <a:pt x="105773" y="96556"/>
                </a:lnTo>
                <a:lnTo>
                  <a:pt x="105773" y="96556"/>
                </a:lnTo>
                <a:close/>
                <a:moveTo>
                  <a:pt x="62928" y="0"/>
                </a:moveTo>
                <a:lnTo>
                  <a:pt x="61086" y="165"/>
                </a:lnTo>
                <a:lnTo>
                  <a:pt x="59580" y="328"/>
                </a:lnTo>
                <a:lnTo>
                  <a:pt x="58074" y="656"/>
                </a:lnTo>
                <a:lnTo>
                  <a:pt x="57070" y="983"/>
                </a:lnTo>
                <a:lnTo>
                  <a:pt x="55899" y="820"/>
                </a:lnTo>
                <a:lnTo>
                  <a:pt x="54559" y="820"/>
                </a:lnTo>
                <a:lnTo>
                  <a:pt x="52049" y="983"/>
                </a:lnTo>
                <a:lnTo>
                  <a:pt x="49372" y="1475"/>
                </a:lnTo>
                <a:lnTo>
                  <a:pt x="46693" y="2295"/>
                </a:lnTo>
                <a:lnTo>
                  <a:pt x="44016" y="3442"/>
                </a:lnTo>
                <a:lnTo>
                  <a:pt x="41170" y="4754"/>
                </a:lnTo>
                <a:lnTo>
                  <a:pt x="38493" y="6229"/>
                </a:lnTo>
                <a:lnTo>
                  <a:pt x="35814" y="8033"/>
                </a:lnTo>
                <a:lnTo>
                  <a:pt x="33137" y="9837"/>
                </a:lnTo>
                <a:lnTo>
                  <a:pt x="30460" y="11804"/>
                </a:lnTo>
                <a:lnTo>
                  <a:pt x="27948" y="13934"/>
                </a:lnTo>
                <a:lnTo>
                  <a:pt x="25606" y="15901"/>
                </a:lnTo>
                <a:lnTo>
                  <a:pt x="21255" y="20001"/>
                </a:lnTo>
                <a:lnTo>
                  <a:pt x="17740" y="23935"/>
                </a:lnTo>
                <a:lnTo>
                  <a:pt x="13724" y="29508"/>
                </a:lnTo>
                <a:lnTo>
                  <a:pt x="14226" y="28361"/>
                </a:lnTo>
                <a:lnTo>
                  <a:pt x="14728" y="27212"/>
                </a:lnTo>
                <a:lnTo>
                  <a:pt x="13724" y="28853"/>
                </a:lnTo>
                <a:lnTo>
                  <a:pt x="12551" y="30656"/>
                </a:lnTo>
                <a:lnTo>
                  <a:pt x="12720" y="30983"/>
                </a:lnTo>
                <a:lnTo>
                  <a:pt x="11547" y="32787"/>
                </a:lnTo>
                <a:lnTo>
                  <a:pt x="12551" y="30165"/>
                </a:lnTo>
                <a:lnTo>
                  <a:pt x="10878" y="33115"/>
                </a:lnTo>
                <a:lnTo>
                  <a:pt x="9205" y="36229"/>
                </a:lnTo>
                <a:lnTo>
                  <a:pt x="7866" y="39508"/>
                </a:lnTo>
                <a:lnTo>
                  <a:pt x="6526" y="42786"/>
                </a:lnTo>
                <a:lnTo>
                  <a:pt x="4351" y="49507"/>
                </a:lnTo>
                <a:lnTo>
                  <a:pt x="2343" y="55900"/>
                </a:lnTo>
                <a:lnTo>
                  <a:pt x="2677" y="56065"/>
                </a:lnTo>
                <a:lnTo>
                  <a:pt x="2845" y="56394"/>
                </a:lnTo>
                <a:lnTo>
                  <a:pt x="2845" y="56720"/>
                </a:lnTo>
                <a:lnTo>
                  <a:pt x="2677" y="57212"/>
                </a:lnTo>
                <a:lnTo>
                  <a:pt x="2175" y="58032"/>
                </a:lnTo>
                <a:lnTo>
                  <a:pt x="1841" y="58361"/>
                </a:lnTo>
                <a:lnTo>
                  <a:pt x="1841" y="58688"/>
                </a:lnTo>
                <a:lnTo>
                  <a:pt x="1841" y="60820"/>
                </a:lnTo>
                <a:lnTo>
                  <a:pt x="1506" y="62787"/>
                </a:lnTo>
                <a:lnTo>
                  <a:pt x="1170" y="64917"/>
                </a:lnTo>
                <a:lnTo>
                  <a:pt x="837" y="67539"/>
                </a:lnTo>
                <a:lnTo>
                  <a:pt x="502" y="66556"/>
                </a:lnTo>
                <a:lnTo>
                  <a:pt x="166" y="69180"/>
                </a:lnTo>
                <a:lnTo>
                  <a:pt x="0" y="72131"/>
                </a:lnTo>
                <a:lnTo>
                  <a:pt x="166" y="75245"/>
                </a:lnTo>
                <a:lnTo>
                  <a:pt x="502" y="76556"/>
                </a:lnTo>
                <a:lnTo>
                  <a:pt x="837" y="77540"/>
                </a:lnTo>
                <a:lnTo>
                  <a:pt x="1004" y="79344"/>
                </a:lnTo>
                <a:lnTo>
                  <a:pt x="1339" y="81311"/>
                </a:lnTo>
                <a:lnTo>
                  <a:pt x="2175" y="85082"/>
                </a:lnTo>
                <a:lnTo>
                  <a:pt x="3514" y="88688"/>
                </a:lnTo>
                <a:lnTo>
                  <a:pt x="5187" y="92293"/>
                </a:lnTo>
                <a:lnTo>
                  <a:pt x="7197" y="95737"/>
                </a:lnTo>
                <a:lnTo>
                  <a:pt x="9372" y="99015"/>
                </a:lnTo>
                <a:lnTo>
                  <a:pt x="11882" y="101965"/>
                </a:lnTo>
                <a:lnTo>
                  <a:pt x="14393" y="104753"/>
                </a:lnTo>
                <a:lnTo>
                  <a:pt x="16065" y="106228"/>
                </a:lnTo>
                <a:lnTo>
                  <a:pt x="17740" y="107703"/>
                </a:lnTo>
                <a:lnTo>
                  <a:pt x="19582" y="109179"/>
                </a:lnTo>
                <a:lnTo>
                  <a:pt x="21421" y="110491"/>
                </a:lnTo>
                <a:lnTo>
                  <a:pt x="25438" y="112786"/>
                </a:lnTo>
                <a:lnTo>
                  <a:pt x="29456" y="114917"/>
                </a:lnTo>
                <a:lnTo>
                  <a:pt x="33806" y="116720"/>
                </a:lnTo>
                <a:lnTo>
                  <a:pt x="38158" y="118031"/>
                </a:lnTo>
                <a:lnTo>
                  <a:pt x="42677" y="119179"/>
                </a:lnTo>
                <a:lnTo>
                  <a:pt x="47195" y="119998"/>
                </a:lnTo>
                <a:lnTo>
                  <a:pt x="49372" y="119998"/>
                </a:lnTo>
                <a:lnTo>
                  <a:pt x="53555" y="119671"/>
                </a:lnTo>
                <a:lnTo>
                  <a:pt x="58744" y="119343"/>
                </a:lnTo>
                <a:lnTo>
                  <a:pt x="64769" y="118688"/>
                </a:lnTo>
                <a:lnTo>
                  <a:pt x="70627" y="118031"/>
                </a:lnTo>
                <a:lnTo>
                  <a:pt x="75814" y="117212"/>
                </a:lnTo>
                <a:lnTo>
                  <a:pt x="79664" y="116392"/>
                </a:lnTo>
                <a:lnTo>
                  <a:pt x="80835" y="116064"/>
                </a:lnTo>
                <a:lnTo>
                  <a:pt x="81506" y="115572"/>
                </a:lnTo>
                <a:lnTo>
                  <a:pt x="84016" y="114588"/>
                </a:lnTo>
                <a:lnTo>
                  <a:pt x="85187" y="113933"/>
                </a:lnTo>
                <a:lnTo>
                  <a:pt x="86358" y="113278"/>
                </a:lnTo>
                <a:lnTo>
                  <a:pt x="85020" y="113770"/>
                </a:lnTo>
                <a:lnTo>
                  <a:pt x="91380" y="109344"/>
                </a:lnTo>
                <a:lnTo>
                  <a:pt x="94559" y="106883"/>
                </a:lnTo>
                <a:lnTo>
                  <a:pt x="97738" y="104098"/>
                </a:lnTo>
                <a:lnTo>
                  <a:pt x="97738" y="104098"/>
                </a:lnTo>
                <a:lnTo>
                  <a:pt x="97236" y="104916"/>
                </a:lnTo>
                <a:lnTo>
                  <a:pt x="96401" y="105573"/>
                </a:lnTo>
                <a:lnTo>
                  <a:pt x="98241" y="104261"/>
                </a:lnTo>
                <a:lnTo>
                  <a:pt x="99915" y="102622"/>
                </a:lnTo>
                <a:lnTo>
                  <a:pt x="101255" y="101474"/>
                </a:lnTo>
                <a:lnTo>
                  <a:pt x="101421" y="101147"/>
                </a:lnTo>
                <a:lnTo>
                  <a:pt x="101255" y="101147"/>
                </a:lnTo>
                <a:lnTo>
                  <a:pt x="102761" y="99998"/>
                </a:lnTo>
                <a:lnTo>
                  <a:pt x="104098" y="98523"/>
                </a:lnTo>
                <a:lnTo>
                  <a:pt x="105271" y="96884"/>
                </a:lnTo>
                <a:lnTo>
                  <a:pt x="106275" y="95409"/>
                </a:lnTo>
                <a:lnTo>
                  <a:pt x="105940" y="95572"/>
                </a:lnTo>
                <a:lnTo>
                  <a:pt x="105773" y="95572"/>
                </a:lnTo>
                <a:lnTo>
                  <a:pt x="106107" y="94917"/>
                </a:lnTo>
                <a:lnTo>
                  <a:pt x="104936" y="96556"/>
                </a:lnTo>
                <a:lnTo>
                  <a:pt x="105605" y="95737"/>
                </a:lnTo>
                <a:lnTo>
                  <a:pt x="105438" y="96229"/>
                </a:lnTo>
                <a:lnTo>
                  <a:pt x="104434" y="97376"/>
                </a:lnTo>
                <a:lnTo>
                  <a:pt x="104769" y="96721"/>
                </a:lnTo>
                <a:lnTo>
                  <a:pt x="104769" y="96721"/>
                </a:lnTo>
                <a:lnTo>
                  <a:pt x="104098" y="97376"/>
                </a:lnTo>
                <a:lnTo>
                  <a:pt x="106107" y="94425"/>
                </a:lnTo>
                <a:lnTo>
                  <a:pt x="106944" y="92950"/>
                </a:lnTo>
                <a:lnTo>
                  <a:pt x="106944" y="92622"/>
                </a:lnTo>
                <a:lnTo>
                  <a:pt x="106777" y="92785"/>
                </a:lnTo>
                <a:lnTo>
                  <a:pt x="106777" y="92785"/>
                </a:lnTo>
                <a:lnTo>
                  <a:pt x="107446" y="91967"/>
                </a:lnTo>
                <a:lnTo>
                  <a:pt x="108284" y="91146"/>
                </a:lnTo>
                <a:lnTo>
                  <a:pt x="109790" y="89508"/>
                </a:lnTo>
                <a:lnTo>
                  <a:pt x="109119" y="91146"/>
                </a:lnTo>
                <a:lnTo>
                  <a:pt x="107948" y="93113"/>
                </a:lnTo>
                <a:lnTo>
                  <a:pt x="105773" y="96556"/>
                </a:lnTo>
                <a:lnTo>
                  <a:pt x="107111" y="94754"/>
                </a:lnTo>
                <a:lnTo>
                  <a:pt x="108115" y="93277"/>
                </a:lnTo>
                <a:lnTo>
                  <a:pt x="109956" y="90000"/>
                </a:lnTo>
                <a:lnTo>
                  <a:pt x="109790" y="90163"/>
                </a:lnTo>
                <a:lnTo>
                  <a:pt x="109790" y="89834"/>
                </a:lnTo>
                <a:lnTo>
                  <a:pt x="110292" y="88688"/>
                </a:lnTo>
                <a:lnTo>
                  <a:pt x="111296" y="86884"/>
                </a:lnTo>
                <a:lnTo>
                  <a:pt x="109119" y="89671"/>
                </a:lnTo>
                <a:lnTo>
                  <a:pt x="109288" y="88688"/>
                </a:lnTo>
                <a:lnTo>
                  <a:pt x="109454" y="87541"/>
                </a:lnTo>
                <a:lnTo>
                  <a:pt x="110292" y="85082"/>
                </a:lnTo>
                <a:lnTo>
                  <a:pt x="111463" y="82294"/>
                </a:lnTo>
                <a:lnTo>
                  <a:pt x="112969" y="79179"/>
                </a:lnTo>
                <a:lnTo>
                  <a:pt x="115981" y="73277"/>
                </a:lnTo>
                <a:lnTo>
                  <a:pt x="117321" y="70655"/>
                </a:lnTo>
                <a:lnTo>
                  <a:pt x="118325" y="68360"/>
                </a:lnTo>
                <a:lnTo>
                  <a:pt x="118158" y="68688"/>
                </a:lnTo>
                <a:lnTo>
                  <a:pt x="118325" y="67868"/>
                </a:lnTo>
                <a:lnTo>
                  <a:pt x="118492" y="67705"/>
                </a:lnTo>
                <a:lnTo>
                  <a:pt x="118492" y="67868"/>
                </a:lnTo>
                <a:lnTo>
                  <a:pt x="118660" y="67048"/>
                </a:lnTo>
                <a:lnTo>
                  <a:pt x="118492" y="67539"/>
                </a:lnTo>
                <a:lnTo>
                  <a:pt x="118827" y="66393"/>
                </a:lnTo>
                <a:lnTo>
                  <a:pt x="119162" y="64754"/>
                </a:lnTo>
                <a:lnTo>
                  <a:pt x="119329" y="63279"/>
                </a:lnTo>
                <a:lnTo>
                  <a:pt x="119496" y="63442"/>
                </a:lnTo>
                <a:lnTo>
                  <a:pt x="119664" y="63442"/>
                </a:lnTo>
                <a:lnTo>
                  <a:pt x="119831" y="62458"/>
                </a:lnTo>
                <a:lnTo>
                  <a:pt x="119831" y="60491"/>
                </a:lnTo>
                <a:lnTo>
                  <a:pt x="119998" y="53933"/>
                </a:lnTo>
                <a:lnTo>
                  <a:pt x="119998" y="49507"/>
                </a:lnTo>
                <a:lnTo>
                  <a:pt x="119831" y="48197"/>
                </a:lnTo>
                <a:lnTo>
                  <a:pt x="119831" y="47868"/>
                </a:lnTo>
                <a:lnTo>
                  <a:pt x="119664" y="47868"/>
                </a:lnTo>
                <a:lnTo>
                  <a:pt x="118994" y="46556"/>
                </a:lnTo>
                <a:lnTo>
                  <a:pt x="118492" y="44589"/>
                </a:lnTo>
                <a:lnTo>
                  <a:pt x="117989" y="42622"/>
                </a:lnTo>
                <a:lnTo>
                  <a:pt x="117823" y="40984"/>
                </a:lnTo>
                <a:lnTo>
                  <a:pt x="117656" y="41147"/>
                </a:lnTo>
                <a:lnTo>
                  <a:pt x="117656" y="40819"/>
                </a:lnTo>
                <a:lnTo>
                  <a:pt x="116985" y="39835"/>
                </a:lnTo>
                <a:lnTo>
                  <a:pt x="116317" y="38851"/>
                </a:lnTo>
                <a:lnTo>
                  <a:pt x="114475" y="36721"/>
                </a:lnTo>
                <a:lnTo>
                  <a:pt x="112802" y="34591"/>
                </a:lnTo>
                <a:lnTo>
                  <a:pt x="112133" y="33607"/>
                </a:lnTo>
                <a:lnTo>
                  <a:pt x="111798" y="32623"/>
                </a:lnTo>
                <a:lnTo>
                  <a:pt x="111965" y="32950"/>
                </a:lnTo>
                <a:lnTo>
                  <a:pt x="112300" y="33115"/>
                </a:lnTo>
                <a:lnTo>
                  <a:pt x="112300" y="33115"/>
                </a:lnTo>
                <a:lnTo>
                  <a:pt x="112133" y="32787"/>
                </a:lnTo>
                <a:lnTo>
                  <a:pt x="111629" y="32132"/>
                </a:lnTo>
                <a:lnTo>
                  <a:pt x="109956" y="30328"/>
                </a:lnTo>
                <a:lnTo>
                  <a:pt x="108284" y="28688"/>
                </a:lnTo>
                <a:lnTo>
                  <a:pt x="108284" y="29016"/>
                </a:lnTo>
                <a:lnTo>
                  <a:pt x="108284" y="29344"/>
                </a:lnTo>
                <a:lnTo>
                  <a:pt x="106609" y="27704"/>
                </a:lnTo>
                <a:lnTo>
                  <a:pt x="107111" y="28361"/>
                </a:lnTo>
                <a:lnTo>
                  <a:pt x="105605" y="26720"/>
                </a:lnTo>
                <a:lnTo>
                  <a:pt x="104769" y="25902"/>
                </a:lnTo>
                <a:lnTo>
                  <a:pt x="105103" y="25902"/>
                </a:lnTo>
                <a:lnTo>
                  <a:pt x="106275" y="26886"/>
                </a:lnTo>
                <a:lnTo>
                  <a:pt x="106275" y="26886"/>
                </a:lnTo>
                <a:lnTo>
                  <a:pt x="102259" y="23278"/>
                </a:lnTo>
                <a:lnTo>
                  <a:pt x="103094" y="24098"/>
                </a:lnTo>
                <a:lnTo>
                  <a:pt x="100919" y="22623"/>
                </a:lnTo>
                <a:lnTo>
                  <a:pt x="98911" y="21639"/>
                </a:lnTo>
                <a:lnTo>
                  <a:pt x="100417" y="22786"/>
                </a:lnTo>
                <a:lnTo>
                  <a:pt x="101923" y="23935"/>
                </a:lnTo>
                <a:lnTo>
                  <a:pt x="104601" y="26557"/>
                </a:lnTo>
                <a:lnTo>
                  <a:pt x="107111" y="28853"/>
                </a:lnTo>
                <a:lnTo>
                  <a:pt x="108617" y="30000"/>
                </a:lnTo>
                <a:lnTo>
                  <a:pt x="110123" y="31148"/>
                </a:lnTo>
                <a:lnTo>
                  <a:pt x="110123" y="31148"/>
                </a:lnTo>
                <a:lnTo>
                  <a:pt x="108952" y="30491"/>
                </a:lnTo>
                <a:lnTo>
                  <a:pt x="107613" y="29508"/>
                </a:lnTo>
                <a:lnTo>
                  <a:pt x="107781" y="30000"/>
                </a:lnTo>
                <a:lnTo>
                  <a:pt x="108115" y="30656"/>
                </a:lnTo>
                <a:lnTo>
                  <a:pt x="109956" y="33279"/>
                </a:lnTo>
                <a:lnTo>
                  <a:pt x="112300" y="36393"/>
                </a:lnTo>
                <a:lnTo>
                  <a:pt x="112133" y="36393"/>
                </a:lnTo>
                <a:lnTo>
                  <a:pt x="112467" y="36558"/>
                </a:lnTo>
                <a:lnTo>
                  <a:pt x="112635" y="37049"/>
                </a:lnTo>
                <a:lnTo>
                  <a:pt x="112969" y="37541"/>
                </a:lnTo>
                <a:lnTo>
                  <a:pt x="113137" y="37705"/>
                </a:lnTo>
                <a:lnTo>
                  <a:pt x="112802" y="37049"/>
                </a:lnTo>
                <a:lnTo>
                  <a:pt x="112802" y="37049"/>
                </a:lnTo>
                <a:lnTo>
                  <a:pt x="113973" y="38525"/>
                </a:lnTo>
                <a:lnTo>
                  <a:pt x="114810" y="39343"/>
                </a:lnTo>
                <a:lnTo>
                  <a:pt x="115146" y="39672"/>
                </a:lnTo>
                <a:lnTo>
                  <a:pt x="115312" y="39672"/>
                </a:lnTo>
                <a:lnTo>
                  <a:pt x="115312" y="39343"/>
                </a:lnTo>
                <a:lnTo>
                  <a:pt x="115146" y="38851"/>
                </a:lnTo>
                <a:lnTo>
                  <a:pt x="115814" y="40327"/>
                </a:lnTo>
                <a:lnTo>
                  <a:pt x="116317" y="41802"/>
                </a:lnTo>
                <a:lnTo>
                  <a:pt x="117487" y="45081"/>
                </a:lnTo>
                <a:lnTo>
                  <a:pt x="118325" y="48360"/>
                </a:lnTo>
                <a:lnTo>
                  <a:pt x="118660" y="49507"/>
                </a:lnTo>
                <a:lnTo>
                  <a:pt x="118827" y="50164"/>
                </a:lnTo>
                <a:lnTo>
                  <a:pt x="118660" y="50327"/>
                </a:lnTo>
                <a:lnTo>
                  <a:pt x="118325" y="49836"/>
                </a:lnTo>
                <a:lnTo>
                  <a:pt x="118325" y="50819"/>
                </a:lnTo>
                <a:lnTo>
                  <a:pt x="118492" y="51966"/>
                </a:lnTo>
                <a:lnTo>
                  <a:pt x="118660" y="51966"/>
                </a:lnTo>
                <a:lnTo>
                  <a:pt x="118660" y="52294"/>
                </a:lnTo>
                <a:lnTo>
                  <a:pt x="118660" y="53115"/>
                </a:lnTo>
                <a:lnTo>
                  <a:pt x="118325" y="52786"/>
                </a:lnTo>
                <a:lnTo>
                  <a:pt x="118158" y="52458"/>
                </a:lnTo>
                <a:lnTo>
                  <a:pt x="118158" y="52294"/>
                </a:lnTo>
                <a:lnTo>
                  <a:pt x="118325" y="51966"/>
                </a:lnTo>
                <a:lnTo>
                  <a:pt x="117989" y="49836"/>
                </a:lnTo>
                <a:lnTo>
                  <a:pt x="117487" y="47540"/>
                </a:lnTo>
                <a:lnTo>
                  <a:pt x="118158" y="52623"/>
                </a:lnTo>
                <a:lnTo>
                  <a:pt x="118325" y="55245"/>
                </a:lnTo>
                <a:lnTo>
                  <a:pt x="118325" y="57869"/>
                </a:lnTo>
                <a:lnTo>
                  <a:pt x="118158" y="60328"/>
                </a:lnTo>
                <a:lnTo>
                  <a:pt x="117823" y="62950"/>
                </a:lnTo>
                <a:lnTo>
                  <a:pt x="117321" y="65246"/>
                </a:lnTo>
                <a:lnTo>
                  <a:pt x="116483" y="67705"/>
                </a:lnTo>
                <a:lnTo>
                  <a:pt x="116819" y="67048"/>
                </a:lnTo>
                <a:lnTo>
                  <a:pt x="116985" y="67048"/>
                </a:lnTo>
                <a:lnTo>
                  <a:pt x="116819" y="68196"/>
                </a:lnTo>
                <a:lnTo>
                  <a:pt x="116317" y="69835"/>
                </a:lnTo>
                <a:lnTo>
                  <a:pt x="116150" y="70327"/>
                </a:lnTo>
                <a:lnTo>
                  <a:pt x="115814" y="70655"/>
                </a:lnTo>
                <a:lnTo>
                  <a:pt x="115814" y="70492"/>
                </a:lnTo>
                <a:lnTo>
                  <a:pt x="115479" y="71475"/>
                </a:lnTo>
                <a:lnTo>
                  <a:pt x="114308" y="74753"/>
                </a:lnTo>
                <a:lnTo>
                  <a:pt x="112969" y="78687"/>
                </a:lnTo>
                <a:lnTo>
                  <a:pt x="111296" y="82131"/>
                </a:lnTo>
                <a:lnTo>
                  <a:pt x="109454" y="85245"/>
                </a:lnTo>
                <a:lnTo>
                  <a:pt x="107613" y="88524"/>
                </a:lnTo>
                <a:lnTo>
                  <a:pt x="105438" y="91638"/>
                </a:lnTo>
                <a:lnTo>
                  <a:pt x="103263" y="94589"/>
                </a:lnTo>
                <a:lnTo>
                  <a:pt x="100919" y="97376"/>
                </a:lnTo>
                <a:lnTo>
                  <a:pt x="98241" y="100163"/>
                </a:lnTo>
                <a:lnTo>
                  <a:pt x="95563" y="102786"/>
                </a:lnTo>
                <a:lnTo>
                  <a:pt x="92551" y="104916"/>
                </a:lnTo>
                <a:lnTo>
                  <a:pt x="86860" y="108524"/>
                </a:lnTo>
                <a:lnTo>
                  <a:pt x="78995" y="113441"/>
                </a:lnTo>
                <a:lnTo>
                  <a:pt x="79162" y="113278"/>
                </a:lnTo>
                <a:lnTo>
                  <a:pt x="79329" y="113113"/>
                </a:lnTo>
                <a:lnTo>
                  <a:pt x="80000" y="112621"/>
                </a:lnTo>
                <a:lnTo>
                  <a:pt x="81004" y="112129"/>
                </a:lnTo>
                <a:lnTo>
                  <a:pt x="77823" y="113605"/>
                </a:lnTo>
                <a:lnTo>
                  <a:pt x="76485" y="114262"/>
                </a:lnTo>
                <a:lnTo>
                  <a:pt x="76150" y="114262"/>
                </a:lnTo>
                <a:lnTo>
                  <a:pt x="76485" y="114096"/>
                </a:lnTo>
                <a:lnTo>
                  <a:pt x="73806" y="114753"/>
                </a:lnTo>
                <a:lnTo>
                  <a:pt x="70961" y="115245"/>
                </a:lnTo>
                <a:lnTo>
                  <a:pt x="68117" y="115572"/>
                </a:lnTo>
                <a:lnTo>
                  <a:pt x="65271" y="115900"/>
                </a:lnTo>
                <a:lnTo>
                  <a:pt x="59580" y="116392"/>
                </a:lnTo>
                <a:lnTo>
                  <a:pt x="57070" y="116720"/>
                </a:lnTo>
                <a:lnTo>
                  <a:pt x="54559" y="117047"/>
                </a:lnTo>
                <a:lnTo>
                  <a:pt x="53388" y="117047"/>
                </a:lnTo>
                <a:lnTo>
                  <a:pt x="52049" y="116884"/>
                </a:lnTo>
                <a:lnTo>
                  <a:pt x="49372" y="116229"/>
                </a:lnTo>
                <a:lnTo>
                  <a:pt x="46862" y="115572"/>
                </a:lnTo>
                <a:lnTo>
                  <a:pt x="45689" y="115408"/>
                </a:lnTo>
                <a:lnTo>
                  <a:pt x="44518" y="115408"/>
                </a:lnTo>
                <a:lnTo>
                  <a:pt x="45355" y="116392"/>
                </a:lnTo>
                <a:lnTo>
                  <a:pt x="45187" y="116555"/>
                </a:lnTo>
                <a:lnTo>
                  <a:pt x="44685" y="116392"/>
                </a:lnTo>
                <a:lnTo>
                  <a:pt x="43179" y="116064"/>
                </a:lnTo>
                <a:lnTo>
                  <a:pt x="42175" y="115572"/>
                </a:lnTo>
                <a:lnTo>
                  <a:pt x="43012" y="115408"/>
                </a:lnTo>
                <a:lnTo>
                  <a:pt x="43849" y="115737"/>
                </a:lnTo>
                <a:lnTo>
                  <a:pt x="44016" y="115408"/>
                </a:lnTo>
                <a:lnTo>
                  <a:pt x="44016" y="115245"/>
                </a:lnTo>
                <a:lnTo>
                  <a:pt x="43849" y="115080"/>
                </a:lnTo>
                <a:lnTo>
                  <a:pt x="43514" y="114917"/>
                </a:lnTo>
                <a:lnTo>
                  <a:pt x="42845" y="115080"/>
                </a:lnTo>
                <a:lnTo>
                  <a:pt x="42008" y="115245"/>
                </a:lnTo>
                <a:lnTo>
                  <a:pt x="40835" y="115408"/>
                </a:lnTo>
                <a:lnTo>
                  <a:pt x="41672" y="115080"/>
                </a:lnTo>
                <a:lnTo>
                  <a:pt x="39162" y="114588"/>
                </a:lnTo>
                <a:lnTo>
                  <a:pt x="37154" y="114096"/>
                </a:lnTo>
                <a:lnTo>
                  <a:pt x="35481" y="113441"/>
                </a:lnTo>
                <a:lnTo>
                  <a:pt x="33806" y="112621"/>
                </a:lnTo>
                <a:lnTo>
                  <a:pt x="33806" y="112621"/>
                </a:lnTo>
                <a:lnTo>
                  <a:pt x="34979" y="112950"/>
                </a:lnTo>
                <a:lnTo>
                  <a:pt x="33975" y="112458"/>
                </a:lnTo>
                <a:lnTo>
                  <a:pt x="33639" y="112621"/>
                </a:lnTo>
                <a:lnTo>
                  <a:pt x="33975" y="112786"/>
                </a:lnTo>
                <a:lnTo>
                  <a:pt x="32802" y="112786"/>
                </a:lnTo>
                <a:lnTo>
                  <a:pt x="31631" y="112458"/>
                </a:lnTo>
                <a:lnTo>
                  <a:pt x="30627" y="112129"/>
                </a:lnTo>
                <a:lnTo>
                  <a:pt x="29623" y="111474"/>
                </a:lnTo>
                <a:lnTo>
                  <a:pt x="30125" y="111311"/>
                </a:lnTo>
                <a:lnTo>
                  <a:pt x="30627" y="111474"/>
                </a:lnTo>
                <a:lnTo>
                  <a:pt x="30627" y="111474"/>
                </a:lnTo>
                <a:lnTo>
                  <a:pt x="26944" y="109836"/>
                </a:lnTo>
                <a:lnTo>
                  <a:pt x="25940" y="109179"/>
                </a:lnTo>
                <a:lnTo>
                  <a:pt x="26109" y="109344"/>
                </a:lnTo>
                <a:lnTo>
                  <a:pt x="24434" y="108687"/>
                </a:lnTo>
                <a:lnTo>
                  <a:pt x="22928" y="107868"/>
                </a:lnTo>
                <a:lnTo>
                  <a:pt x="21923" y="107212"/>
                </a:lnTo>
                <a:lnTo>
                  <a:pt x="21757" y="106883"/>
                </a:lnTo>
                <a:lnTo>
                  <a:pt x="21590" y="106556"/>
                </a:lnTo>
                <a:lnTo>
                  <a:pt x="20753" y="105900"/>
                </a:lnTo>
                <a:lnTo>
                  <a:pt x="19748" y="105081"/>
                </a:lnTo>
                <a:lnTo>
                  <a:pt x="17573" y="102949"/>
                </a:lnTo>
                <a:lnTo>
                  <a:pt x="17573" y="102949"/>
                </a:lnTo>
                <a:lnTo>
                  <a:pt x="18744" y="103441"/>
                </a:lnTo>
                <a:lnTo>
                  <a:pt x="16736" y="101802"/>
                </a:lnTo>
                <a:lnTo>
                  <a:pt x="14559" y="99998"/>
                </a:lnTo>
                <a:lnTo>
                  <a:pt x="13388" y="98851"/>
                </a:lnTo>
                <a:lnTo>
                  <a:pt x="12384" y="97539"/>
                </a:lnTo>
                <a:lnTo>
                  <a:pt x="11045" y="95737"/>
                </a:lnTo>
                <a:lnTo>
                  <a:pt x="11380" y="96229"/>
                </a:lnTo>
                <a:lnTo>
                  <a:pt x="10711" y="95409"/>
                </a:lnTo>
                <a:lnTo>
                  <a:pt x="9707" y="94260"/>
                </a:lnTo>
                <a:lnTo>
                  <a:pt x="9372" y="93769"/>
                </a:lnTo>
                <a:lnTo>
                  <a:pt x="9037" y="93605"/>
                </a:lnTo>
                <a:lnTo>
                  <a:pt x="9539" y="94917"/>
                </a:lnTo>
                <a:lnTo>
                  <a:pt x="10376" y="96064"/>
                </a:lnTo>
                <a:lnTo>
                  <a:pt x="11213" y="97213"/>
                </a:lnTo>
                <a:lnTo>
                  <a:pt x="11882" y="98360"/>
                </a:lnTo>
                <a:lnTo>
                  <a:pt x="11045" y="97705"/>
                </a:lnTo>
                <a:lnTo>
                  <a:pt x="10543" y="97048"/>
                </a:lnTo>
                <a:lnTo>
                  <a:pt x="10711" y="97376"/>
                </a:lnTo>
                <a:lnTo>
                  <a:pt x="10543" y="97213"/>
                </a:lnTo>
                <a:lnTo>
                  <a:pt x="9539" y="95901"/>
                </a:lnTo>
                <a:lnTo>
                  <a:pt x="8870" y="95081"/>
                </a:lnTo>
                <a:lnTo>
                  <a:pt x="8368" y="94097"/>
                </a:lnTo>
                <a:lnTo>
                  <a:pt x="8032" y="93277"/>
                </a:lnTo>
                <a:lnTo>
                  <a:pt x="8032" y="93113"/>
                </a:lnTo>
                <a:lnTo>
                  <a:pt x="8201" y="92785"/>
                </a:lnTo>
                <a:lnTo>
                  <a:pt x="9037" y="94260"/>
                </a:lnTo>
                <a:lnTo>
                  <a:pt x="8368" y="92622"/>
                </a:lnTo>
                <a:lnTo>
                  <a:pt x="8032" y="92130"/>
                </a:lnTo>
                <a:lnTo>
                  <a:pt x="7364" y="90818"/>
                </a:lnTo>
                <a:lnTo>
                  <a:pt x="7364" y="90655"/>
                </a:lnTo>
                <a:lnTo>
                  <a:pt x="6695" y="89508"/>
                </a:lnTo>
                <a:lnTo>
                  <a:pt x="6024" y="88032"/>
                </a:lnTo>
                <a:lnTo>
                  <a:pt x="6360" y="89671"/>
                </a:lnTo>
                <a:lnTo>
                  <a:pt x="6024" y="89016"/>
                </a:lnTo>
                <a:lnTo>
                  <a:pt x="5691" y="88359"/>
                </a:lnTo>
                <a:lnTo>
                  <a:pt x="5691" y="87704"/>
                </a:lnTo>
                <a:lnTo>
                  <a:pt x="5691" y="87049"/>
                </a:lnTo>
                <a:lnTo>
                  <a:pt x="6360" y="88196"/>
                </a:lnTo>
                <a:lnTo>
                  <a:pt x="6862" y="89508"/>
                </a:lnTo>
                <a:lnTo>
                  <a:pt x="6862" y="89508"/>
                </a:lnTo>
                <a:lnTo>
                  <a:pt x="5691" y="86065"/>
                </a:lnTo>
                <a:lnTo>
                  <a:pt x="5691" y="86065"/>
                </a:lnTo>
                <a:lnTo>
                  <a:pt x="6862" y="88196"/>
                </a:lnTo>
                <a:lnTo>
                  <a:pt x="5691" y="85082"/>
                </a:lnTo>
                <a:lnTo>
                  <a:pt x="6360" y="85737"/>
                </a:lnTo>
                <a:lnTo>
                  <a:pt x="6695" y="85900"/>
                </a:lnTo>
                <a:lnTo>
                  <a:pt x="7028" y="86065"/>
                </a:lnTo>
                <a:lnTo>
                  <a:pt x="7197" y="86720"/>
                </a:lnTo>
                <a:lnTo>
                  <a:pt x="6862" y="85082"/>
                </a:lnTo>
                <a:lnTo>
                  <a:pt x="6193" y="83278"/>
                </a:lnTo>
                <a:lnTo>
                  <a:pt x="4685" y="79179"/>
                </a:lnTo>
                <a:lnTo>
                  <a:pt x="3849" y="76228"/>
                </a:lnTo>
                <a:lnTo>
                  <a:pt x="3012" y="72786"/>
                </a:lnTo>
                <a:lnTo>
                  <a:pt x="3012" y="72786"/>
                </a:lnTo>
                <a:lnTo>
                  <a:pt x="3347" y="73114"/>
                </a:lnTo>
                <a:lnTo>
                  <a:pt x="3514" y="72951"/>
                </a:lnTo>
                <a:lnTo>
                  <a:pt x="3681" y="73114"/>
                </a:lnTo>
                <a:lnTo>
                  <a:pt x="4016" y="73277"/>
                </a:lnTo>
                <a:lnTo>
                  <a:pt x="3849" y="70000"/>
                </a:lnTo>
                <a:lnTo>
                  <a:pt x="3681" y="66556"/>
                </a:lnTo>
                <a:lnTo>
                  <a:pt x="3849" y="63279"/>
                </a:lnTo>
                <a:lnTo>
                  <a:pt x="4183" y="61803"/>
                </a:lnTo>
                <a:lnTo>
                  <a:pt x="4351" y="60491"/>
                </a:lnTo>
                <a:lnTo>
                  <a:pt x="5020" y="57049"/>
                </a:lnTo>
                <a:lnTo>
                  <a:pt x="5020" y="57704"/>
                </a:lnTo>
                <a:lnTo>
                  <a:pt x="5187" y="58196"/>
                </a:lnTo>
                <a:lnTo>
                  <a:pt x="5187" y="56394"/>
                </a:lnTo>
                <a:lnTo>
                  <a:pt x="5355" y="54590"/>
                </a:lnTo>
                <a:lnTo>
                  <a:pt x="6024" y="50819"/>
                </a:lnTo>
                <a:lnTo>
                  <a:pt x="6862" y="47048"/>
                </a:lnTo>
                <a:lnTo>
                  <a:pt x="8201" y="43443"/>
                </a:lnTo>
                <a:lnTo>
                  <a:pt x="9874" y="39672"/>
                </a:lnTo>
                <a:lnTo>
                  <a:pt x="11715" y="36229"/>
                </a:lnTo>
                <a:lnTo>
                  <a:pt x="13890" y="32787"/>
                </a:lnTo>
                <a:lnTo>
                  <a:pt x="16234" y="29344"/>
                </a:lnTo>
                <a:lnTo>
                  <a:pt x="18744" y="26229"/>
                </a:lnTo>
                <a:lnTo>
                  <a:pt x="21421" y="23115"/>
                </a:lnTo>
                <a:lnTo>
                  <a:pt x="24434" y="20327"/>
                </a:lnTo>
                <a:lnTo>
                  <a:pt x="27279" y="17542"/>
                </a:lnTo>
                <a:lnTo>
                  <a:pt x="30460" y="15081"/>
                </a:lnTo>
                <a:lnTo>
                  <a:pt x="33639" y="12951"/>
                </a:lnTo>
                <a:lnTo>
                  <a:pt x="36819" y="10984"/>
                </a:lnTo>
                <a:lnTo>
                  <a:pt x="40000" y="9345"/>
                </a:lnTo>
                <a:lnTo>
                  <a:pt x="38325" y="10820"/>
                </a:lnTo>
                <a:lnTo>
                  <a:pt x="40166" y="9508"/>
                </a:lnTo>
                <a:lnTo>
                  <a:pt x="41339" y="8853"/>
                </a:lnTo>
                <a:lnTo>
                  <a:pt x="45020" y="7213"/>
                </a:lnTo>
                <a:lnTo>
                  <a:pt x="44016" y="7213"/>
                </a:lnTo>
                <a:lnTo>
                  <a:pt x="45522" y="6558"/>
                </a:lnTo>
                <a:lnTo>
                  <a:pt x="47697" y="5574"/>
                </a:lnTo>
                <a:lnTo>
                  <a:pt x="47195" y="6229"/>
                </a:lnTo>
                <a:lnTo>
                  <a:pt x="47697" y="6229"/>
                </a:lnTo>
                <a:lnTo>
                  <a:pt x="47697" y="6394"/>
                </a:lnTo>
                <a:lnTo>
                  <a:pt x="47530" y="6558"/>
                </a:lnTo>
                <a:lnTo>
                  <a:pt x="50208" y="5737"/>
                </a:lnTo>
                <a:lnTo>
                  <a:pt x="52551" y="4754"/>
                </a:lnTo>
                <a:lnTo>
                  <a:pt x="55061" y="3934"/>
                </a:lnTo>
                <a:lnTo>
                  <a:pt x="56401" y="3607"/>
                </a:lnTo>
                <a:lnTo>
                  <a:pt x="57907" y="3442"/>
                </a:lnTo>
                <a:lnTo>
                  <a:pt x="57740" y="3607"/>
                </a:lnTo>
                <a:lnTo>
                  <a:pt x="58409" y="3442"/>
                </a:lnTo>
                <a:lnTo>
                  <a:pt x="60753" y="3115"/>
                </a:lnTo>
                <a:lnTo>
                  <a:pt x="63596" y="2458"/>
                </a:lnTo>
                <a:lnTo>
                  <a:pt x="65606" y="1967"/>
                </a:lnTo>
                <a:lnTo>
                  <a:pt x="65606" y="2458"/>
                </a:lnTo>
                <a:lnTo>
                  <a:pt x="72635" y="2132"/>
                </a:lnTo>
                <a:lnTo>
                  <a:pt x="73639" y="1803"/>
                </a:lnTo>
                <a:lnTo>
                  <a:pt x="73973" y="1967"/>
                </a:lnTo>
                <a:lnTo>
                  <a:pt x="73639" y="2132"/>
                </a:lnTo>
                <a:lnTo>
                  <a:pt x="73304" y="2295"/>
                </a:lnTo>
                <a:lnTo>
                  <a:pt x="74977" y="2295"/>
                </a:lnTo>
                <a:lnTo>
                  <a:pt x="76485" y="2132"/>
                </a:lnTo>
                <a:lnTo>
                  <a:pt x="76987" y="2458"/>
                </a:lnTo>
                <a:lnTo>
                  <a:pt x="78158" y="2787"/>
                </a:lnTo>
                <a:lnTo>
                  <a:pt x="81506" y="3607"/>
                </a:lnTo>
                <a:lnTo>
                  <a:pt x="85187" y="4099"/>
                </a:lnTo>
                <a:lnTo>
                  <a:pt x="88032" y="4754"/>
                </a:lnTo>
                <a:lnTo>
                  <a:pt x="84518" y="3442"/>
                </a:lnTo>
                <a:lnTo>
                  <a:pt x="80333" y="2295"/>
                </a:lnTo>
                <a:lnTo>
                  <a:pt x="75814" y="1311"/>
                </a:lnTo>
                <a:lnTo>
                  <a:pt x="71296" y="491"/>
                </a:lnTo>
                <a:lnTo>
                  <a:pt x="66944" y="165"/>
                </a:lnTo>
                <a:lnTo>
                  <a:pt x="6292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9"/>
          <p:cNvSpPr/>
          <p:nvPr/>
        </p:nvSpPr>
        <p:spPr>
          <a:xfrm>
            <a:off x="4363252" y="476438"/>
            <a:ext cx="345681" cy="414830"/>
          </a:xfrm>
          <a:custGeom>
            <a:rect b="b" l="l" r="r" t="t"/>
            <a:pathLst>
              <a:path extrusionOk="0" h="120000" w="120000">
                <a:moveTo>
                  <a:pt x="86216" y="6"/>
                </a:moveTo>
                <a:lnTo>
                  <a:pt x="85290" y="158"/>
                </a:lnTo>
                <a:lnTo>
                  <a:pt x="84736" y="467"/>
                </a:lnTo>
                <a:lnTo>
                  <a:pt x="84182" y="1081"/>
                </a:lnTo>
                <a:lnTo>
                  <a:pt x="81785" y="4621"/>
                </a:lnTo>
                <a:lnTo>
                  <a:pt x="80677" y="6315"/>
                </a:lnTo>
                <a:lnTo>
                  <a:pt x="79941" y="8313"/>
                </a:lnTo>
                <a:lnTo>
                  <a:pt x="79752" y="8775"/>
                </a:lnTo>
                <a:lnTo>
                  <a:pt x="79941" y="9236"/>
                </a:lnTo>
                <a:lnTo>
                  <a:pt x="80305" y="9698"/>
                </a:lnTo>
                <a:lnTo>
                  <a:pt x="80677" y="10007"/>
                </a:lnTo>
                <a:lnTo>
                  <a:pt x="81231" y="10159"/>
                </a:lnTo>
                <a:lnTo>
                  <a:pt x="81967" y="10311"/>
                </a:lnTo>
                <a:lnTo>
                  <a:pt x="82521" y="10159"/>
                </a:lnTo>
                <a:lnTo>
                  <a:pt x="83075" y="9849"/>
                </a:lnTo>
                <a:lnTo>
                  <a:pt x="84554" y="8313"/>
                </a:lnTo>
                <a:lnTo>
                  <a:pt x="85662" y="6619"/>
                </a:lnTo>
                <a:lnTo>
                  <a:pt x="87323" y="4621"/>
                </a:lnTo>
                <a:lnTo>
                  <a:pt x="87877" y="4311"/>
                </a:lnTo>
                <a:lnTo>
                  <a:pt x="88431" y="3850"/>
                </a:lnTo>
                <a:lnTo>
                  <a:pt x="88803" y="2927"/>
                </a:lnTo>
                <a:lnTo>
                  <a:pt x="88985" y="2162"/>
                </a:lnTo>
                <a:lnTo>
                  <a:pt x="88803" y="1390"/>
                </a:lnTo>
                <a:lnTo>
                  <a:pt x="88431" y="777"/>
                </a:lnTo>
                <a:lnTo>
                  <a:pt x="87877" y="316"/>
                </a:lnTo>
                <a:lnTo>
                  <a:pt x="87141" y="158"/>
                </a:lnTo>
                <a:lnTo>
                  <a:pt x="86952" y="6"/>
                </a:lnTo>
                <a:close/>
                <a:moveTo>
                  <a:pt x="28989" y="1081"/>
                </a:moveTo>
                <a:lnTo>
                  <a:pt x="28435" y="1239"/>
                </a:lnTo>
                <a:lnTo>
                  <a:pt x="28063" y="1542"/>
                </a:lnTo>
                <a:lnTo>
                  <a:pt x="27699" y="2004"/>
                </a:lnTo>
                <a:lnTo>
                  <a:pt x="27699" y="2465"/>
                </a:lnTo>
                <a:lnTo>
                  <a:pt x="27699" y="2927"/>
                </a:lnTo>
                <a:lnTo>
                  <a:pt x="28063" y="4008"/>
                </a:lnTo>
                <a:lnTo>
                  <a:pt x="28617" y="5082"/>
                </a:lnTo>
                <a:lnTo>
                  <a:pt x="29914" y="7080"/>
                </a:lnTo>
                <a:lnTo>
                  <a:pt x="31204" y="9236"/>
                </a:lnTo>
                <a:lnTo>
                  <a:pt x="32312" y="11392"/>
                </a:lnTo>
                <a:lnTo>
                  <a:pt x="32865" y="12157"/>
                </a:lnTo>
                <a:lnTo>
                  <a:pt x="33601" y="12618"/>
                </a:lnTo>
                <a:lnTo>
                  <a:pt x="34345" y="12776"/>
                </a:lnTo>
                <a:lnTo>
                  <a:pt x="35081" y="12618"/>
                </a:lnTo>
                <a:lnTo>
                  <a:pt x="35817" y="12467"/>
                </a:lnTo>
                <a:lnTo>
                  <a:pt x="36370" y="12005"/>
                </a:lnTo>
                <a:lnTo>
                  <a:pt x="36742" y="11234"/>
                </a:lnTo>
                <a:lnTo>
                  <a:pt x="36742" y="10469"/>
                </a:lnTo>
                <a:lnTo>
                  <a:pt x="36370" y="9236"/>
                </a:lnTo>
                <a:lnTo>
                  <a:pt x="35635" y="8003"/>
                </a:lnTo>
                <a:lnTo>
                  <a:pt x="34155" y="5696"/>
                </a:lnTo>
                <a:lnTo>
                  <a:pt x="32494" y="3388"/>
                </a:lnTo>
                <a:lnTo>
                  <a:pt x="31576" y="2465"/>
                </a:lnTo>
                <a:lnTo>
                  <a:pt x="30650" y="1542"/>
                </a:lnTo>
                <a:lnTo>
                  <a:pt x="30096" y="1239"/>
                </a:lnTo>
                <a:lnTo>
                  <a:pt x="29542" y="1081"/>
                </a:lnTo>
                <a:close/>
                <a:moveTo>
                  <a:pt x="117230" y="27848"/>
                </a:moveTo>
                <a:lnTo>
                  <a:pt x="116676" y="28000"/>
                </a:lnTo>
                <a:lnTo>
                  <a:pt x="116123" y="28158"/>
                </a:lnTo>
                <a:lnTo>
                  <a:pt x="114825" y="28771"/>
                </a:lnTo>
                <a:lnTo>
                  <a:pt x="113353" y="29081"/>
                </a:lnTo>
                <a:lnTo>
                  <a:pt x="110395" y="29694"/>
                </a:lnTo>
                <a:lnTo>
                  <a:pt x="108923" y="30004"/>
                </a:lnTo>
                <a:lnTo>
                  <a:pt x="107443" y="30466"/>
                </a:lnTo>
                <a:lnTo>
                  <a:pt x="106336" y="31079"/>
                </a:lnTo>
                <a:lnTo>
                  <a:pt x="105228" y="32002"/>
                </a:lnTo>
                <a:lnTo>
                  <a:pt x="104864" y="32464"/>
                </a:lnTo>
                <a:lnTo>
                  <a:pt x="104864" y="33077"/>
                </a:lnTo>
                <a:lnTo>
                  <a:pt x="105046" y="33696"/>
                </a:lnTo>
                <a:lnTo>
                  <a:pt x="105418" y="33848"/>
                </a:lnTo>
                <a:lnTo>
                  <a:pt x="105782" y="33848"/>
                </a:lnTo>
                <a:lnTo>
                  <a:pt x="107261" y="34000"/>
                </a:lnTo>
                <a:lnTo>
                  <a:pt x="108923" y="34000"/>
                </a:lnTo>
                <a:lnTo>
                  <a:pt x="110766" y="33848"/>
                </a:lnTo>
                <a:lnTo>
                  <a:pt x="112428" y="33696"/>
                </a:lnTo>
                <a:lnTo>
                  <a:pt x="114089" y="33235"/>
                </a:lnTo>
                <a:lnTo>
                  <a:pt x="115751" y="32925"/>
                </a:lnTo>
                <a:lnTo>
                  <a:pt x="117230" y="32312"/>
                </a:lnTo>
                <a:lnTo>
                  <a:pt x="118702" y="31850"/>
                </a:lnTo>
                <a:lnTo>
                  <a:pt x="119256" y="31541"/>
                </a:lnTo>
                <a:lnTo>
                  <a:pt x="119628" y="31231"/>
                </a:lnTo>
                <a:lnTo>
                  <a:pt x="120000" y="30466"/>
                </a:lnTo>
                <a:lnTo>
                  <a:pt x="119810" y="29694"/>
                </a:lnTo>
                <a:lnTo>
                  <a:pt x="119628" y="28923"/>
                </a:lnTo>
                <a:lnTo>
                  <a:pt x="118892" y="28310"/>
                </a:lnTo>
                <a:lnTo>
                  <a:pt x="118148" y="28000"/>
                </a:lnTo>
                <a:lnTo>
                  <a:pt x="117230" y="27848"/>
                </a:lnTo>
                <a:close/>
                <a:moveTo>
                  <a:pt x="2405" y="29694"/>
                </a:moveTo>
                <a:lnTo>
                  <a:pt x="1669" y="29846"/>
                </a:lnTo>
                <a:lnTo>
                  <a:pt x="925" y="30004"/>
                </a:lnTo>
                <a:lnTo>
                  <a:pt x="189" y="30308"/>
                </a:lnTo>
                <a:lnTo>
                  <a:pt x="7" y="30769"/>
                </a:lnTo>
                <a:lnTo>
                  <a:pt x="7" y="31389"/>
                </a:lnTo>
                <a:lnTo>
                  <a:pt x="371" y="31850"/>
                </a:lnTo>
                <a:lnTo>
                  <a:pt x="1479" y="32773"/>
                </a:lnTo>
                <a:lnTo>
                  <a:pt x="2958" y="33538"/>
                </a:lnTo>
                <a:lnTo>
                  <a:pt x="5910" y="34923"/>
                </a:lnTo>
                <a:lnTo>
                  <a:pt x="8868" y="36307"/>
                </a:lnTo>
                <a:lnTo>
                  <a:pt x="10530" y="36927"/>
                </a:lnTo>
                <a:lnTo>
                  <a:pt x="12002" y="37540"/>
                </a:lnTo>
                <a:lnTo>
                  <a:pt x="12556" y="37692"/>
                </a:lnTo>
                <a:lnTo>
                  <a:pt x="13663" y="37692"/>
                </a:lnTo>
                <a:lnTo>
                  <a:pt x="14035" y="37540"/>
                </a:lnTo>
                <a:lnTo>
                  <a:pt x="14589" y="36927"/>
                </a:lnTo>
                <a:lnTo>
                  <a:pt x="14961" y="36307"/>
                </a:lnTo>
                <a:lnTo>
                  <a:pt x="15143" y="35542"/>
                </a:lnTo>
                <a:lnTo>
                  <a:pt x="14961" y="34619"/>
                </a:lnTo>
                <a:lnTo>
                  <a:pt x="14407" y="34000"/>
                </a:lnTo>
                <a:lnTo>
                  <a:pt x="13853" y="33696"/>
                </a:lnTo>
                <a:lnTo>
                  <a:pt x="13481" y="33538"/>
                </a:lnTo>
                <a:lnTo>
                  <a:pt x="12002" y="32925"/>
                </a:lnTo>
                <a:lnTo>
                  <a:pt x="10530" y="32312"/>
                </a:lnTo>
                <a:lnTo>
                  <a:pt x="7389" y="30927"/>
                </a:lnTo>
                <a:lnTo>
                  <a:pt x="5728" y="30308"/>
                </a:lnTo>
                <a:lnTo>
                  <a:pt x="4066" y="29846"/>
                </a:lnTo>
                <a:lnTo>
                  <a:pt x="2405" y="29694"/>
                </a:lnTo>
                <a:close/>
                <a:moveTo>
                  <a:pt x="66831" y="43850"/>
                </a:moveTo>
                <a:lnTo>
                  <a:pt x="66278" y="44153"/>
                </a:lnTo>
                <a:lnTo>
                  <a:pt x="65724" y="44615"/>
                </a:lnTo>
                <a:lnTo>
                  <a:pt x="64988" y="45847"/>
                </a:lnTo>
                <a:lnTo>
                  <a:pt x="64244" y="47384"/>
                </a:lnTo>
                <a:lnTo>
                  <a:pt x="63880" y="48926"/>
                </a:lnTo>
                <a:lnTo>
                  <a:pt x="63690" y="50311"/>
                </a:lnTo>
                <a:lnTo>
                  <a:pt x="63690" y="51386"/>
                </a:lnTo>
                <a:lnTo>
                  <a:pt x="63137" y="51695"/>
                </a:lnTo>
                <a:lnTo>
                  <a:pt x="62219" y="51999"/>
                </a:lnTo>
                <a:lnTo>
                  <a:pt x="61293" y="52157"/>
                </a:lnTo>
                <a:lnTo>
                  <a:pt x="60557" y="51999"/>
                </a:lnTo>
                <a:lnTo>
                  <a:pt x="60003" y="51847"/>
                </a:lnTo>
                <a:lnTo>
                  <a:pt x="60557" y="51076"/>
                </a:lnTo>
                <a:lnTo>
                  <a:pt x="61111" y="50153"/>
                </a:lnTo>
                <a:lnTo>
                  <a:pt x="61475" y="49388"/>
                </a:lnTo>
                <a:lnTo>
                  <a:pt x="61475" y="48465"/>
                </a:lnTo>
                <a:lnTo>
                  <a:pt x="61475" y="47542"/>
                </a:lnTo>
                <a:lnTo>
                  <a:pt x="61111" y="46770"/>
                </a:lnTo>
                <a:lnTo>
                  <a:pt x="60367" y="45847"/>
                </a:lnTo>
                <a:lnTo>
                  <a:pt x="59449" y="45076"/>
                </a:lnTo>
                <a:lnTo>
                  <a:pt x="58896" y="44773"/>
                </a:lnTo>
                <a:lnTo>
                  <a:pt x="57788" y="44773"/>
                </a:lnTo>
                <a:lnTo>
                  <a:pt x="57234" y="45076"/>
                </a:lnTo>
                <a:lnTo>
                  <a:pt x="56491" y="45847"/>
                </a:lnTo>
                <a:lnTo>
                  <a:pt x="55937" y="46619"/>
                </a:lnTo>
                <a:lnTo>
                  <a:pt x="55573" y="47384"/>
                </a:lnTo>
                <a:lnTo>
                  <a:pt x="55383" y="48307"/>
                </a:lnTo>
                <a:lnTo>
                  <a:pt x="55383" y="49230"/>
                </a:lnTo>
                <a:lnTo>
                  <a:pt x="55383" y="50001"/>
                </a:lnTo>
                <a:lnTo>
                  <a:pt x="55573" y="50924"/>
                </a:lnTo>
                <a:lnTo>
                  <a:pt x="55937" y="51695"/>
                </a:lnTo>
                <a:lnTo>
                  <a:pt x="54465" y="52460"/>
                </a:lnTo>
                <a:lnTo>
                  <a:pt x="53721" y="52618"/>
                </a:lnTo>
                <a:lnTo>
                  <a:pt x="52986" y="52770"/>
                </a:lnTo>
                <a:lnTo>
                  <a:pt x="52432" y="52922"/>
                </a:lnTo>
                <a:lnTo>
                  <a:pt x="51696" y="52770"/>
                </a:lnTo>
                <a:lnTo>
                  <a:pt x="50770" y="52460"/>
                </a:lnTo>
                <a:lnTo>
                  <a:pt x="49845" y="51847"/>
                </a:lnTo>
                <a:lnTo>
                  <a:pt x="49291" y="50924"/>
                </a:lnTo>
                <a:lnTo>
                  <a:pt x="48927" y="50001"/>
                </a:lnTo>
                <a:lnTo>
                  <a:pt x="48927" y="48926"/>
                </a:lnTo>
                <a:lnTo>
                  <a:pt x="49291" y="47694"/>
                </a:lnTo>
                <a:lnTo>
                  <a:pt x="49291" y="47542"/>
                </a:lnTo>
                <a:lnTo>
                  <a:pt x="49109" y="47542"/>
                </a:lnTo>
                <a:lnTo>
                  <a:pt x="48927" y="47384"/>
                </a:lnTo>
                <a:lnTo>
                  <a:pt x="48737" y="47542"/>
                </a:lnTo>
                <a:lnTo>
                  <a:pt x="48001" y="48155"/>
                </a:lnTo>
                <a:lnTo>
                  <a:pt x="47447" y="48926"/>
                </a:lnTo>
                <a:lnTo>
                  <a:pt x="47265" y="49540"/>
                </a:lnTo>
                <a:lnTo>
                  <a:pt x="47083" y="50311"/>
                </a:lnTo>
                <a:lnTo>
                  <a:pt x="47083" y="50924"/>
                </a:lnTo>
                <a:lnTo>
                  <a:pt x="47083" y="51695"/>
                </a:lnTo>
                <a:lnTo>
                  <a:pt x="47447" y="52309"/>
                </a:lnTo>
                <a:lnTo>
                  <a:pt x="47819" y="52922"/>
                </a:lnTo>
                <a:lnTo>
                  <a:pt x="48373" y="53541"/>
                </a:lnTo>
                <a:lnTo>
                  <a:pt x="48927" y="54003"/>
                </a:lnTo>
                <a:lnTo>
                  <a:pt x="49663" y="54464"/>
                </a:lnTo>
                <a:lnTo>
                  <a:pt x="50398" y="54768"/>
                </a:lnTo>
                <a:lnTo>
                  <a:pt x="51324" y="55078"/>
                </a:lnTo>
                <a:lnTo>
                  <a:pt x="52060" y="55229"/>
                </a:lnTo>
                <a:lnTo>
                  <a:pt x="53168" y="55229"/>
                </a:lnTo>
                <a:lnTo>
                  <a:pt x="54093" y="55078"/>
                </a:lnTo>
                <a:lnTo>
                  <a:pt x="55755" y="54464"/>
                </a:lnTo>
                <a:lnTo>
                  <a:pt x="57598" y="53693"/>
                </a:lnTo>
                <a:lnTo>
                  <a:pt x="58342" y="54155"/>
                </a:lnTo>
                <a:lnTo>
                  <a:pt x="59449" y="54616"/>
                </a:lnTo>
                <a:lnTo>
                  <a:pt x="60557" y="54768"/>
                </a:lnTo>
                <a:lnTo>
                  <a:pt x="61665" y="54926"/>
                </a:lnTo>
                <a:lnTo>
                  <a:pt x="62401" y="54926"/>
                </a:lnTo>
                <a:lnTo>
                  <a:pt x="63326" y="54768"/>
                </a:lnTo>
                <a:lnTo>
                  <a:pt x="64988" y="54155"/>
                </a:lnTo>
                <a:lnTo>
                  <a:pt x="65542" y="54768"/>
                </a:lnTo>
                <a:lnTo>
                  <a:pt x="66278" y="55229"/>
                </a:lnTo>
                <a:lnTo>
                  <a:pt x="67013" y="55691"/>
                </a:lnTo>
                <a:lnTo>
                  <a:pt x="67757" y="56001"/>
                </a:lnTo>
                <a:lnTo>
                  <a:pt x="69601" y="56311"/>
                </a:lnTo>
                <a:lnTo>
                  <a:pt x="71444" y="56462"/>
                </a:lnTo>
                <a:lnTo>
                  <a:pt x="73295" y="56152"/>
                </a:lnTo>
                <a:lnTo>
                  <a:pt x="74957" y="55691"/>
                </a:lnTo>
                <a:lnTo>
                  <a:pt x="75693" y="55229"/>
                </a:lnTo>
                <a:lnTo>
                  <a:pt x="76429" y="54768"/>
                </a:lnTo>
                <a:lnTo>
                  <a:pt x="77172" y="54155"/>
                </a:lnTo>
                <a:lnTo>
                  <a:pt x="77908" y="53541"/>
                </a:lnTo>
                <a:lnTo>
                  <a:pt x="78090" y="53080"/>
                </a:lnTo>
                <a:lnTo>
                  <a:pt x="78090" y="52770"/>
                </a:lnTo>
                <a:lnTo>
                  <a:pt x="77908" y="52460"/>
                </a:lnTo>
                <a:lnTo>
                  <a:pt x="77726" y="52157"/>
                </a:lnTo>
                <a:lnTo>
                  <a:pt x="77172" y="51999"/>
                </a:lnTo>
                <a:lnTo>
                  <a:pt x="76800" y="51847"/>
                </a:lnTo>
                <a:lnTo>
                  <a:pt x="75875" y="51847"/>
                </a:lnTo>
                <a:lnTo>
                  <a:pt x="74213" y="52618"/>
                </a:lnTo>
                <a:lnTo>
                  <a:pt x="72552" y="53232"/>
                </a:lnTo>
                <a:lnTo>
                  <a:pt x="71634" y="53383"/>
                </a:lnTo>
                <a:lnTo>
                  <a:pt x="70890" y="53541"/>
                </a:lnTo>
                <a:lnTo>
                  <a:pt x="69972" y="53541"/>
                </a:lnTo>
                <a:lnTo>
                  <a:pt x="69047" y="53232"/>
                </a:lnTo>
                <a:lnTo>
                  <a:pt x="68311" y="52770"/>
                </a:lnTo>
                <a:lnTo>
                  <a:pt x="67757" y="52309"/>
                </a:lnTo>
                <a:lnTo>
                  <a:pt x="68675" y="51386"/>
                </a:lnTo>
                <a:lnTo>
                  <a:pt x="69418" y="50463"/>
                </a:lnTo>
                <a:lnTo>
                  <a:pt x="70154" y="49540"/>
                </a:lnTo>
                <a:lnTo>
                  <a:pt x="70526" y="48465"/>
                </a:lnTo>
                <a:lnTo>
                  <a:pt x="70708" y="47384"/>
                </a:lnTo>
                <a:lnTo>
                  <a:pt x="70526" y="46461"/>
                </a:lnTo>
                <a:lnTo>
                  <a:pt x="70154" y="45538"/>
                </a:lnTo>
                <a:lnTo>
                  <a:pt x="69418" y="44615"/>
                </a:lnTo>
                <a:lnTo>
                  <a:pt x="68675" y="44153"/>
                </a:lnTo>
                <a:lnTo>
                  <a:pt x="67939" y="43850"/>
                </a:lnTo>
                <a:close/>
                <a:moveTo>
                  <a:pt x="14771" y="61387"/>
                </a:moveTo>
                <a:lnTo>
                  <a:pt x="13663" y="61691"/>
                </a:lnTo>
                <a:lnTo>
                  <a:pt x="12002" y="62310"/>
                </a:lnTo>
                <a:lnTo>
                  <a:pt x="10340" y="63233"/>
                </a:lnTo>
                <a:lnTo>
                  <a:pt x="7017" y="65079"/>
                </a:lnTo>
                <a:lnTo>
                  <a:pt x="5356" y="65844"/>
                </a:lnTo>
                <a:lnTo>
                  <a:pt x="4438" y="66464"/>
                </a:lnTo>
                <a:lnTo>
                  <a:pt x="3512" y="67077"/>
                </a:lnTo>
                <a:lnTo>
                  <a:pt x="2776" y="67690"/>
                </a:lnTo>
                <a:lnTo>
                  <a:pt x="2405" y="68462"/>
                </a:lnTo>
                <a:lnTo>
                  <a:pt x="2405" y="68771"/>
                </a:lnTo>
                <a:lnTo>
                  <a:pt x="2587" y="69075"/>
                </a:lnTo>
                <a:lnTo>
                  <a:pt x="2776" y="69536"/>
                </a:lnTo>
                <a:lnTo>
                  <a:pt x="3330" y="69846"/>
                </a:lnTo>
                <a:lnTo>
                  <a:pt x="4066" y="70156"/>
                </a:lnTo>
                <a:lnTo>
                  <a:pt x="4802" y="70156"/>
                </a:lnTo>
                <a:lnTo>
                  <a:pt x="5728" y="69998"/>
                </a:lnTo>
                <a:lnTo>
                  <a:pt x="6653" y="69846"/>
                </a:lnTo>
                <a:lnTo>
                  <a:pt x="8497" y="69075"/>
                </a:lnTo>
                <a:lnTo>
                  <a:pt x="9976" y="68462"/>
                </a:lnTo>
                <a:lnTo>
                  <a:pt x="13109" y="67077"/>
                </a:lnTo>
                <a:lnTo>
                  <a:pt x="14771" y="66306"/>
                </a:lnTo>
                <a:lnTo>
                  <a:pt x="16250" y="65383"/>
                </a:lnTo>
                <a:lnTo>
                  <a:pt x="17176" y="64770"/>
                </a:lnTo>
                <a:lnTo>
                  <a:pt x="17540" y="63998"/>
                </a:lnTo>
                <a:lnTo>
                  <a:pt x="17540" y="63233"/>
                </a:lnTo>
                <a:lnTo>
                  <a:pt x="17176" y="62462"/>
                </a:lnTo>
                <a:lnTo>
                  <a:pt x="16622" y="61849"/>
                </a:lnTo>
                <a:lnTo>
                  <a:pt x="15697" y="61539"/>
                </a:lnTo>
                <a:lnTo>
                  <a:pt x="14771" y="61387"/>
                </a:lnTo>
                <a:close/>
                <a:moveTo>
                  <a:pt x="106707" y="63385"/>
                </a:moveTo>
                <a:lnTo>
                  <a:pt x="105418" y="63537"/>
                </a:lnTo>
                <a:lnTo>
                  <a:pt x="105046" y="63695"/>
                </a:lnTo>
                <a:lnTo>
                  <a:pt x="104674" y="63998"/>
                </a:lnTo>
                <a:lnTo>
                  <a:pt x="104492" y="64308"/>
                </a:lnTo>
                <a:lnTo>
                  <a:pt x="104310" y="64618"/>
                </a:lnTo>
                <a:lnTo>
                  <a:pt x="104492" y="65231"/>
                </a:lnTo>
                <a:lnTo>
                  <a:pt x="104674" y="65541"/>
                </a:lnTo>
                <a:lnTo>
                  <a:pt x="105046" y="65844"/>
                </a:lnTo>
                <a:lnTo>
                  <a:pt x="107261" y="66925"/>
                </a:lnTo>
                <a:lnTo>
                  <a:pt x="109659" y="68000"/>
                </a:lnTo>
                <a:lnTo>
                  <a:pt x="110948" y="68771"/>
                </a:lnTo>
                <a:lnTo>
                  <a:pt x="112428" y="69385"/>
                </a:lnTo>
                <a:lnTo>
                  <a:pt x="113907" y="69846"/>
                </a:lnTo>
                <a:lnTo>
                  <a:pt x="115379" y="70156"/>
                </a:lnTo>
                <a:lnTo>
                  <a:pt x="116676" y="70156"/>
                </a:lnTo>
                <a:lnTo>
                  <a:pt x="117041" y="69998"/>
                </a:lnTo>
                <a:lnTo>
                  <a:pt x="117594" y="69694"/>
                </a:lnTo>
                <a:lnTo>
                  <a:pt x="118148" y="69233"/>
                </a:lnTo>
                <a:lnTo>
                  <a:pt x="118338" y="68462"/>
                </a:lnTo>
                <a:lnTo>
                  <a:pt x="118338" y="67690"/>
                </a:lnTo>
                <a:lnTo>
                  <a:pt x="117966" y="66925"/>
                </a:lnTo>
                <a:lnTo>
                  <a:pt x="117594" y="66616"/>
                </a:lnTo>
                <a:lnTo>
                  <a:pt x="117230" y="66464"/>
                </a:lnTo>
                <a:lnTo>
                  <a:pt x="116676" y="66154"/>
                </a:lnTo>
                <a:lnTo>
                  <a:pt x="116123" y="66154"/>
                </a:lnTo>
                <a:lnTo>
                  <a:pt x="114825" y="65844"/>
                </a:lnTo>
                <a:lnTo>
                  <a:pt x="113536" y="65541"/>
                </a:lnTo>
                <a:lnTo>
                  <a:pt x="110766" y="64460"/>
                </a:lnTo>
                <a:lnTo>
                  <a:pt x="109477" y="63847"/>
                </a:lnTo>
                <a:lnTo>
                  <a:pt x="108187" y="63537"/>
                </a:lnTo>
                <a:lnTo>
                  <a:pt x="106707" y="63385"/>
                </a:lnTo>
                <a:close/>
                <a:moveTo>
                  <a:pt x="64244" y="16469"/>
                </a:moveTo>
                <a:lnTo>
                  <a:pt x="66460" y="16620"/>
                </a:lnTo>
                <a:lnTo>
                  <a:pt x="68675" y="16930"/>
                </a:lnTo>
                <a:lnTo>
                  <a:pt x="70890" y="17234"/>
                </a:lnTo>
                <a:lnTo>
                  <a:pt x="69229" y="17695"/>
                </a:lnTo>
                <a:lnTo>
                  <a:pt x="69047" y="17853"/>
                </a:lnTo>
                <a:lnTo>
                  <a:pt x="69047" y="18005"/>
                </a:lnTo>
                <a:lnTo>
                  <a:pt x="69047" y="18157"/>
                </a:lnTo>
                <a:lnTo>
                  <a:pt x="69229" y="18315"/>
                </a:lnTo>
                <a:lnTo>
                  <a:pt x="69972" y="18618"/>
                </a:lnTo>
                <a:lnTo>
                  <a:pt x="70708" y="18776"/>
                </a:lnTo>
                <a:lnTo>
                  <a:pt x="71634" y="18618"/>
                </a:lnTo>
                <a:lnTo>
                  <a:pt x="72552" y="18466"/>
                </a:lnTo>
                <a:lnTo>
                  <a:pt x="74767" y="18157"/>
                </a:lnTo>
                <a:lnTo>
                  <a:pt x="77908" y="19238"/>
                </a:lnTo>
                <a:lnTo>
                  <a:pt x="76429" y="19389"/>
                </a:lnTo>
                <a:lnTo>
                  <a:pt x="74767" y="19699"/>
                </a:lnTo>
                <a:lnTo>
                  <a:pt x="73477" y="20161"/>
                </a:lnTo>
                <a:lnTo>
                  <a:pt x="72188" y="20622"/>
                </a:lnTo>
                <a:lnTo>
                  <a:pt x="72188" y="20774"/>
                </a:lnTo>
                <a:lnTo>
                  <a:pt x="71998" y="20926"/>
                </a:lnTo>
                <a:lnTo>
                  <a:pt x="72188" y="21084"/>
                </a:lnTo>
                <a:lnTo>
                  <a:pt x="72370" y="21235"/>
                </a:lnTo>
                <a:lnTo>
                  <a:pt x="75511" y="21084"/>
                </a:lnTo>
                <a:lnTo>
                  <a:pt x="78462" y="20926"/>
                </a:lnTo>
                <a:lnTo>
                  <a:pt x="81785" y="20926"/>
                </a:lnTo>
                <a:lnTo>
                  <a:pt x="83818" y="22159"/>
                </a:lnTo>
                <a:lnTo>
                  <a:pt x="81603" y="22620"/>
                </a:lnTo>
                <a:lnTo>
                  <a:pt x="79388" y="23233"/>
                </a:lnTo>
                <a:lnTo>
                  <a:pt x="77726" y="24005"/>
                </a:lnTo>
                <a:lnTo>
                  <a:pt x="76618" y="24770"/>
                </a:lnTo>
                <a:lnTo>
                  <a:pt x="76429" y="24928"/>
                </a:lnTo>
                <a:lnTo>
                  <a:pt x="76618" y="24928"/>
                </a:lnTo>
                <a:lnTo>
                  <a:pt x="78834" y="24770"/>
                </a:lnTo>
                <a:lnTo>
                  <a:pt x="81049" y="24466"/>
                </a:lnTo>
                <a:lnTo>
                  <a:pt x="83264" y="24156"/>
                </a:lnTo>
                <a:lnTo>
                  <a:pt x="85662" y="23853"/>
                </a:lnTo>
                <a:lnTo>
                  <a:pt x="86216" y="23853"/>
                </a:lnTo>
                <a:lnTo>
                  <a:pt x="87877" y="25079"/>
                </a:lnTo>
                <a:lnTo>
                  <a:pt x="89357" y="26464"/>
                </a:lnTo>
                <a:lnTo>
                  <a:pt x="86398" y="26616"/>
                </a:lnTo>
                <a:lnTo>
                  <a:pt x="82157" y="26925"/>
                </a:lnTo>
                <a:lnTo>
                  <a:pt x="80123" y="27077"/>
                </a:lnTo>
                <a:lnTo>
                  <a:pt x="78280" y="27697"/>
                </a:lnTo>
                <a:lnTo>
                  <a:pt x="78090" y="27848"/>
                </a:lnTo>
                <a:lnTo>
                  <a:pt x="78090" y="28000"/>
                </a:lnTo>
                <a:lnTo>
                  <a:pt x="78280" y="28158"/>
                </a:lnTo>
                <a:lnTo>
                  <a:pt x="80305" y="28620"/>
                </a:lnTo>
                <a:lnTo>
                  <a:pt x="88803" y="28620"/>
                </a:lnTo>
                <a:lnTo>
                  <a:pt x="91018" y="28462"/>
                </a:lnTo>
                <a:lnTo>
                  <a:pt x="92680" y="30769"/>
                </a:lnTo>
                <a:lnTo>
                  <a:pt x="89910" y="30769"/>
                </a:lnTo>
                <a:lnTo>
                  <a:pt x="85480" y="30927"/>
                </a:lnTo>
                <a:lnTo>
                  <a:pt x="80859" y="31231"/>
                </a:lnTo>
                <a:lnTo>
                  <a:pt x="80677" y="31231"/>
                </a:lnTo>
                <a:lnTo>
                  <a:pt x="80677" y="31389"/>
                </a:lnTo>
                <a:lnTo>
                  <a:pt x="80677" y="31541"/>
                </a:lnTo>
                <a:lnTo>
                  <a:pt x="80859" y="31692"/>
                </a:lnTo>
                <a:lnTo>
                  <a:pt x="82711" y="32154"/>
                </a:lnTo>
                <a:lnTo>
                  <a:pt x="84736" y="32312"/>
                </a:lnTo>
                <a:lnTo>
                  <a:pt x="91200" y="32312"/>
                </a:lnTo>
                <a:lnTo>
                  <a:pt x="93787" y="32464"/>
                </a:lnTo>
                <a:lnTo>
                  <a:pt x="95259" y="35542"/>
                </a:lnTo>
                <a:lnTo>
                  <a:pt x="86952" y="35542"/>
                </a:lnTo>
                <a:lnTo>
                  <a:pt x="85662" y="35694"/>
                </a:lnTo>
                <a:lnTo>
                  <a:pt x="84554" y="36004"/>
                </a:lnTo>
                <a:lnTo>
                  <a:pt x="83446" y="36465"/>
                </a:lnTo>
                <a:lnTo>
                  <a:pt x="83264" y="36617"/>
                </a:lnTo>
                <a:lnTo>
                  <a:pt x="83446" y="36927"/>
                </a:lnTo>
                <a:lnTo>
                  <a:pt x="85480" y="37230"/>
                </a:lnTo>
                <a:lnTo>
                  <a:pt x="87505" y="37230"/>
                </a:lnTo>
                <a:lnTo>
                  <a:pt x="91572" y="37388"/>
                </a:lnTo>
                <a:lnTo>
                  <a:pt x="96003" y="37540"/>
                </a:lnTo>
                <a:lnTo>
                  <a:pt x="96367" y="38311"/>
                </a:lnTo>
                <a:lnTo>
                  <a:pt x="96556" y="39076"/>
                </a:lnTo>
                <a:lnTo>
                  <a:pt x="93969" y="39076"/>
                </a:lnTo>
                <a:lnTo>
                  <a:pt x="88985" y="39538"/>
                </a:lnTo>
                <a:lnTo>
                  <a:pt x="86587" y="39696"/>
                </a:lnTo>
                <a:lnTo>
                  <a:pt x="84372" y="40158"/>
                </a:lnTo>
                <a:lnTo>
                  <a:pt x="84182" y="40158"/>
                </a:lnTo>
                <a:lnTo>
                  <a:pt x="84182" y="40309"/>
                </a:lnTo>
                <a:lnTo>
                  <a:pt x="84182" y="40461"/>
                </a:lnTo>
                <a:lnTo>
                  <a:pt x="84372" y="40619"/>
                </a:lnTo>
                <a:lnTo>
                  <a:pt x="86398" y="40923"/>
                </a:lnTo>
                <a:lnTo>
                  <a:pt x="88431" y="41081"/>
                </a:lnTo>
                <a:lnTo>
                  <a:pt x="94895" y="41081"/>
                </a:lnTo>
                <a:lnTo>
                  <a:pt x="97292" y="41232"/>
                </a:lnTo>
                <a:lnTo>
                  <a:pt x="97664" y="43230"/>
                </a:lnTo>
                <a:lnTo>
                  <a:pt x="95259" y="43230"/>
                </a:lnTo>
                <a:lnTo>
                  <a:pt x="92862" y="43388"/>
                </a:lnTo>
                <a:lnTo>
                  <a:pt x="89167" y="43540"/>
                </a:lnTo>
                <a:lnTo>
                  <a:pt x="87323" y="43692"/>
                </a:lnTo>
                <a:lnTo>
                  <a:pt x="85480" y="43850"/>
                </a:lnTo>
                <a:lnTo>
                  <a:pt x="85290" y="43850"/>
                </a:lnTo>
                <a:lnTo>
                  <a:pt x="85290" y="44001"/>
                </a:lnTo>
                <a:lnTo>
                  <a:pt x="85290" y="44311"/>
                </a:lnTo>
                <a:lnTo>
                  <a:pt x="85480" y="44311"/>
                </a:lnTo>
                <a:lnTo>
                  <a:pt x="86952" y="44773"/>
                </a:lnTo>
                <a:lnTo>
                  <a:pt x="88613" y="45076"/>
                </a:lnTo>
                <a:lnTo>
                  <a:pt x="96556" y="45076"/>
                </a:lnTo>
                <a:lnTo>
                  <a:pt x="98028" y="44924"/>
                </a:lnTo>
                <a:lnTo>
                  <a:pt x="98582" y="48003"/>
                </a:lnTo>
                <a:lnTo>
                  <a:pt x="98582" y="48003"/>
                </a:lnTo>
                <a:lnTo>
                  <a:pt x="97474" y="47845"/>
                </a:lnTo>
                <a:lnTo>
                  <a:pt x="96367" y="47845"/>
                </a:lnTo>
                <a:lnTo>
                  <a:pt x="94341" y="48003"/>
                </a:lnTo>
                <a:lnTo>
                  <a:pt x="91018" y="48003"/>
                </a:lnTo>
                <a:lnTo>
                  <a:pt x="89357" y="48155"/>
                </a:lnTo>
                <a:lnTo>
                  <a:pt x="87695" y="48617"/>
                </a:lnTo>
                <a:lnTo>
                  <a:pt x="87505" y="48617"/>
                </a:lnTo>
                <a:lnTo>
                  <a:pt x="87505" y="48926"/>
                </a:lnTo>
                <a:lnTo>
                  <a:pt x="87505" y="49078"/>
                </a:lnTo>
                <a:lnTo>
                  <a:pt x="87695" y="49230"/>
                </a:lnTo>
                <a:lnTo>
                  <a:pt x="89357" y="49540"/>
                </a:lnTo>
                <a:lnTo>
                  <a:pt x="91018" y="49691"/>
                </a:lnTo>
                <a:lnTo>
                  <a:pt x="94341" y="49691"/>
                </a:lnTo>
                <a:lnTo>
                  <a:pt x="96367" y="49849"/>
                </a:lnTo>
                <a:lnTo>
                  <a:pt x="97474" y="49849"/>
                </a:lnTo>
                <a:lnTo>
                  <a:pt x="98582" y="49691"/>
                </a:lnTo>
                <a:lnTo>
                  <a:pt x="98582" y="50001"/>
                </a:lnTo>
                <a:lnTo>
                  <a:pt x="98582" y="52157"/>
                </a:lnTo>
                <a:lnTo>
                  <a:pt x="97664" y="51847"/>
                </a:lnTo>
                <a:lnTo>
                  <a:pt x="96921" y="51847"/>
                </a:lnTo>
                <a:lnTo>
                  <a:pt x="95077" y="51695"/>
                </a:lnTo>
                <a:lnTo>
                  <a:pt x="91754" y="51695"/>
                </a:lnTo>
                <a:lnTo>
                  <a:pt x="90092" y="51847"/>
                </a:lnTo>
                <a:lnTo>
                  <a:pt x="88431" y="52157"/>
                </a:lnTo>
                <a:lnTo>
                  <a:pt x="88431" y="52309"/>
                </a:lnTo>
                <a:lnTo>
                  <a:pt x="88249" y="52460"/>
                </a:lnTo>
                <a:lnTo>
                  <a:pt x="88431" y="52460"/>
                </a:lnTo>
                <a:lnTo>
                  <a:pt x="88431" y="52618"/>
                </a:lnTo>
                <a:lnTo>
                  <a:pt x="91382" y="53080"/>
                </a:lnTo>
                <a:lnTo>
                  <a:pt x="94151" y="53383"/>
                </a:lnTo>
                <a:lnTo>
                  <a:pt x="96367" y="53541"/>
                </a:lnTo>
                <a:lnTo>
                  <a:pt x="97292" y="53693"/>
                </a:lnTo>
                <a:lnTo>
                  <a:pt x="98400" y="53541"/>
                </a:lnTo>
                <a:lnTo>
                  <a:pt x="97664" y="56001"/>
                </a:lnTo>
                <a:lnTo>
                  <a:pt x="96003" y="55691"/>
                </a:lnTo>
                <a:lnTo>
                  <a:pt x="94705" y="55539"/>
                </a:lnTo>
                <a:lnTo>
                  <a:pt x="93044" y="55229"/>
                </a:lnTo>
                <a:lnTo>
                  <a:pt x="89721" y="55229"/>
                </a:lnTo>
                <a:lnTo>
                  <a:pt x="88059" y="55691"/>
                </a:lnTo>
                <a:lnTo>
                  <a:pt x="87877" y="55849"/>
                </a:lnTo>
                <a:lnTo>
                  <a:pt x="87877" y="56001"/>
                </a:lnTo>
                <a:lnTo>
                  <a:pt x="87877" y="56152"/>
                </a:lnTo>
                <a:lnTo>
                  <a:pt x="89910" y="56152"/>
                </a:lnTo>
                <a:lnTo>
                  <a:pt x="91754" y="56462"/>
                </a:lnTo>
                <a:lnTo>
                  <a:pt x="95259" y="57234"/>
                </a:lnTo>
                <a:lnTo>
                  <a:pt x="96921" y="57695"/>
                </a:lnTo>
                <a:lnTo>
                  <a:pt x="96003" y="59080"/>
                </a:lnTo>
                <a:lnTo>
                  <a:pt x="94895" y="58770"/>
                </a:lnTo>
                <a:lnTo>
                  <a:pt x="93415" y="58618"/>
                </a:lnTo>
                <a:lnTo>
                  <a:pt x="92126" y="58308"/>
                </a:lnTo>
                <a:lnTo>
                  <a:pt x="90828" y="58157"/>
                </a:lnTo>
                <a:lnTo>
                  <a:pt x="88059" y="58157"/>
                </a:lnTo>
                <a:lnTo>
                  <a:pt x="87877" y="58308"/>
                </a:lnTo>
                <a:lnTo>
                  <a:pt x="87877" y="58460"/>
                </a:lnTo>
                <a:lnTo>
                  <a:pt x="87877" y="58618"/>
                </a:lnTo>
                <a:lnTo>
                  <a:pt x="90464" y="59541"/>
                </a:lnTo>
                <a:lnTo>
                  <a:pt x="92862" y="60464"/>
                </a:lnTo>
                <a:lnTo>
                  <a:pt x="95077" y="60926"/>
                </a:lnTo>
                <a:lnTo>
                  <a:pt x="93598" y="62772"/>
                </a:lnTo>
                <a:lnTo>
                  <a:pt x="93598" y="63075"/>
                </a:lnTo>
                <a:lnTo>
                  <a:pt x="92308" y="62614"/>
                </a:lnTo>
                <a:lnTo>
                  <a:pt x="91018" y="62462"/>
                </a:lnTo>
                <a:lnTo>
                  <a:pt x="89539" y="62152"/>
                </a:lnTo>
                <a:lnTo>
                  <a:pt x="85290" y="62152"/>
                </a:lnTo>
                <a:lnTo>
                  <a:pt x="85108" y="62310"/>
                </a:lnTo>
                <a:lnTo>
                  <a:pt x="85108" y="62462"/>
                </a:lnTo>
                <a:lnTo>
                  <a:pt x="85290" y="62462"/>
                </a:lnTo>
                <a:lnTo>
                  <a:pt x="87505" y="63233"/>
                </a:lnTo>
                <a:lnTo>
                  <a:pt x="89910" y="63998"/>
                </a:lnTo>
                <a:lnTo>
                  <a:pt x="92308" y="64770"/>
                </a:lnTo>
                <a:lnTo>
                  <a:pt x="90828" y="66464"/>
                </a:lnTo>
                <a:lnTo>
                  <a:pt x="89721" y="66306"/>
                </a:lnTo>
                <a:lnTo>
                  <a:pt x="86587" y="65693"/>
                </a:lnTo>
                <a:lnTo>
                  <a:pt x="83629" y="65383"/>
                </a:lnTo>
                <a:lnTo>
                  <a:pt x="83264" y="65383"/>
                </a:lnTo>
                <a:lnTo>
                  <a:pt x="83264" y="65541"/>
                </a:lnTo>
                <a:lnTo>
                  <a:pt x="83264" y="65693"/>
                </a:lnTo>
                <a:lnTo>
                  <a:pt x="83446" y="66002"/>
                </a:lnTo>
                <a:lnTo>
                  <a:pt x="84554" y="66616"/>
                </a:lnTo>
                <a:lnTo>
                  <a:pt x="85844" y="67077"/>
                </a:lnTo>
                <a:lnTo>
                  <a:pt x="88249" y="67848"/>
                </a:lnTo>
                <a:lnTo>
                  <a:pt x="89539" y="68152"/>
                </a:lnTo>
                <a:lnTo>
                  <a:pt x="88431" y="69536"/>
                </a:lnTo>
                <a:lnTo>
                  <a:pt x="87323" y="69233"/>
                </a:lnTo>
                <a:lnTo>
                  <a:pt x="86216" y="69075"/>
                </a:lnTo>
                <a:lnTo>
                  <a:pt x="84000" y="68613"/>
                </a:lnTo>
                <a:lnTo>
                  <a:pt x="83075" y="68613"/>
                </a:lnTo>
                <a:lnTo>
                  <a:pt x="81967" y="68923"/>
                </a:lnTo>
                <a:lnTo>
                  <a:pt x="81785" y="69075"/>
                </a:lnTo>
                <a:lnTo>
                  <a:pt x="81603" y="69233"/>
                </a:lnTo>
                <a:lnTo>
                  <a:pt x="81603" y="69536"/>
                </a:lnTo>
                <a:lnTo>
                  <a:pt x="81785" y="69846"/>
                </a:lnTo>
                <a:lnTo>
                  <a:pt x="82711" y="70308"/>
                </a:lnTo>
                <a:lnTo>
                  <a:pt x="83629" y="70617"/>
                </a:lnTo>
                <a:lnTo>
                  <a:pt x="85480" y="71079"/>
                </a:lnTo>
                <a:lnTo>
                  <a:pt x="86952" y="71382"/>
                </a:lnTo>
                <a:lnTo>
                  <a:pt x="85290" y="73229"/>
                </a:lnTo>
                <a:lnTo>
                  <a:pt x="84000" y="72925"/>
                </a:lnTo>
                <a:lnTo>
                  <a:pt x="82521" y="72925"/>
                </a:lnTo>
                <a:lnTo>
                  <a:pt x="81049" y="73229"/>
                </a:lnTo>
                <a:lnTo>
                  <a:pt x="80859" y="73387"/>
                </a:lnTo>
                <a:lnTo>
                  <a:pt x="81049" y="73538"/>
                </a:lnTo>
                <a:lnTo>
                  <a:pt x="82157" y="73848"/>
                </a:lnTo>
                <a:lnTo>
                  <a:pt x="83264" y="74152"/>
                </a:lnTo>
                <a:lnTo>
                  <a:pt x="84182" y="74461"/>
                </a:lnTo>
                <a:lnTo>
                  <a:pt x="82521" y="76769"/>
                </a:lnTo>
                <a:lnTo>
                  <a:pt x="82157" y="76611"/>
                </a:lnTo>
                <a:lnTo>
                  <a:pt x="80859" y="76149"/>
                </a:lnTo>
                <a:lnTo>
                  <a:pt x="80123" y="75846"/>
                </a:lnTo>
                <a:lnTo>
                  <a:pt x="79388" y="75688"/>
                </a:lnTo>
                <a:lnTo>
                  <a:pt x="79198" y="75846"/>
                </a:lnTo>
                <a:lnTo>
                  <a:pt x="79198" y="76149"/>
                </a:lnTo>
                <a:lnTo>
                  <a:pt x="79570" y="76611"/>
                </a:lnTo>
                <a:lnTo>
                  <a:pt x="80305" y="77072"/>
                </a:lnTo>
                <a:lnTo>
                  <a:pt x="81603" y="77844"/>
                </a:lnTo>
                <a:lnTo>
                  <a:pt x="80123" y="80000"/>
                </a:lnTo>
                <a:lnTo>
                  <a:pt x="79016" y="79841"/>
                </a:lnTo>
                <a:lnTo>
                  <a:pt x="77172" y="79841"/>
                </a:lnTo>
                <a:lnTo>
                  <a:pt x="76064" y="80000"/>
                </a:lnTo>
                <a:lnTo>
                  <a:pt x="76064" y="80151"/>
                </a:lnTo>
                <a:lnTo>
                  <a:pt x="76064" y="80303"/>
                </a:lnTo>
                <a:lnTo>
                  <a:pt x="77726" y="80923"/>
                </a:lnTo>
                <a:lnTo>
                  <a:pt x="79198" y="81536"/>
                </a:lnTo>
                <a:lnTo>
                  <a:pt x="77354" y="84615"/>
                </a:lnTo>
                <a:lnTo>
                  <a:pt x="74957" y="84615"/>
                </a:lnTo>
                <a:lnTo>
                  <a:pt x="75139" y="84918"/>
                </a:lnTo>
                <a:lnTo>
                  <a:pt x="76982" y="85380"/>
                </a:lnTo>
                <a:lnTo>
                  <a:pt x="76429" y="86612"/>
                </a:lnTo>
                <a:lnTo>
                  <a:pt x="76064" y="87845"/>
                </a:lnTo>
                <a:lnTo>
                  <a:pt x="75511" y="90305"/>
                </a:lnTo>
                <a:lnTo>
                  <a:pt x="74957" y="92764"/>
                </a:lnTo>
                <a:lnTo>
                  <a:pt x="74403" y="95381"/>
                </a:lnTo>
                <a:lnTo>
                  <a:pt x="69047" y="95533"/>
                </a:lnTo>
                <a:lnTo>
                  <a:pt x="70154" y="92764"/>
                </a:lnTo>
                <a:lnTo>
                  <a:pt x="70890" y="89995"/>
                </a:lnTo>
                <a:lnTo>
                  <a:pt x="72370" y="84457"/>
                </a:lnTo>
                <a:lnTo>
                  <a:pt x="73849" y="78767"/>
                </a:lnTo>
                <a:lnTo>
                  <a:pt x="74767" y="75998"/>
                </a:lnTo>
                <a:lnTo>
                  <a:pt x="75693" y="73229"/>
                </a:lnTo>
                <a:lnTo>
                  <a:pt x="77908" y="67387"/>
                </a:lnTo>
                <a:lnTo>
                  <a:pt x="79941" y="61539"/>
                </a:lnTo>
                <a:lnTo>
                  <a:pt x="80859" y="58922"/>
                </a:lnTo>
                <a:lnTo>
                  <a:pt x="81603" y="56001"/>
                </a:lnTo>
                <a:lnTo>
                  <a:pt x="81785" y="54616"/>
                </a:lnTo>
                <a:lnTo>
                  <a:pt x="81785" y="53080"/>
                </a:lnTo>
                <a:lnTo>
                  <a:pt x="81603" y="51695"/>
                </a:lnTo>
                <a:lnTo>
                  <a:pt x="81231" y="50311"/>
                </a:lnTo>
                <a:lnTo>
                  <a:pt x="81049" y="50153"/>
                </a:lnTo>
                <a:lnTo>
                  <a:pt x="80677" y="50153"/>
                </a:lnTo>
                <a:lnTo>
                  <a:pt x="80495" y="50311"/>
                </a:lnTo>
                <a:lnTo>
                  <a:pt x="79941" y="51695"/>
                </a:lnTo>
                <a:lnTo>
                  <a:pt x="79388" y="53232"/>
                </a:lnTo>
                <a:lnTo>
                  <a:pt x="78644" y="56152"/>
                </a:lnTo>
                <a:lnTo>
                  <a:pt x="78090" y="59231"/>
                </a:lnTo>
                <a:lnTo>
                  <a:pt x="77172" y="62152"/>
                </a:lnTo>
                <a:lnTo>
                  <a:pt x="75139" y="68000"/>
                </a:lnTo>
                <a:lnTo>
                  <a:pt x="72741" y="73690"/>
                </a:lnTo>
                <a:lnTo>
                  <a:pt x="71816" y="76459"/>
                </a:lnTo>
                <a:lnTo>
                  <a:pt x="71080" y="79228"/>
                </a:lnTo>
                <a:lnTo>
                  <a:pt x="69601" y="84615"/>
                </a:lnTo>
                <a:lnTo>
                  <a:pt x="68121" y="90153"/>
                </a:lnTo>
                <a:lnTo>
                  <a:pt x="67203" y="92922"/>
                </a:lnTo>
                <a:lnTo>
                  <a:pt x="66278" y="95533"/>
                </a:lnTo>
                <a:lnTo>
                  <a:pt x="61665" y="95691"/>
                </a:lnTo>
                <a:lnTo>
                  <a:pt x="57044" y="95381"/>
                </a:lnTo>
                <a:lnTo>
                  <a:pt x="54465" y="95229"/>
                </a:lnTo>
                <a:lnTo>
                  <a:pt x="54275" y="95071"/>
                </a:lnTo>
                <a:lnTo>
                  <a:pt x="53721" y="92922"/>
                </a:lnTo>
                <a:lnTo>
                  <a:pt x="53357" y="90766"/>
                </a:lnTo>
                <a:lnTo>
                  <a:pt x="52614" y="86303"/>
                </a:lnTo>
                <a:lnTo>
                  <a:pt x="51324" y="79690"/>
                </a:lnTo>
                <a:lnTo>
                  <a:pt x="49845" y="73229"/>
                </a:lnTo>
                <a:lnTo>
                  <a:pt x="47265" y="62462"/>
                </a:lnTo>
                <a:lnTo>
                  <a:pt x="45975" y="57076"/>
                </a:lnTo>
                <a:lnTo>
                  <a:pt x="44314" y="51695"/>
                </a:lnTo>
                <a:lnTo>
                  <a:pt x="44124" y="51537"/>
                </a:lnTo>
                <a:lnTo>
                  <a:pt x="43760" y="51386"/>
                </a:lnTo>
                <a:lnTo>
                  <a:pt x="43570" y="51386"/>
                </a:lnTo>
                <a:lnTo>
                  <a:pt x="43206" y="51537"/>
                </a:lnTo>
                <a:lnTo>
                  <a:pt x="42834" y="52460"/>
                </a:lnTo>
                <a:lnTo>
                  <a:pt x="42834" y="53232"/>
                </a:lnTo>
                <a:lnTo>
                  <a:pt x="42834" y="54003"/>
                </a:lnTo>
                <a:lnTo>
                  <a:pt x="42834" y="54768"/>
                </a:lnTo>
                <a:lnTo>
                  <a:pt x="43388" y="56462"/>
                </a:lnTo>
                <a:lnTo>
                  <a:pt x="43760" y="58157"/>
                </a:lnTo>
                <a:lnTo>
                  <a:pt x="44496" y="61539"/>
                </a:lnTo>
                <a:lnTo>
                  <a:pt x="45232" y="64770"/>
                </a:lnTo>
                <a:lnTo>
                  <a:pt x="45786" y="68152"/>
                </a:lnTo>
                <a:lnTo>
                  <a:pt x="46529" y="71541"/>
                </a:lnTo>
                <a:lnTo>
                  <a:pt x="48001" y="77995"/>
                </a:lnTo>
                <a:lnTo>
                  <a:pt x="49480" y="84615"/>
                </a:lnTo>
                <a:lnTo>
                  <a:pt x="49845" y="87074"/>
                </a:lnTo>
                <a:lnTo>
                  <a:pt x="50216" y="89843"/>
                </a:lnTo>
                <a:lnTo>
                  <a:pt x="50588" y="92460"/>
                </a:lnTo>
                <a:lnTo>
                  <a:pt x="50952" y="93687"/>
                </a:lnTo>
                <a:lnTo>
                  <a:pt x="51324" y="94920"/>
                </a:lnTo>
                <a:lnTo>
                  <a:pt x="49291" y="95071"/>
                </a:lnTo>
                <a:lnTo>
                  <a:pt x="49109" y="92460"/>
                </a:lnTo>
                <a:lnTo>
                  <a:pt x="48555" y="89995"/>
                </a:lnTo>
                <a:lnTo>
                  <a:pt x="47637" y="87535"/>
                </a:lnTo>
                <a:lnTo>
                  <a:pt x="46529" y="85228"/>
                </a:lnTo>
                <a:lnTo>
                  <a:pt x="45050" y="82920"/>
                </a:lnTo>
                <a:lnTo>
                  <a:pt x="43570" y="80764"/>
                </a:lnTo>
                <a:lnTo>
                  <a:pt x="40065" y="76307"/>
                </a:lnTo>
                <a:lnTo>
                  <a:pt x="36006" y="71231"/>
                </a:lnTo>
                <a:lnTo>
                  <a:pt x="31940" y="65844"/>
                </a:lnTo>
                <a:lnTo>
                  <a:pt x="30096" y="63075"/>
                </a:lnTo>
                <a:lnTo>
                  <a:pt x="28253" y="60306"/>
                </a:lnTo>
                <a:lnTo>
                  <a:pt x="26773" y="57385"/>
                </a:lnTo>
                <a:lnTo>
                  <a:pt x="25483" y="54464"/>
                </a:lnTo>
                <a:lnTo>
                  <a:pt x="24930" y="53080"/>
                </a:lnTo>
                <a:lnTo>
                  <a:pt x="24740" y="51537"/>
                </a:lnTo>
                <a:lnTo>
                  <a:pt x="24558" y="50001"/>
                </a:lnTo>
                <a:lnTo>
                  <a:pt x="24558" y="48465"/>
                </a:lnTo>
                <a:lnTo>
                  <a:pt x="24740" y="45234"/>
                </a:lnTo>
                <a:lnTo>
                  <a:pt x="25112" y="42155"/>
                </a:lnTo>
                <a:lnTo>
                  <a:pt x="25294" y="40309"/>
                </a:lnTo>
                <a:lnTo>
                  <a:pt x="25848" y="38615"/>
                </a:lnTo>
                <a:lnTo>
                  <a:pt x="26401" y="36927"/>
                </a:lnTo>
                <a:lnTo>
                  <a:pt x="27145" y="35384"/>
                </a:lnTo>
                <a:lnTo>
                  <a:pt x="28063" y="33848"/>
                </a:lnTo>
                <a:lnTo>
                  <a:pt x="29171" y="32312"/>
                </a:lnTo>
                <a:lnTo>
                  <a:pt x="30468" y="30927"/>
                </a:lnTo>
                <a:lnTo>
                  <a:pt x="31758" y="29543"/>
                </a:lnTo>
                <a:lnTo>
                  <a:pt x="35263" y="26312"/>
                </a:lnTo>
                <a:lnTo>
                  <a:pt x="38404" y="23695"/>
                </a:lnTo>
                <a:lnTo>
                  <a:pt x="40991" y="21697"/>
                </a:lnTo>
                <a:lnTo>
                  <a:pt x="43570" y="20161"/>
                </a:lnTo>
                <a:lnTo>
                  <a:pt x="45975" y="19080"/>
                </a:lnTo>
                <a:lnTo>
                  <a:pt x="48191" y="18157"/>
                </a:lnTo>
                <a:lnTo>
                  <a:pt x="50588" y="17543"/>
                </a:lnTo>
                <a:lnTo>
                  <a:pt x="52986" y="17082"/>
                </a:lnTo>
                <a:lnTo>
                  <a:pt x="55201" y="16772"/>
                </a:lnTo>
                <a:lnTo>
                  <a:pt x="57416" y="16620"/>
                </a:lnTo>
                <a:lnTo>
                  <a:pt x="59632" y="16469"/>
                </a:lnTo>
                <a:close/>
                <a:moveTo>
                  <a:pt x="50952" y="98150"/>
                </a:moveTo>
                <a:lnTo>
                  <a:pt x="50216" y="99383"/>
                </a:lnTo>
                <a:lnTo>
                  <a:pt x="48191" y="102152"/>
                </a:lnTo>
                <a:lnTo>
                  <a:pt x="47637" y="101842"/>
                </a:lnTo>
                <a:lnTo>
                  <a:pt x="47265" y="101533"/>
                </a:lnTo>
                <a:lnTo>
                  <a:pt x="47083" y="100919"/>
                </a:lnTo>
                <a:lnTo>
                  <a:pt x="47083" y="100306"/>
                </a:lnTo>
                <a:lnTo>
                  <a:pt x="47083" y="99687"/>
                </a:lnTo>
                <a:lnTo>
                  <a:pt x="47265" y="99225"/>
                </a:lnTo>
                <a:lnTo>
                  <a:pt x="47637" y="98612"/>
                </a:lnTo>
                <a:lnTo>
                  <a:pt x="48001" y="98302"/>
                </a:lnTo>
                <a:lnTo>
                  <a:pt x="50034" y="98150"/>
                </a:lnTo>
                <a:close/>
                <a:moveTo>
                  <a:pt x="52250" y="98150"/>
                </a:moveTo>
                <a:lnTo>
                  <a:pt x="55201" y="98302"/>
                </a:lnTo>
                <a:lnTo>
                  <a:pt x="57970" y="98612"/>
                </a:lnTo>
                <a:lnTo>
                  <a:pt x="62401" y="98922"/>
                </a:lnTo>
                <a:lnTo>
                  <a:pt x="66831" y="99073"/>
                </a:lnTo>
                <a:lnTo>
                  <a:pt x="64798" y="100919"/>
                </a:lnTo>
                <a:lnTo>
                  <a:pt x="62955" y="102765"/>
                </a:lnTo>
                <a:lnTo>
                  <a:pt x="60003" y="102614"/>
                </a:lnTo>
                <a:lnTo>
                  <a:pt x="62583" y="99535"/>
                </a:lnTo>
                <a:lnTo>
                  <a:pt x="62583" y="99383"/>
                </a:lnTo>
                <a:lnTo>
                  <a:pt x="62401" y="99225"/>
                </a:lnTo>
                <a:lnTo>
                  <a:pt x="62219" y="99073"/>
                </a:lnTo>
                <a:lnTo>
                  <a:pt x="62029" y="99225"/>
                </a:lnTo>
                <a:lnTo>
                  <a:pt x="58342" y="102614"/>
                </a:lnTo>
                <a:lnTo>
                  <a:pt x="54465" y="102304"/>
                </a:lnTo>
                <a:lnTo>
                  <a:pt x="55573" y="100768"/>
                </a:lnTo>
                <a:lnTo>
                  <a:pt x="56680" y="99073"/>
                </a:lnTo>
                <a:lnTo>
                  <a:pt x="56680" y="98922"/>
                </a:lnTo>
                <a:lnTo>
                  <a:pt x="56491" y="98764"/>
                </a:lnTo>
                <a:lnTo>
                  <a:pt x="56309" y="98922"/>
                </a:lnTo>
                <a:lnTo>
                  <a:pt x="54647" y="100458"/>
                </a:lnTo>
                <a:lnTo>
                  <a:pt x="52614" y="102304"/>
                </a:lnTo>
                <a:lnTo>
                  <a:pt x="51142" y="102456"/>
                </a:lnTo>
                <a:lnTo>
                  <a:pt x="49845" y="102765"/>
                </a:lnTo>
                <a:lnTo>
                  <a:pt x="50588" y="101533"/>
                </a:lnTo>
                <a:lnTo>
                  <a:pt x="51696" y="99996"/>
                </a:lnTo>
                <a:lnTo>
                  <a:pt x="52060" y="99073"/>
                </a:lnTo>
                <a:lnTo>
                  <a:pt x="52250" y="98150"/>
                </a:lnTo>
                <a:close/>
                <a:moveTo>
                  <a:pt x="73295" y="98764"/>
                </a:moveTo>
                <a:lnTo>
                  <a:pt x="73849" y="99073"/>
                </a:lnTo>
                <a:lnTo>
                  <a:pt x="74403" y="99225"/>
                </a:lnTo>
                <a:lnTo>
                  <a:pt x="75511" y="99225"/>
                </a:lnTo>
                <a:lnTo>
                  <a:pt x="74213" y="99845"/>
                </a:lnTo>
                <a:lnTo>
                  <a:pt x="73295" y="100768"/>
                </a:lnTo>
                <a:lnTo>
                  <a:pt x="72370" y="101691"/>
                </a:lnTo>
                <a:lnTo>
                  <a:pt x="71444" y="102917"/>
                </a:lnTo>
                <a:lnTo>
                  <a:pt x="70336" y="102917"/>
                </a:lnTo>
                <a:lnTo>
                  <a:pt x="72924" y="99996"/>
                </a:lnTo>
                <a:lnTo>
                  <a:pt x="72924" y="99845"/>
                </a:lnTo>
                <a:lnTo>
                  <a:pt x="72924" y="99687"/>
                </a:lnTo>
                <a:lnTo>
                  <a:pt x="72552" y="99687"/>
                </a:lnTo>
                <a:lnTo>
                  <a:pt x="70708" y="101229"/>
                </a:lnTo>
                <a:lnTo>
                  <a:pt x="68865" y="102765"/>
                </a:lnTo>
                <a:lnTo>
                  <a:pt x="64616" y="102765"/>
                </a:lnTo>
                <a:lnTo>
                  <a:pt x="67385" y="99383"/>
                </a:lnTo>
                <a:lnTo>
                  <a:pt x="67567" y="99225"/>
                </a:lnTo>
                <a:lnTo>
                  <a:pt x="67385" y="99073"/>
                </a:lnTo>
                <a:lnTo>
                  <a:pt x="70336" y="99073"/>
                </a:lnTo>
                <a:lnTo>
                  <a:pt x="73295" y="98764"/>
                </a:lnTo>
                <a:close/>
                <a:moveTo>
                  <a:pt x="76429" y="99687"/>
                </a:moveTo>
                <a:lnTo>
                  <a:pt x="76429" y="100148"/>
                </a:lnTo>
                <a:lnTo>
                  <a:pt x="76618" y="100768"/>
                </a:lnTo>
                <a:lnTo>
                  <a:pt x="76429" y="101533"/>
                </a:lnTo>
                <a:lnTo>
                  <a:pt x="76247" y="102304"/>
                </a:lnTo>
                <a:lnTo>
                  <a:pt x="75693" y="103075"/>
                </a:lnTo>
                <a:lnTo>
                  <a:pt x="74031" y="102917"/>
                </a:lnTo>
                <a:lnTo>
                  <a:pt x="74957" y="101229"/>
                </a:lnTo>
                <a:lnTo>
                  <a:pt x="75693" y="100458"/>
                </a:lnTo>
                <a:lnTo>
                  <a:pt x="76429" y="99687"/>
                </a:lnTo>
                <a:close/>
                <a:moveTo>
                  <a:pt x="49480" y="104763"/>
                </a:moveTo>
                <a:lnTo>
                  <a:pt x="50034" y="105073"/>
                </a:lnTo>
                <a:lnTo>
                  <a:pt x="48737" y="106767"/>
                </a:lnTo>
                <a:lnTo>
                  <a:pt x="48373" y="107690"/>
                </a:lnTo>
                <a:lnTo>
                  <a:pt x="48001" y="108613"/>
                </a:lnTo>
                <a:lnTo>
                  <a:pt x="47447" y="107994"/>
                </a:lnTo>
                <a:lnTo>
                  <a:pt x="47265" y="107381"/>
                </a:lnTo>
                <a:lnTo>
                  <a:pt x="47083" y="106919"/>
                </a:lnTo>
                <a:lnTo>
                  <a:pt x="47265" y="106306"/>
                </a:lnTo>
                <a:lnTo>
                  <a:pt x="47447" y="106458"/>
                </a:lnTo>
                <a:lnTo>
                  <a:pt x="47819" y="106458"/>
                </a:lnTo>
                <a:lnTo>
                  <a:pt x="48191" y="106306"/>
                </a:lnTo>
                <a:lnTo>
                  <a:pt x="48373" y="105996"/>
                </a:lnTo>
                <a:lnTo>
                  <a:pt x="48737" y="104921"/>
                </a:lnTo>
                <a:lnTo>
                  <a:pt x="48927" y="104921"/>
                </a:lnTo>
                <a:lnTo>
                  <a:pt x="49480" y="104763"/>
                </a:lnTo>
                <a:close/>
                <a:moveTo>
                  <a:pt x="59814" y="105535"/>
                </a:moveTo>
                <a:lnTo>
                  <a:pt x="60367" y="105686"/>
                </a:lnTo>
                <a:lnTo>
                  <a:pt x="59078" y="107381"/>
                </a:lnTo>
                <a:lnTo>
                  <a:pt x="57788" y="109075"/>
                </a:lnTo>
                <a:lnTo>
                  <a:pt x="57598" y="109536"/>
                </a:lnTo>
                <a:lnTo>
                  <a:pt x="55383" y="109536"/>
                </a:lnTo>
                <a:lnTo>
                  <a:pt x="56126" y="108152"/>
                </a:lnTo>
                <a:lnTo>
                  <a:pt x="57044" y="106767"/>
                </a:lnTo>
                <a:lnTo>
                  <a:pt x="57788" y="105686"/>
                </a:lnTo>
                <a:lnTo>
                  <a:pt x="59814" y="105535"/>
                </a:lnTo>
                <a:close/>
                <a:moveTo>
                  <a:pt x="62401" y="105686"/>
                </a:moveTo>
                <a:lnTo>
                  <a:pt x="66278" y="105844"/>
                </a:lnTo>
                <a:lnTo>
                  <a:pt x="64798" y="107690"/>
                </a:lnTo>
                <a:lnTo>
                  <a:pt x="63508" y="109536"/>
                </a:lnTo>
                <a:lnTo>
                  <a:pt x="60003" y="109536"/>
                </a:lnTo>
                <a:lnTo>
                  <a:pt x="60185" y="109227"/>
                </a:lnTo>
                <a:lnTo>
                  <a:pt x="62401" y="105686"/>
                </a:lnTo>
                <a:close/>
                <a:moveTo>
                  <a:pt x="69972" y="105844"/>
                </a:moveTo>
                <a:lnTo>
                  <a:pt x="68121" y="109688"/>
                </a:lnTo>
                <a:lnTo>
                  <a:pt x="65724" y="109688"/>
                </a:lnTo>
                <a:lnTo>
                  <a:pt x="68121" y="105844"/>
                </a:lnTo>
                <a:close/>
                <a:moveTo>
                  <a:pt x="75321" y="105844"/>
                </a:moveTo>
                <a:lnTo>
                  <a:pt x="73295" y="109075"/>
                </a:lnTo>
                <a:lnTo>
                  <a:pt x="72924" y="109688"/>
                </a:lnTo>
                <a:lnTo>
                  <a:pt x="70708" y="109688"/>
                </a:lnTo>
                <a:lnTo>
                  <a:pt x="72552" y="105844"/>
                </a:lnTo>
                <a:close/>
                <a:moveTo>
                  <a:pt x="76982" y="106458"/>
                </a:moveTo>
                <a:lnTo>
                  <a:pt x="77536" y="107229"/>
                </a:lnTo>
                <a:lnTo>
                  <a:pt x="77726" y="108152"/>
                </a:lnTo>
                <a:lnTo>
                  <a:pt x="77536" y="108917"/>
                </a:lnTo>
                <a:lnTo>
                  <a:pt x="76982" y="109688"/>
                </a:lnTo>
                <a:lnTo>
                  <a:pt x="75321" y="109688"/>
                </a:lnTo>
                <a:lnTo>
                  <a:pt x="75511" y="109227"/>
                </a:lnTo>
                <a:lnTo>
                  <a:pt x="76247" y="107994"/>
                </a:lnTo>
                <a:lnTo>
                  <a:pt x="76982" y="106458"/>
                </a:lnTo>
                <a:close/>
                <a:moveTo>
                  <a:pt x="52060" y="105535"/>
                </a:moveTo>
                <a:lnTo>
                  <a:pt x="53721" y="105686"/>
                </a:lnTo>
                <a:lnTo>
                  <a:pt x="55383" y="105686"/>
                </a:lnTo>
                <a:lnTo>
                  <a:pt x="53911" y="107532"/>
                </a:lnTo>
                <a:lnTo>
                  <a:pt x="52614" y="109536"/>
                </a:lnTo>
                <a:lnTo>
                  <a:pt x="51142" y="109688"/>
                </a:lnTo>
                <a:lnTo>
                  <a:pt x="49845" y="109998"/>
                </a:lnTo>
                <a:lnTo>
                  <a:pt x="50216" y="108765"/>
                </a:lnTo>
                <a:lnTo>
                  <a:pt x="50770" y="107690"/>
                </a:lnTo>
                <a:lnTo>
                  <a:pt x="52060" y="105535"/>
                </a:lnTo>
                <a:close/>
                <a:moveTo>
                  <a:pt x="49109" y="111382"/>
                </a:moveTo>
                <a:lnTo>
                  <a:pt x="50398" y="111844"/>
                </a:lnTo>
                <a:lnTo>
                  <a:pt x="51696" y="111996"/>
                </a:lnTo>
                <a:lnTo>
                  <a:pt x="51506" y="113229"/>
                </a:lnTo>
                <a:lnTo>
                  <a:pt x="51324" y="114303"/>
                </a:lnTo>
                <a:lnTo>
                  <a:pt x="50398" y="113690"/>
                </a:lnTo>
                <a:lnTo>
                  <a:pt x="49663" y="112919"/>
                </a:lnTo>
                <a:lnTo>
                  <a:pt x="48191" y="111534"/>
                </a:lnTo>
                <a:lnTo>
                  <a:pt x="48373" y="111382"/>
                </a:lnTo>
                <a:lnTo>
                  <a:pt x="48737" y="111534"/>
                </a:lnTo>
                <a:lnTo>
                  <a:pt x="49109" y="111382"/>
                </a:lnTo>
                <a:close/>
                <a:moveTo>
                  <a:pt x="56126" y="112147"/>
                </a:moveTo>
                <a:lnTo>
                  <a:pt x="55383" y="113993"/>
                </a:lnTo>
                <a:lnTo>
                  <a:pt x="55019" y="114917"/>
                </a:lnTo>
                <a:lnTo>
                  <a:pt x="55019" y="115688"/>
                </a:lnTo>
                <a:lnTo>
                  <a:pt x="53168" y="115075"/>
                </a:lnTo>
                <a:lnTo>
                  <a:pt x="54275" y="112147"/>
                </a:lnTo>
                <a:close/>
                <a:moveTo>
                  <a:pt x="67013" y="111996"/>
                </a:moveTo>
                <a:lnTo>
                  <a:pt x="66649" y="112767"/>
                </a:lnTo>
                <a:lnTo>
                  <a:pt x="66278" y="113690"/>
                </a:lnTo>
                <a:lnTo>
                  <a:pt x="66095" y="114455"/>
                </a:lnTo>
                <a:lnTo>
                  <a:pt x="66278" y="114765"/>
                </a:lnTo>
                <a:lnTo>
                  <a:pt x="66278" y="115075"/>
                </a:lnTo>
                <a:lnTo>
                  <a:pt x="66831" y="115378"/>
                </a:lnTo>
                <a:lnTo>
                  <a:pt x="67385" y="115378"/>
                </a:lnTo>
                <a:lnTo>
                  <a:pt x="67757" y="115226"/>
                </a:lnTo>
                <a:lnTo>
                  <a:pt x="68311" y="114765"/>
                </a:lnTo>
                <a:lnTo>
                  <a:pt x="69229" y="113532"/>
                </a:lnTo>
                <a:lnTo>
                  <a:pt x="69783" y="112147"/>
                </a:lnTo>
                <a:lnTo>
                  <a:pt x="71262" y="112147"/>
                </a:lnTo>
                <a:lnTo>
                  <a:pt x="71080" y="112919"/>
                </a:lnTo>
                <a:lnTo>
                  <a:pt x="71080" y="113842"/>
                </a:lnTo>
                <a:lnTo>
                  <a:pt x="69229" y="114765"/>
                </a:lnTo>
                <a:lnTo>
                  <a:pt x="67013" y="115536"/>
                </a:lnTo>
                <a:lnTo>
                  <a:pt x="64988" y="116149"/>
                </a:lnTo>
                <a:lnTo>
                  <a:pt x="62583" y="116459"/>
                </a:lnTo>
                <a:lnTo>
                  <a:pt x="62772" y="115536"/>
                </a:lnTo>
                <a:lnTo>
                  <a:pt x="63508" y="113690"/>
                </a:lnTo>
                <a:lnTo>
                  <a:pt x="64244" y="111996"/>
                </a:lnTo>
                <a:close/>
                <a:moveTo>
                  <a:pt x="62029" y="111996"/>
                </a:moveTo>
                <a:lnTo>
                  <a:pt x="60921" y="114152"/>
                </a:lnTo>
                <a:lnTo>
                  <a:pt x="60367" y="115378"/>
                </a:lnTo>
                <a:lnTo>
                  <a:pt x="60185" y="116611"/>
                </a:lnTo>
                <a:lnTo>
                  <a:pt x="58706" y="116459"/>
                </a:lnTo>
                <a:lnTo>
                  <a:pt x="57416" y="116301"/>
                </a:lnTo>
                <a:lnTo>
                  <a:pt x="57416" y="115226"/>
                </a:lnTo>
                <a:lnTo>
                  <a:pt x="57970" y="113690"/>
                </a:lnTo>
                <a:lnTo>
                  <a:pt x="58706" y="111996"/>
                </a:lnTo>
                <a:close/>
                <a:moveTo>
                  <a:pt x="61665" y="13238"/>
                </a:moveTo>
                <a:lnTo>
                  <a:pt x="58524" y="13541"/>
                </a:lnTo>
                <a:lnTo>
                  <a:pt x="55573" y="13851"/>
                </a:lnTo>
                <a:lnTo>
                  <a:pt x="52614" y="14313"/>
                </a:lnTo>
                <a:lnTo>
                  <a:pt x="49663" y="15084"/>
                </a:lnTo>
                <a:lnTo>
                  <a:pt x="46893" y="15849"/>
                </a:lnTo>
                <a:lnTo>
                  <a:pt x="44314" y="16772"/>
                </a:lnTo>
                <a:lnTo>
                  <a:pt x="41727" y="17853"/>
                </a:lnTo>
                <a:lnTo>
                  <a:pt x="39329" y="19080"/>
                </a:lnTo>
                <a:lnTo>
                  <a:pt x="37114" y="20464"/>
                </a:lnTo>
                <a:lnTo>
                  <a:pt x="34527" y="22468"/>
                </a:lnTo>
                <a:lnTo>
                  <a:pt x="31940" y="24770"/>
                </a:lnTo>
                <a:lnTo>
                  <a:pt x="29724" y="27387"/>
                </a:lnTo>
                <a:lnTo>
                  <a:pt x="27509" y="30004"/>
                </a:lnTo>
                <a:lnTo>
                  <a:pt x="25666" y="32615"/>
                </a:lnTo>
                <a:lnTo>
                  <a:pt x="24004" y="35081"/>
                </a:lnTo>
                <a:lnTo>
                  <a:pt x="22896" y="37230"/>
                </a:lnTo>
                <a:lnTo>
                  <a:pt x="22160" y="38925"/>
                </a:lnTo>
                <a:lnTo>
                  <a:pt x="21417" y="41694"/>
                </a:lnTo>
                <a:lnTo>
                  <a:pt x="21053" y="44615"/>
                </a:lnTo>
                <a:lnTo>
                  <a:pt x="20863" y="47384"/>
                </a:lnTo>
                <a:lnTo>
                  <a:pt x="21053" y="50311"/>
                </a:lnTo>
                <a:lnTo>
                  <a:pt x="21417" y="53080"/>
                </a:lnTo>
                <a:lnTo>
                  <a:pt x="22160" y="55849"/>
                </a:lnTo>
                <a:lnTo>
                  <a:pt x="23268" y="58618"/>
                </a:lnTo>
                <a:lnTo>
                  <a:pt x="24558" y="61229"/>
                </a:lnTo>
                <a:lnTo>
                  <a:pt x="27327" y="65541"/>
                </a:lnTo>
                <a:lnTo>
                  <a:pt x="30278" y="69694"/>
                </a:lnTo>
                <a:lnTo>
                  <a:pt x="36742" y="77995"/>
                </a:lnTo>
                <a:lnTo>
                  <a:pt x="40065" y="82307"/>
                </a:lnTo>
                <a:lnTo>
                  <a:pt x="41545" y="84615"/>
                </a:lnTo>
                <a:lnTo>
                  <a:pt x="42834" y="86764"/>
                </a:lnTo>
                <a:lnTo>
                  <a:pt x="43942" y="89072"/>
                </a:lnTo>
                <a:lnTo>
                  <a:pt x="44868" y="91379"/>
                </a:lnTo>
                <a:lnTo>
                  <a:pt x="45422" y="93845"/>
                </a:lnTo>
                <a:lnTo>
                  <a:pt x="45422" y="96614"/>
                </a:lnTo>
                <a:lnTo>
                  <a:pt x="45232" y="97227"/>
                </a:lnTo>
                <a:lnTo>
                  <a:pt x="45232" y="97537"/>
                </a:lnTo>
                <a:lnTo>
                  <a:pt x="44678" y="98150"/>
                </a:lnTo>
                <a:lnTo>
                  <a:pt x="44314" y="98922"/>
                </a:lnTo>
                <a:lnTo>
                  <a:pt x="44124" y="99687"/>
                </a:lnTo>
                <a:lnTo>
                  <a:pt x="43942" y="100610"/>
                </a:lnTo>
                <a:lnTo>
                  <a:pt x="44124" y="101381"/>
                </a:lnTo>
                <a:lnTo>
                  <a:pt x="44314" y="102152"/>
                </a:lnTo>
                <a:lnTo>
                  <a:pt x="44678" y="102917"/>
                </a:lnTo>
                <a:lnTo>
                  <a:pt x="45232" y="103537"/>
                </a:lnTo>
                <a:lnTo>
                  <a:pt x="44496" y="104150"/>
                </a:lnTo>
                <a:lnTo>
                  <a:pt x="43942" y="105073"/>
                </a:lnTo>
                <a:lnTo>
                  <a:pt x="43760" y="105996"/>
                </a:lnTo>
                <a:lnTo>
                  <a:pt x="43760" y="106919"/>
                </a:lnTo>
                <a:lnTo>
                  <a:pt x="43760" y="107842"/>
                </a:lnTo>
                <a:lnTo>
                  <a:pt x="44124" y="108765"/>
                </a:lnTo>
                <a:lnTo>
                  <a:pt x="44678" y="109688"/>
                </a:lnTo>
                <a:lnTo>
                  <a:pt x="45422" y="110459"/>
                </a:lnTo>
                <a:lnTo>
                  <a:pt x="45232" y="110611"/>
                </a:lnTo>
                <a:lnTo>
                  <a:pt x="44868" y="111382"/>
                </a:lnTo>
                <a:lnTo>
                  <a:pt x="44868" y="111996"/>
                </a:lnTo>
                <a:lnTo>
                  <a:pt x="45050" y="112767"/>
                </a:lnTo>
                <a:lnTo>
                  <a:pt x="45422" y="113380"/>
                </a:lnTo>
                <a:lnTo>
                  <a:pt x="46529" y="114613"/>
                </a:lnTo>
                <a:lnTo>
                  <a:pt x="47819" y="115688"/>
                </a:lnTo>
                <a:lnTo>
                  <a:pt x="48737" y="116459"/>
                </a:lnTo>
                <a:lnTo>
                  <a:pt x="49845" y="117072"/>
                </a:lnTo>
                <a:lnTo>
                  <a:pt x="52060" y="118147"/>
                </a:lnTo>
                <a:lnTo>
                  <a:pt x="54465" y="118918"/>
                </a:lnTo>
                <a:lnTo>
                  <a:pt x="56862" y="119228"/>
                </a:lnTo>
                <a:lnTo>
                  <a:pt x="58706" y="119380"/>
                </a:lnTo>
                <a:lnTo>
                  <a:pt x="60557" y="119380"/>
                </a:lnTo>
                <a:lnTo>
                  <a:pt x="60921" y="119841"/>
                </a:lnTo>
                <a:lnTo>
                  <a:pt x="61293" y="119993"/>
                </a:lnTo>
                <a:lnTo>
                  <a:pt x="61665" y="119993"/>
                </a:lnTo>
                <a:lnTo>
                  <a:pt x="62029" y="119841"/>
                </a:lnTo>
                <a:lnTo>
                  <a:pt x="62219" y="119532"/>
                </a:lnTo>
                <a:lnTo>
                  <a:pt x="62219" y="119380"/>
                </a:lnTo>
                <a:lnTo>
                  <a:pt x="64434" y="119070"/>
                </a:lnTo>
                <a:lnTo>
                  <a:pt x="66649" y="118609"/>
                </a:lnTo>
                <a:lnTo>
                  <a:pt x="68675" y="117995"/>
                </a:lnTo>
                <a:lnTo>
                  <a:pt x="70708" y="117224"/>
                </a:lnTo>
                <a:lnTo>
                  <a:pt x="72552" y="116301"/>
                </a:lnTo>
                <a:lnTo>
                  <a:pt x="74403" y="115226"/>
                </a:lnTo>
                <a:lnTo>
                  <a:pt x="76247" y="114152"/>
                </a:lnTo>
                <a:lnTo>
                  <a:pt x="77908" y="112767"/>
                </a:lnTo>
                <a:lnTo>
                  <a:pt x="78280" y="112305"/>
                </a:lnTo>
                <a:lnTo>
                  <a:pt x="78462" y="111844"/>
                </a:lnTo>
                <a:lnTo>
                  <a:pt x="79388" y="111224"/>
                </a:lnTo>
                <a:lnTo>
                  <a:pt x="79941" y="110301"/>
                </a:lnTo>
                <a:lnTo>
                  <a:pt x="80305" y="109378"/>
                </a:lnTo>
                <a:lnTo>
                  <a:pt x="80677" y="108152"/>
                </a:lnTo>
                <a:lnTo>
                  <a:pt x="80677" y="107071"/>
                </a:lnTo>
                <a:lnTo>
                  <a:pt x="80305" y="105844"/>
                </a:lnTo>
                <a:lnTo>
                  <a:pt x="79752" y="104921"/>
                </a:lnTo>
                <a:lnTo>
                  <a:pt x="78834" y="104150"/>
                </a:lnTo>
                <a:lnTo>
                  <a:pt x="79570" y="102765"/>
                </a:lnTo>
                <a:lnTo>
                  <a:pt x="79941" y="101381"/>
                </a:lnTo>
                <a:lnTo>
                  <a:pt x="79941" y="99996"/>
                </a:lnTo>
                <a:lnTo>
                  <a:pt x="79570" y="98460"/>
                </a:lnTo>
                <a:lnTo>
                  <a:pt x="79016" y="97840"/>
                </a:lnTo>
                <a:lnTo>
                  <a:pt x="78462" y="97227"/>
                </a:lnTo>
                <a:lnTo>
                  <a:pt x="78462" y="96766"/>
                </a:lnTo>
                <a:lnTo>
                  <a:pt x="79016" y="94610"/>
                </a:lnTo>
                <a:lnTo>
                  <a:pt x="79388" y="92460"/>
                </a:lnTo>
                <a:lnTo>
                  <a:pt x="79752" y="90305"/>
                </a:lnTo>
                <a:lnTo>
                  <a:pt x="80305" y="88149"/>
                </a:lnTo>
                <a:lnTo>
                  <a:pt x="80859" y="86612"/>
                </a:lnTo>
                <a:lnTo>
                  <a:pt x="81603" y="85076"/>
                </a:lnTo>
                <a:lnTo>
                  <a:pt x="83446" y="82149"/>
                </a:lnTo>
                <a:lnTo>
                  <a:pt x="83629" y="81997"/>
                </a:lnTo>
                <a:lnTo>
                  <a:pt x="83629" y="81846"/>
                </a:lnTo>
                <a:lnTo>
                  <a:pt x="86034" y="78767"/>
                </a:lnTo>
                <a:lnTo>
                  <a:pt x="88249" y="75688"/>
                </a:lnTo>
                <a:lnTo>
                  <a:pt x="92490" y="70769"/>
                </a:lnTo>
                <a:lnTo>
                  <a:pt x="94705" y="68152"/>
                </a:lnTo>
                <a:lnTo>
                  <a:pt x="96738" y="65541"/>
                </a:lnTo>
                <a:lnTo>
                  <a:pt x="98582" y="62923"/>
                </a:lnTo>
                <a:lnTo>
                  <a:pt x="100244" y="60154"/>
                </a:lnTo>
                <a:lnTo>
                  <a:pt x="101541" y="57234"/>
                </a:lnTo>
                <a:lnTo>
                  <a:pt x="102095" y="55691"/>
                </a:lnTo>
                <a:lnTo>
                  <a:pt x="102459" y="54306"/>
                </a:lnTo>
                <a:lnTo>
                  <a:pt x="102831" y="51537"/>
                </a:lnTo>
                <a:lnTo>
                  <a:pt x="102831" y="48768"/>
                </a:lnTo>
                <a:lnTo>
                  <a:pt x="102459" y="45999"/>
                </a:lnTo>
                <a:lnTo>
                  <a:pt x="101905" y="43230"/>
                </a:lnTo>
                <a:lnTo>
                  <a:pt x="101169" y="40461"/>
                </a:lnTo>
                <a:lnTo>
                  <a:pt x="100244" y="37692"/>
                </a:lnTo>
                <a:lnTo>
                  <a:pt x="98218" y="32464"/>
                </a:lnTo>
                <a:lnTo>
                  <a:pt x="97110" y="30156"/>
                </a:lnTo>
                <a:lnTo>
                  <a:pt x="95631" y="28000"/>
                </a:lnTo>
                <a:lnTo>
                  <a:pt x="93969" y="26002"/>
                </a:lnTo>
                <a:lnTo>
                  <a:pt x="92126" y="24005"/>
                </a:lnTo>
                <a:lnTo>
                  <a:pt x="92126" y="23853"/>
                </a:lnTo>
                <a:lnTo>
                  <a:pt x="91754" y="23233"/>
                </a:lnTo>
                <a:lnTo>
                  <a:pt x="91200" y="22772"/>
                </a:lnTo>
                <a:lnTo>
                  <a:pt x="90646" y="22468"/>
                </a:lnTo>
                <a:lnTo>
                  <a:pt x="89910" y="22159"/>
                </a:lnTo>
                <a:lnTo>
                  <a:pt x="88059" y="20774"/>
                </a:lnTo>
                <a:lnTo>
                  <a:pt x="86034" y="19541"/>
                </a:lnTo>
                <a:lnTo>
                  <a:pt x="84000" y="18315"/>
                </a:lnTo>
                <a:lnTo>
                  <a:pt x="81967" y="17234"/>
                </a:lnTo>
                <a:lnTo>
                  <a:pt x="79388" y="16159"/>
                </a:lnTo>
                <a:lnTo>
                  <a:pt x="76618" y="15084"/>
                </a:lnTo>
                <a:lnTo>
                  <a:pt x="73659" y="14313"/>
                </a:lnTo>
                <a:lnTo>
                  <a:pt x="70708" y="13851"/>
                </a:lnTo>
                <a:lnTo>
                  <a:pt x="67757" y="13541"/>
                </a:lnTo>
                <a:lnTo>
                  <a:pt x="64616" y="13238"/>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0"/>
          <p:cNvSpPr txBox="1"/>
          <p:nvPr>
            <p:ph idx="1" type="body"/>
          </p:nvPr>
        </p:nvSpPr>
        <p:spPr>
          <a:xfrm>
            <a:off x="1700925" y="1399800"/>
            <a:ext cx="5742300" cy="819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3000"/>
              <a:buFont typeface="Sniglet"/>
              <a:buNone/>
            </a:pPr>
            <a:r>
              <a:rPr b="0" i="0" lang="en" sz="3000" u="none" cap="none" strike="noStrike">
                <a:solidFill>
                  <a:srgbClr val="FFFFFF"/>
                </a:solidFill>
                <a:latin typeface="Sniglet"/>
                <a:ea typeface="Sniglet"/>
                <a:cs typeface="Sniglet"/>
                <a:sym typeface="Sniglet"/>
              </a:rPr>
              <a:t>Why not just </a:t>
            </a:r>
            <a:r>
              <a:rPr b="0" i="0" lang="en" sz="3000" u="none" cap="none" strike="noStrike">
                <a:solidFill>
                  <a:srgbClr val="FF0000"/>
                </a:solidFill>
                <a:latin typeface="Sniglet"/>
                <a:ea typeface="Sniglet"/>
                <a:cs typeface="Sniglet"/>
                <a:sym typeface="Sniglet"/>
              </a:rPr>
              <a:t>ban weather modification </a:t>
            </a:r>
            <a:r>
              <a:rPr b="0" i="0" lang="en" sz="3000" u="none" cap="none" strike="noStrike">
                <a:solidFill>
                  <a:srgbClr val="FFFFFF"/>
                </a:solidFill>
                <a:latin typeface="Sniglet"/>
                <a:ea typeface="Sniglet"/>
                <a:cs typeface="Sniglet"/>
                <a:sym typeface="Sniglet"/>
              </a:rPr>
              <a:t>altogether?</a:t>
            </a:r>
            <a:endParaRPr b="0" i="0" sz="3000" u="none" cap="none" strike="noStrike">
              <a:solidFill>
                <a:srgbClr val="FFFFFF"/>
              </a:solidFill>
              <a:latin typeface="Sniglet"/>
              <a:ea typeface="Sniglet"/>
              <a:cs typeface="Sniglet"/>
              <a:sym typeface="Snigle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1"/>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600"/>
              <a:buFont typeface="Walter Turncoat"/>
              <a:buNone/>
            </a:pPr>
            <a:r>
              <a:rPr b="0" i="0" lang="en" sz="2600" u="none" cap="none" strike="noStrike">
                <a:solidFill>
                  <a:srgbClr val="FFFFFF"/>
                </a:solidFill>
                <a:latin typeface="Walter Turncoat"/>
                <a:ea typeface="Walter Turncoat"/>
                <a:cs typeface="Walter Turncoat"/>
                <a:sym typeface="Walter Turncoat"/>
              </a:rPr>
              <a:t>Why Banning Weather Modification is unlikely</a:t>
            </a:r>
            <a:endParaRPr b="0" i="0" sz="2600" u="none" cap="none" strike="noStrike">
              <a:solidFill>
                <a:srgbClr val="FFFFFF"/>
              </a:solidFill>
              <a:latin typeface="Walter Turncoat"/>
              <a:ea typeface="Walter Turncoat"/>
              <a:cs typeface="Walter Turncoat"/>
              <a:sym typeface="Walter Turncoat"/>
            </a:endParaRPr>
          </a:p>
        </p:txBody>
      </p:sp>
      <p:sp>
        <p:nvSpPr>
          <p:cNvPr id="129" name="Google Shape;129;p21"/>
          <p:cNvSpPr txBox="1"/>
          <p:nvPr>
            <p:ph idx="1" type="body"/>
          </p:nvPr>
        </p:nvSpPr>
        <p:spPr>
          <a:xfrm>
            <a:off x="457200" y="1962150"/>
            <a:ext cx="2631900" cy="2733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1400"/>
              <a:buFont typeface="Sniglet"/>
              <a:buNone/>
            </a:pPr>
            <a:r>
              <a:rPr b="0" i="0" lang="en" sz="1400" u="none" cap="none" strike="noStrike">
                <a:solidFill>
                  <a:srgbClr val="FF0000"/>
                </a:solidFill>
                <a:latin typeface="Sniglet"/>
                <a:ea typeface="Sniglet"/>
                <a:cs typeface="Sniglet"/>
                <a:sym typeface="Sniglet"/>
              </a:rPr>
              <a:t>BANS DO NOT WORK</a:t>
            </a:r>
            <a:endParaRPr b="0" i="0" sz="1400" u="none" cap="none" strike="noStrike">
              <a:solidFill>
                <a:srgbClr val="FF0000"/>
              </a:solidFill>
              <a:latin typeface="Sniglet"/>
              <a:ea typeface="Sniglet"/>
              <a:cs typeface="Sniglet"/>
              <a:sym typeface="Sniglet"/>
            </a:endParaRPr>
          </a:p>
          <a:p>
            <a:pPr indent="0" lvl="0" marL="0" marR="0" rtl="0" algn="l">
              <a:lnSpc>
                <a:spcPct val="100000"/>
              </a:lnSpc>
              <a:spcBef>
                <a:spcPts val="0"/>
              </a:spcBef>
              <a:spcAft>
                <a:spcPts val="0"/>
              </a:spcAft>
              <a:buClr>
                <a:srgbClr val="FFFFFF"/>
              </a:buClr>
              <a:buSzPts val="1400"/>
              <a:buFont typeface="Sniglet"/>
              <a:buNone/>
            </a:pPr>
            <a:r>
              <a:rPr b="0" i="0" lang="en" sz="1400" u="none" cap="none" strike="noStrike">
                <a:solidFill>
                  <a:srgbClr val="FFFFFF"/>
                </a:solidFill>
                <a:latin typeface="Sniglet"/>
                <a:ea typeface="Sniglet"/>
                <a:cs typeface="Sniglet"/>
                <a:sym typeface="Sniglet"/>
              </a:rPr>
              <a:t>Above-ground nuclear warhead testing is illegal due to the </a:t>
            </a:r>
            <a:r>
              <a:rPr b="0" i="0" lang="en" sz="1400" u="sng" cap="none" strike="noStrike">
                <a:solidFill>
                  <a:schemeClr val="hlink"/>
                </a:solidFill>
                <a:latin typeface="Sniglet"/>
                <a:ea typeface="Sniglet"/>
                <a:cs typeface="Sniglet"/>
                <a:sym typeface="Sniglet"/>
                <a:hlinkClick r:id="rId3"/>
              </a:rPr>
              <a:t>Limited Test Ban Treaty</a:t>
            </a:r>
            <a:r>
              <a:rPr b="0" i="0" lang="en" sz="1400" u="none" cap="none" strike="noStrike">
                <a:solidFill>
                  <a:srgbClr val="FFFFFF"/>
                </a:solidFill>
                <a:latin typeface="Sniglet"/>
                <a:ea typeface="Sniglet"/>
                <a:cs typeface="Sniglet"/>
                <a:sym typeface="Sniglet"/>
              </a:rPr>
              <a:t>, YET North Korea tests nuclear warheads.</a:t>
            </a:r>
            <a:endParaRPr/>
          </a:p>
          <a:p>
            <a:pPr indent="0" lvl="0" marL="0" marR="0" rtl="0" algn="l">
              <a:lnSpc>
                <a:spcPct val="100000"/>
              </a:lnSpc>
              <a:spcBef>
                <a:spcPts val="0"/>
              </a:spcBef>
              <a:spcAft>
                <a:spcPts val="0"/>
              </a:spcAft>
              <a:buClr>
                <a:srgbClr val="FFFFFF"/>
              </a:buClr>
              <a:buSzPts val="1400"/>
              <a:buFont typeface="Sniglet"/>
              <a:buNone/>
            </a:pPr>
            <a:r>
              <a:t/>
            </a:r>
            <a:endParaRPr b="0" i="0" sz="1400" u="none" cap="none" strike="noStrike">
              <a:solidFill>
                <a:srgbClr val="FFFFFF"/>
              </a:solidFill>
              <a:latin typeface="Sniglet"/>
              <a:ea typeface="Sniglet"/>
              <a:cs typeface="Sniglet"/>
              <a:sym typeface="Sniglet"/>
            </a:endParaRPr>
          </a:p>
          <a:p>
            <a:pPr indent="0" lvl="0" marL="0" marR="0" rtl="0" algn="l">
              <a:lnSpc>
                <a:spcPct val="100000"/>
              </a:lnSpc>
              <a:spcBef>
                <a:spcPts val="0"/>
              </a:spcBef>
              <a:spcAft>
                <a:spcPts val="0"/>
              </a:spcAft>
              <a:buClr>
                <a:srgbClr val="FFFFFF"/>
              </a:buClr>
              <a:buSzPts val="1400"/>
              <a:buFont typeface="Sniglet"/>
              <a:buNone/>
            </a:pPr>
            <a:r>
              <a:rPr b="0" i="0" lang="en" sz="1400" u="none" cap="none" strike="noStrike">
                <a:solidFill>
                  <a:srgbClr val="FF0000"/>
                </a:solidFill>
                <a:latin typeface="Sniglet"/>
                <a:ea typeface="Sniglet"/>
                <a:cs typeface="Sniglet"/>
                <a:sym typeface="Sniglet"/>
              </a:rPr>
              <a:t>Best case:</a:t>
            </a:r>
            <a:r>
              <a:rPr b="0" i="0" lang="en" sz="1400" u="none" cap="none" strike="noStrike">
                <a:solidFill>
                  <a:srgbClr val="FFFFFF"/>
                </a:solidFill>
                <a:latin typeface="Sniglet"/>
                <a:ea typeface="Sniglet"/>
                <a:cs typeface="Sniglet"/>
                <a:sym typeface="Sniglet"/>
              </a:rPr>
              <a:t> build sensors to catch bad actors… more details on that in the Verification section of this presentation.</a:t>
            </a:r>
            <a:endParaRPr b="0" i="0" sz="1400" u="none" cap="none" strike="noStrike">
              <a:solidFill>
                <a:srgbClr val="FFFFFF"/>
              </a:solidFill>
              <a:latin typeface="Sniglet"/>
              <a:ea typeface="Sniglet"/>
              <a:cs typeface="Sniglet"/>
              <a:sym typeface="Sniglet"/>
            </a:endParaRPr>
          </a:p>
        </p:txBody>
      </p:sp>
      <p:sp>
        <p:nvSpPr>
          <p:cNvPr id="130" name="Google Shape;130;p21"/>
          <p:cNvSpPr txBox="1"/>
          <p:nvPr>
            <p:ph idx="2" type="body"/>
          </p:nvPr>
        </p:nvSpPr>
        <p:spPr>
          <a:xfrm>
            <a:off x="3223963" y="1962150"/>
            <a:ext cx="2631900" cy="2733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1400"/>
              <a:buFont typeface="Sniglet"/>
              <a:buNone/>
            </a:pPr>
            <a:r>
              <a:rPr b="0" i="0" lang="en" sz="1400" u="none" cap="none" strike="noStrike">
                <a:solidFill>
                  <a:srgbClr val="FF0000"/>
                </a:solidFill>
                <a:latin typeface="Sniglet"/>
                <a:ea typeface="Sniglet"/>
                <a:cs typeface="Sniglet"/>
                <a:sym typeface="Sniglet"/>
              </a:rPr>
              <a:t>TOO BIG TO FAIL</a:t>
            </a:r>
            <a:endParaRPr b="0" i="0" sz="1400" u="none" cap="none" strike="noStrike">
              <a:solidFill>
                <a:srgbClr val="FF0000"/>
              </a:solidFill>
              <a:latin typeface="Sniglet"/>
              <a:ea typeface="Sniglet"/>
              <a:cs typeface="Sniglet"/>
              <a:sym typeface="Sniglet"/>
            </a:endParaRPr>
          </a:p>
          <a:p>
            <a:pPr indent="0" lvl="0" marL="0" marR="0" rtl="0" algn="l">
              <a:lnSpc>
                <a:spcPct val="100000"/>
              </a:lnSpc>
              <a:spcBef>
                <a:spcPts val="0"/>
              </a:spcBef>
              <a:spcAft>
                <a:spcPts val="0"/>
              </a:spcAft>
              <a:buClr>
                <a:srgbClr val="FFFFFF"/>
              </a:buClr>
              <a:buSzPts val="1400"/>
              <a:buFont typeface="Sniglet"/>
              <a:buNone/>
            </a:pPr>
            <a:r>
              <a:rPr b="0" i="0" lang="en" sz="1400" u="none" cap="none" strike="noStrike">
                <a:solidFill>
                  <a:srgbClr val="FFFFFF"/>
                </a:solidFill>
                <a:latin typeface="Sniglet"/>
                <a:ea typeface="Sniglet"/>
                <a:cs typeface="Sniglet"/>
                <a:sym typeface="Sniglet"/>
              </a:rPr>
              <a:t>Weather modification is </a:t>
            </a:r>
            <a:r>
              <a:rPr b="0" i="0" lang="en" sz="1400" u="sng" cap="none" strike="noStrike">
                <a:solidFill>
                  <a:schemeClr val="hlink"/>
                </a:solidFill>
                <a:latin typeface="Sniglet"/>
                <a:ea typeface="Sniglet"/>
                <a:cs typeface="Sniglet"/>
                <a:sym typeface="Sniglet"/>
                <a:hlinkClick r:id="rId4"/>
              </a:rPr>
              <a:t>over a century old</a:t>
            </a:r>
            <a:r>
              <a:rPr b="0" i="0" lang="en" sz="1400" u="none" cap="none" strike="noStrike">
                <a:solidFill>
                  <a:srgbClr val="FFFFFF"/>
                </a:solidFill>
                <a:latin typeface="Sniglet"/>
                <a:ea typeface="Sniglet"/>
                <a:cs typeface="Sniglet"/>
                <a:sym typeface="Sniglet"/>
              </a:rPr>
              <a:t> and is a multi-billion dollar industry. Stock markets and insurance companies bet on weather and ensure their bets pay off with this technology. </a:t>
            </a:r>
            <a:endParaRPr/>
          </a:p>
          <a:p>
            <a:pPr indent="0" lvl="0" marL="0" marR="0" rtl="0" algn="l">
              <a:lnSpc>
                <a:spcPct val="100000"/>
              </a:lnSpc>
              <a:spcBef>
                <a:spcPts val="0"/>
              </a:spcBef>
              <a:spcAft>
                <a:spcPts val="0"/>
              </a:spcAft>
              <a:buClr>
                <a:srgbClr val="FFFFFF"/>
              </a:buClr>
              <a:buSzPts val="1400"/>
              <a:buFont typeface="Sniglet"/>
              <a:buNone/>
            </a:pPr>
            <a:r>
              <a:t/>
            </a:r>
            <a:endParaRPr b="0" i="0" sz="1400" u="none" cap="none" strike="noStrike">
              <a:solidFill>
                <a:srgbClr val="FFFFFF"/>
              </a:solidFill>
              <a:latin typeface="Sniglet"/>
              <a:ea typeface="Sniglet"/>
              <a:cs typeface="Sniglet"/>
              <a:sym typeface="Sniglet"/>
            </a:endParaRPr>
          </a:p>
          <a:p>
            <a:pPr indent="0" lvl="0" marL="0" marR="0" rtl="0" algn="l">
              <a:lnSpc>
                <a:spcPct val="100000"/>
              </a:lnSpc>
              <a:spcBef>
                <a:spcPts val="0"/>
              </a:spcBef>
              <a:spcAft>
                <a:spcPts val="0"/>
              </a:spcAft>
              <a:buClr>
                <a:srgbClr val="FFFFFF"/>
              </a:buClr>
              <a:buSzPts val="1400"/>
              <a:buFont typeface="Sniglet"/>
              <a:buNone/>
            </a:pPr>
            <a:r>
              <a:rPr b="0" i="0" lang="en" sz="1400" u="sng" cap="none" strike="noStrike">
                <a:solidFill>
                  <a:schemeClr val="hlink"/>
                </a:solidFill>
                <a:latin typeface="Sniglet"/>
                <a:ea typeface="Sniglet"/>
                <a:cs typeface="Sniglet"/>
                <a:sym typeface="Sniglet"/>
                <a:hlinkClick r:id="rId5"/>
              </a:rPr>
              <a:t>Water-strapped States</a:t>
            </a:r>
            <a:r>
              <a:rPr b="0" i="0" lang="en" sz="1400" u="none" cap="none" strike="noStrike">
                <a:solidFill>
                  <a:srgbClr val="FFFFFF"/>
                </a:solidFill>
                <a:latin typeface="Sniglet"/>
                <a:ea typeface="Sniglet"/>
                <a:cs typeface="Sniglet"/>
                <a:sym typeface="Sniglet"/>
              </a:rPr>
              <a:t> will not give up this technology. </a:t>
            </a:r>
            <a:endParaRPr b="0" i="0" sz="1400" u="none" cap="none" strike="noStrike">
              <a:solidFill>
                <a:srgbClr val="FFFFFF"/>
              </a:solidFill>
              <a:latin typeface="Sniglet"/>
              <a:ea typeface="Sniglet"/>
              <a:cs typeface="Sniglet"/>
              <a:sym typeface="Sniglet"/>
            </a:endParaRPr>
          </a:p>
        </p:txBody>
      </p:sp>
      <p:sp>
        <p:nvSpPr>
          <p:cNvPr id="131" name="Google Shape;131;p21"/>
          <p:cNvSpPr txBox="1"/>
          <p:nvPr>
            <p:ph idx="3" type="body"/>
          </p:nvPr>
        </p:nvSpPr>
        <p:spPr>
          <a:xfrm>
            <a:off x="5990726" y="1962150"/>
            <a:ext cx="2772274" cy="2733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1400"/>
              <a:buFont typeface="Sniglet"/>
              <a:buNone/>
            </a:pPr>
            <a:r>
              <a:rPr b="0" i="0" lang="en" sz="1400" u="none" cap="none" strike="noStrike">
                <a:solidFill>
                  <a:srgbClr val="FF0000"/>
                </a:solidFill>
                <a:latin typeface="Sniglet"/>
                <a:ea typeface="Sniglet"/>
                <a:cs typeface="Sniglet"/>
                <a:sym typeface="Sniglet"/>
              </a:rPr>
              <a:t>HUMANS CONTROL</a:t>
            </a:r>
            <a:endParaRPr b="0" i="0" sz="1400" u="none" cap="none" strike="noStrike">
              <a:solidFill>
                <a:srgbClr val="FF0000"/>
              </a:solidFill>
              <a:latin typeface="Sniglet"/>
              <a:ea typeface="Sniglet"/>
              <a:cs typeface="Sniglet"/>
              <a:sym typeface="Sniglet"/>
            </a:endParaRPr>
          </a:p>
          <a:p>
            <a:pPr indent="0" lvl="0" marL="0" marR="0" rtl="0" algn="l">
              <a:lnSpc>
                <a:spcPct val="100000"/>
              </a:lnSpc>
              <a:spcBef>
                <a:spcPts val="0"/>
              </a:spcBef>
              <a:spcAft>
                <a:spcPts val="0"/>
              </a:spcAft>
              <a:buClr>
                <a:srgbClr val="FFFFFF"/>
              </a:buClr>
              <a:buSzPts val="1400"/>
              <a:buFont typeface="Sniglet"/>
              <a:buNone/>
            </a:pPr>
            <a:r>
              <a:rPr b="0" i="0" lang="en" sz="1400" u="none" cap="none" strike="noStrike">
                <a:solidFill>
                  <a:srgbClr val="FFFFFF"/>
                </a:solidFill>
                <a:latin typeface="Sniglet"/>
                <a:ea typeface="Sniglet"/>
                <a:cs typeface="Sniglet"/>
                <a:sym typeface="Sniglet"/>
              </a:rPr>
              <a:t>Unfortunately, it is in our nature to control everything: land, rivers, and oceans. Why would the sky be any different?</a:t>
            </a:r>
            <a:endParaRPr/>
          </a:p>
          <a:p>
            <a:pPr indent="0" lvl="0" marL="0" marR="0" rtl="0" algn="l">
              <a:lnSpc>
                <a:spcPct val="100000"/>
              </a:lnSpc>
              <a:spcBef>
                <a:spcPts val="0"/>
              </a:spcBef>
              <a:spcAft>
                <a:spcPts val="0"/>
              </a:spcAft>
              <a:buClr>
                <a:srgbClr val="FFFFFF"/>
              </a:buClr>
              <a:buSzPts val="1400"/>
              <a:buFont typeface="Sniglet"/>
              <a:buNone/>
            </a:pPr>
            <a:r>
              <a:t/>
            </a:r>
            <a:endParaRPr b="0" i="0" sz="1400" u="none" cap="none" strike="noStrike">
              <a:solidFill>
                <a:srgbClr val="FFFFFF"/>
              </a:solidFill>
              <a:latin typeface="Sniglet"/>
              <a:ea typeface="Sniglet"/>
              <a:cs typeface="Sniglet"/>
              <a:sym typeface="Sniglet"/>
            </a:endParaRPr>
          </a:p>
          <a:p>
            <a:pPr indent="0" lvl="0" marL="0" marR="0" rtl="0" algn="l">
              <a:lnSpc>
                <a:spcPct val="100000"/>
              </a:lnSpc>
              <a:spcBef>
                <a:spcPts val="0"/>
              </a:spcBef>
              <a:spcAft>
                <a:spcPts val="0"/>
              </a:spcAft>
              <a:buClr>
                <a:srgbClr val="FFFFFF"/>
              </a:buClr>
              <a:buSzPts val="1400"/>
              <a:buFont typeface="Sniglet"/>
              <a:buNone/>
            </a:pPr>
            <a:r>
              <a:rPr b="0" i="0" lang="en" sz="1400" u="none" cap="none" strike="noStrike">
                <a:solidFill>
                  <a:srgbClr val="FFFFFF"/>
                </a:solidFill>
                <a:latin typeface="Sniglet"/>
                <a:ea typeface="Sniglet"/>
                <a:cs typeface="Sniglet"/>
                <a:sym typeface="Sniglet"/>
              </a:rPr>
              <a:t>Though I would prefer no weather modification at all, men shall dare in the name of progress. </a:t>
            </a:r>
            <a:endParaRPr/>
          </a:p>
          <a:p>
            <a:pPr indent="0" lvl="0" marL="0" marR="0" rtl="0" algn="l">
              <a:lnSpc>
                <a:spcPct val="100000"/>
              </a:lnSpc>
              <a:spcBef>
                <a:spcPts val="0"/>
              </a:spcBef>
              <a:spcAft>
                <a:spcPts val="0"/>
              </a:spcAft>
              <a:buClr>
                <a:srgbClr val="FFFFFF"/>
              </a:buClr>
              <a:buSzPts val="1400"/>
              <a:buFont typeface="Sniglet"/>
              <a:buNone/>
            </a:pPr>
            <a:r>
              <a:t/>
            </a:r>
            <a:endParaRPr b="0" i="0" sz="1400" u="none" cap="none" strike="noStrike">
              <a:solidFill>
                <a:srgbClr val="FFFFFF"/>
              </a:solidFill>
              <a:latin typeface="Sniglet"/>
              <a:ea typeface="Sniglet"/>
              <a:cs typeface="Sniglet"/>
              <a:sym typeface="Sniglet"/>
            </a:endParaRPr>
          </a:p>
          <a:p>
            <a:pPr indent="0" lvl="0" marL="0" marR="0" rtl="0" algn="l">
              <a:lnSpc>
                <a:spcPct val="100000"/>
              </a:lnSpc>
              <a:spcBef>
                <a:spcPts val="0"/>
              </a:spcBef>
              <a:spcAft>
                <a:spcPts val="0"/>
              </a:spcAft>
              <a:buClr>
                <a:srgbClr val="FFFFFF"/>
              </a:buClr>
              <a:buSzPts val="1400"/>
              <a:buFont typeface="Sniglet"/>
              <a:buNone/>
            </a:pPr>
            <a:r>
              <a:rPr b="0" i="0" lang="en" sz="1400" u="none" cap="none" strike="noStrike">
                <a:solidFill>
                  <a:srgbClr val="FFFFFF"/>
                </a:solidFill>
                <a:latin typeface="Sniglet"/>
                <a:ea typeface="Sniglet"/>
                <a:cs typeface="Sniglet"/>
                <a:sym typeface="Sniglet"/>
              </a:rPr>
              <a:t>Therefore we </a:t>
            </a:r>
            <a:r>
              <a:rPr b="0" i="0" lang="en" sz="1400" u="none" cap="none" strike="noStrike">
                <a:solidFill>
                  <a:srgbClr val="FF0000"/>
                </a:solidFill>
                <a:latin typeface="Sniglet"/>
                <a:ea typeface="Sniglet"/>
                <a:cs typeface="Sniglet"/>
                <a:sym typeface="Sniglet"/>
              </a:rPr>
              <a:t>need transparency</a:t>
            </a:r>
            <a:r>
              <a:rPr b="0" i="0" lang="en" sz="1400" u="none" cap="none" strike="noStrike">
                <a:solidFill>
                  <a:srgbClr val="FFFFFF"/>
                </a:solidFill>
                <a:latin typeface="Sniglet"/>
                <a:ea typeface="Sniglet"/>
                <a:cs typeface="Sniglet"/>
                <a:sym typeface="Sniglet"/>
              </a:rPr>
              <a:t>.</a:t>
            </a:r>
            <a:endParaRPr b="0" i="0" sz="1400" u="none" cap="none" strike="noStrike">
              <a:solidFill>
                <a:srgbClr val="FFFFFF"/>
              </a:solidFill>
              <a:latin typeface="Sniglet"/>
              <a:ea typeface="Sniglet"/>
              <a:cs typeface="Sniglet"/>
              <a:sym typeface="Sniglet"/>
            </a:endParaRPr>
          </a:p>
          <a:p>
            <a:pPr indent="0" lvl="0" marL="0" marR="0" rtl="0" algn="l">
              <a:lnSpc>
                <a:spcPct val="100000"/>
              </a:lnSpc>
              <a:spcBef>
                <a:spcPts val="0"/>
              </a:spcBef>
              <a:spcAft>
                <a:spcPts val="0"/>
              </a:spcAft>
              <a:buClr>
                <a:srgbClr val="FFFFFF"/>
              </a:buClr>
              <a:buSzPts val="1400"/>
              <a:buFont typeface="Sniglet"/>
              <a:buNone/>
            </a:pPr>
            <a:r>
              <a:t/>
            </a:r>
            <a:endParaRPr b="0" i="0" sz="1400" u="none" cap="none" strike="noStrike">
              <a:solidFill>
                <a:srgbClr val="FFFFFF"/>
              </a:solidFill>
              <a:latin typeface="Sniglet"/>
              <a:ea typeface="Sniglet"/>
              <a:cs typeface="Sniglet"/>
              <a:sym typeface="Sniglet"/>
            </a:endParaRPr>
          </a:p>
        </p:txBody>
      </p:sp>
      <p:sp>
        <p:nvSpPr>
          <p:cNvPr id="132" name="Google Shape;132;p21"/>
          <p:cNvSpPr/>
          <p:nvPr/>
        </p:nvSpPr>
        <p:spPr>
          <a:xfrm>
            <a:off x="4141750" y="281249"/>
            <a:ext cx="788694" cy="805193"/>
          </a:xfrm>
          <a:custGeom>
            <a:rect b="b" l="l" r="r" t="t"/>
            <a:pathLst>
              <a:path extrusionOk="0" h="120000" w="120000">
                <a:moveTo>
                  <a:pt x="88032" y="4754"/>
                </a:moveTo>
                <a:lnTo>
                  <a:pt x="88032" y="4754"/>
                </a:lnTo>
                <a:lnTo>
                  <a:pt x="88032" y="4754"/>
                </a:lnTo>
                <a:close/>
                <a:moveTo>
                  <a:pt x="105773" y="96556"/>
                </a:moveTo>
                <a:lnTo>
                  <a:pt x="105773" y="96556"/>
                </a:lnTo>
                <a:lnTo>
                  <a:pt x="105773" y="96556"/>
                </a:lnTo>
                <a:close/>
                <a:moveTo>
                  <a:pt x="62928" y="0"/>
                </a:moveTo>
                <a:lnTo>
                  <a:pt x="61086" y="165"/>
                </a:lnTo>
                <a:lnTo>
                  <a:pt x="59580" y="328"/>
                </a:lnTo>
                <a:lnTo>
                  <a:pt x="58074" y="656"/>
                </a:lnTo>
                <a:lnTo>
                  <a:pt x="57070" y="983"/>
                </a:lnTo>
                <a:lnTo>
                  <a:pt x="55899" y="820"/>
                </a:lnTo>
                <a:lnTo>
                  <a:pt x="54559" y="820"/>
                </a:lnTo>
                <a:lnTo>
                  <a:pt x="52049" y="983"/>
                </a:lnTo>
                <a:lnTo>
                  <a:pt x="49372" y="1475"/>
                </a:lnTo>
                <a:lnTo>
                  <a:pt x="46693" y="2295"/>
                </a:lnTo>
                <a:lnTo>
                  <a:pt x="44016" y="3442"/>
                </a:lnTo>
                <a:lnTo>
                  <a:pt x="41170" y="4754"/>
                </a:lnTo>
                <a:lnTo>
                  <a:pt x="38493" y="6229"/>
                </a:lnTo>
                <a:lnTo>
                  <a:pt x="35814" y="8033"/>
                </a:lnTo>
                <a:lnTo>
                  <a:pt x="33137" y="9837"/>
                </a:lnTo>
                <a:lnTo>
                  <a:pt x="30460" y="11804"/>
                </a:lnTo>
                <a:lnTo>
                  <a:pt x="27948" y="13934"/>
                </a:lnTo>
                <a:lnTo>
                  <a:pt x="25606" y="15901"/>
                </a:lnTo>
                <a:lnTo>
                  <a:pt x="21255" y="20001"/>
                </a:lnTo>
                <a:lnTo>
                  <a:pt x="17740" y="23935"/>
                </a:lnTo>
                <a:lnTo>
                  <a:pt x="13724" y="29508"/>
                </a:lnTo>
                <a:lnTo>
                  <a:pt x="14226" y="28361"/>
                </a:lnTo>
                <a:lnTo>
                  <a:pt x="14728" y="27212"/>
                </a:lnTo>
                <a:lnTo>
                  <a:pt x="13724" y="28853"/>
                </a:lnTo>
                <a:lnTo>
                  <a:pt x="12551" y="30656"/>
                </a:lnTo>
                <a:lnTo>
                  <a:pt x="12720" y="30983"/>
                </a:lnTo>
                <a:lnTo>
                  <a:pt x="11547" y="32787"/>
                </a:lnTo>
                <a:lnTo>
                  <a:pt x="12551" y="30165"/>
                </a:lnTo>
                <a:lnTo>
                  <a:pt x="10878" y="33115"/>
                </a:lnTo>
                <a:lnTo>
                  <a:pt x="9205" y="36229"/>
                </a:lnTo>
                <a:lnTo>
                  <a:pt x="7866" y="39508"/>
                </a:lnTo>
                <a:lnTo>
                  <a:pt x="6526" y="42786"/>
                </a:lnTo>
                <a:lnTo>
                  <a:pt x="4351" y="49507"/>
                </a:lnTo>
                <a:lnTo>
                  <a:pt x="2343" y="55900"/>
                </a:lnTo>
                <a:lnTo>
                  <a:pt x="2677" y="56065"/>
                </a:lnTo>
                <a:lnTo>
                  <a:pt x="2845" y="56394"/>
                </a:lnTo>
                <a:lnTo>
                  <a:pt x="2845" y="56720"/>
                </a:lnTo>
                <a:lnTo>
                  <a:pt x="2677" y="57212"/>
                </a:lnTo>
                <a:lnTo>
                  <a:pt x="2175" y="58032"/>
                </a:lnTo>
                <a:lnTo>
                  <a:pt x="1841" y="58361"/>
                </a:lnTo>
                <a:lnTo>
                  <a:pt x="1841" y="58688"/>
                </a:lnTo>
                <a:lnTo>
                  <a:pt x="1841" y="60820"/>
                </a:lnTo>
                <a:lnTo>
                  <a:pt x="1506" y="62787"/>
                </a:lnTo>
                <a:lnTo>
                  <a:pt x="1170" y="64917"/>
                </a:lnTo>
                <a:lnTo>
                  <a:pt x="837" y="67539"/>
                </a:lnTo>
                <a:lnTo>
                  <a:pt x="502" y="66556"/>
                </a:lnTo>
                <a:lnTo>
                  <a:pt x="166" y="69180"/>
                </a:lnTo>
                <a:lnTo>
                  <a:pt x="0" y="72131"/>
                </a:lnTo>
                <a:lnTo>
                  <a:pt x="166" y="75245"/>
                </a:lnTo>
                <a:lnTo>
                  <a:pt x="502" y="76556"/>
                </a:lnTo>
                <a:lnTo>
                  <a:pt x="837" y="77540"/>
                </a:lnTo>
                <a:lnTo>
                  <a:pt x="1004" y="79344"/>
                </a:lnTo>
                <a:lnTo>
                  <a:pt x="1339" y="81311"/>
                </a:lnTo>
                <a:lnTo>
                  <a:pt x="2175" y="85082"/>
                </a:lnTo>
                <a:lnTo>
                  <a:pt x="3514" y="88688"/>
                </a:lnTo>
                <a:lnTo>
                  <a:pt x="5187" y="92293"/>
                </a:lnTo>
                <a:lnTo>
                  <a:pt x="7197" y="95737"/>
                </a:lnTo>
                <a:lnTo>
                  <a:pt x="9372" y="99015"/>
                </a:lnTo>
                <a:lnTo>
                  <a:pt x="11882" y="101965"/>
                </a:lnTo>
                <a:lnTo>
                  <a:pt x="14393" y="104753"/>
                </a:lnTo>
                <a:lnTo>
                  <a:pt x="16065" y="106228"/>
                </a:lnTo>
                <a:lnTo>
                  <a:pt x="17740" y="107703"/>
                </a:lnTo>
                <a:lnTo>
                  <a:pt x="19582" y="109179"/>
                </a:lnTo>
                <a:lnTo>
                  <a:pt x="21421" y="110491"/>
                </a:lnTo>
                <a:lnTo>
                  <a:pt x="25438" y="112786"/>
                </a:lnTo>
                <a:lnTo>
                  <a:pt x="29456" y="114917"/>
                </a:lnTo>
                <a:lnTo>
                  <a:pt x="33806" y="116720"/>
                </a:lnTo>
                <a:lnTo>
                  <a:pt x="38158" y="118031"/>
                </a:lnTo>
                <a:lnTo>
                  <a:pt x="42677" y="119179"/>
                </a:lnTo>
                <a:lnTo>
                  <a:pt x="47195" y="119998"/>
                </a:lnTo>
                <a:lnTo>
                  <a:pt x="49372" y="119998"/>
                </a:lnTo>
                <a:lnTo>
                  <a:pt x="53555" y="119671"/>
                </a:lnTo>
                <a:lnTo>
                  <a:pt x="58744" y="119343"/>
                </a:lnTo>
                <a:lnTo>
                  <a:pt x="64769" y="118688"/>
                </a:lnTo>
                <a:lnTo>
                  <a:pt x="70627" y="118031"/>
                </a:lnTo>
                <a:lnTo>
                  <a:pt x="75814" y="117212"/>
                </a:lnTo>
                <a:lnTo>
                  <a:pt x="79664" y="116392"/>
                </a:lnTo>
                <a:lnTo>
                  <a:pt x="80835" y="116064"/>
                </a:lnTo>
                <a:lnTo>
                  <a:pt x="81506" y="115572"/>
                </a:lnTo>
                <a:lnTo>
                  <a:pt x="84016" y="114588"/>
                </a:lnTo>
                <a:lnTo>
                  <a:pt x="85187" y="113933"/>
                </a:lnTo>
                <a:lnTo>
                  <a:pt x="86358" y="113278"/>
                </a:lnTo>
                <a:lnTo>
                  <a:pt x="85020" y="113770"/>
                </a:lnTo>
                <a:lnTo>
                  <a:pt x="91380" y="109344"/>
                </a:lnTo>
                <a:lnTo>
                  <a:pt x="94559" y="106883"/>
                </a:lnTo>
                <a:lnTo>
                  <a:pt x="97738" y="104098"/>
                </a:lnTo>
                <a:lnTo>
                  <a:pt x="97738" y="104098"/>
                </a:lnTo>
                <a:lnTo>
                  <a:pt x="97236" y="104916"/>
                </a:lnTo>
                <a:lnTo>
                  <a:pt x="96401" y="105573"/>
                </a:lnTo>
                <a:lnTo>
                  <a:pt x="98241" y="104261"/>
                </a:lnTo>
                <a:lnTo>
                  <a:pt x="99915" y="102622"/>
                </a:lnTo>
                <a:lnTo>
                  <a:pt x="101255" y="101474"/>
                </a:lnTo>
                <a:lnTo>
                  <a:pt x="101421" y="101147"/>
                </a:lnTo>
                <a:lnTo>
                  <a:pt x="101255" y="101147"/>
                </a:lnTo>
                <a:lnTo>
                  <a:pt x="102761" y="99998"/>
                </a:lnTo>
                <a:lnTo>
                  <a:pt x="104098" y="98523"/>
                </a:lnTo>
                <a:lnTo>
                  <a:pt x="105271" y="96884"/>
                </a:lnTo>
                <a:lnTo>
                  <a:pt x="106275" y="95409"/>
                </a:lnTo>
                <a:lnTo>
                  <a:pt x="105940" y="95572"/>
                </a:lnTo>
                <a:lnTo>
                  <a:pt x="105773" y="95572"/>
                </a:lnTo>
                <a:lnTo>
                  <a:pt x="106107" y="94917"/>
                </a:lnTo>
                <a:lnTo>
                  <a:pt x="104936" y="96556"/>
                </a:lnTo>
                <a:lnTo>
                  <a:pt x="105605" y="95737"/>
                </a:lnTo>
                <a:lnTo>
                  <a:pt x="105438" y="96229"/>
                </a:lnTo>
                <a:lnTo>
                  <a:pt x="104434" y="97376"/>
                </a:lnTo>
                <a:lnTo>
                  <a:pt x="104769" y="96721"/>
                </a:lnTo>
                <a:lnTo>
                  <a:pt x="104769" y="96721"/>
                </a:lnTo>
                <a:lnTo>
                  <a:pt x="104098" y="97376"/>
                </a:lnTo>
                <a:lnTo>
                  <a:pt x="106107" y="94425"/>
                </a:lnTo>
                <a:lnTo>
                  <a:pt x="106944" y="92950"/>
                </a:lnTo>
                <a:lnTo>
                  <a:pt x="106944" y="92622"/>
                </a:lnTo>
                <a:lnTo>
                  <a:pt x="106777" y="92785"/>
                </a:lnTo>
                <a:lnTo>
                  <a:pt x="106777" y="92785"/>
                </a:lnTo>
                <a:lnTo>
                  <a:pt x="107446" y="91967"/>
                </a:lnTo>
                <a:lnTo>
                  <a:pt x="108284" y="91146"/>
                </a:lnTo>
                <a:lnTo>
                  <a:pt x="109790" y="89508"/>
                </a:lnTo>
                <a:lnTo>
                  <a:pt x="109119" y="91146"/>
                </a:lnTo>
                <a:lnTo>
                  <a:pt x="107948" y="93113"/>
                </a:lnTo>
                <a:lnTo>
                  <a:pt x="105773" y="96556"/>
                </a:lnTo>
                <a:lnTo>
                  <a:pt x="107111" y="94754"/>
                </a:lnTo>
                <a:lnTo>
                  <a:pt x="108115" y="93277"/>
                </a:lnTo>
                <a:lnTo>
                  <a:pt x="109956" y="90000"/>
                </a:lnTo>
                <a:lnTo>
                  <a:pt x="109790" y="90163"/>
                </a:lnTo>
                <a:lnTo>
                  <a:pt x="109790" y="89834"/>
                </a:lnTo>
                <a:lnTo>
                  <a:pt x="110292" y="88688"/>
                </a:lnTo>
                <a:lnTo>
                  <a:pt x="111296" y="86884"/>
                </a:lnTo>
                <a:lnTo>
                  <a:pt x="109119" y="89671"/>
                </a:lnTo>
                <a:lnTo>
                  <a:pt x="109288" y="88688"/>
                </a:lnTo>
                <a:lnTo>
                  <a:pt x="109454" y="87541"/>
                </a:lnTo>
                <a:lnTo>
                  <a:pt x="110292" y="85082"/>
                </a:lnTo>
                <a:lnTo>
                  <a:pt x="111463" y="82294"/>
                </a:lnTo>
                <a:lnTo>
                  <a:pt x="112969" y="79179"/>
                </a:lnTo>
                <a:lnTo>
                  <a:pt x="115981" y="73277"/>
                </a:lnTo>
                <a:lnTo>
                  <a:pt x="117321" y="70655"/>
                </a:lnTo>
                <a:lnTo>
                  <a:pt x="118325" y="68360"/>
                </a:lnTo>
                <a:lnTo>
                  <a:pt x="118158" y="68688"/>
                </a:lnTo>
                <a:lnTo>
                  <a:pt x="118325" y="67868"/>
                </a:lnTo>
                <a:lnTo>
                  <a:pt x="118492" y="67705"/>
                </a:lnTo>
                <a:lnTo>
                  <a:pt x="118492" y="67868"/>
                </a:lnTo>
                <a:lnTo>
                  <a:pt x="118660" y="67048"/>
                </a:lnTo>
                <a:lnTo>
                  <a:pt x="118492" y="67539"/>
                </a:lnTo>
                <a:lnTo>
                  <a:pt x="118827" y="66393"/>
                </a:lnTo>
                <a:lnTo>
                  <a:pt x="119162" y="64754"/>
                </a:lnTo>
                <a:lnTo>
                  <a:pt x="119329" y="63279"/>
                </a:lnTo>
                <a:lnTo>
                  <a:pt x="119496" y="63442"/>
                </a:lnTo>
                <a:lnTo>
                  <a:pt x="119664" y="63442"/>
                </a:lnTo>
                <a:lnTo>
                  <a:pt x="119831" y="62458"/>
                </a:lnTo>
                <a:lnTo>
                  <a:pt x="119831" y="60491"/>
                </a:lnTo>
                <a:lnTo>
                  <a:pt x="119998" y="53933"/>
                </a:lnTo>
                <a:lnTo>
                  <a:pt x="119998" y="49507"/>
                </a:lnTo>
                <a:lnTo>
                  <a:pt x="119831" y="48197"/>
                </a:lnTo>
                <a:lnTo>
                  <a:pt x="119831" y="47868"/>
                </a:lnTo>
                <a:lnTo>
                  <a:pt x="119664" y="47868"/>
                </a:lnTo>
                <a:lnTo>
                  <a:pt x="118994" y="46556"/>
                </a:lnTo>
                <a:lnTo>
                  <a:pt x="118492" y="44589"/>
                </a:lnTo>
                <a:lnTo>
                  <a:pt x="117989" y="42622"/>
                </a:lnTo>
                <a:lnTo>
                  <a:pt x="117823" y="40984"/>
                </a:lnTo>
                <a:lnTo>
                  <a:pt x="117656" y="41147"/>
                </a:lnTo>
                <a:lnTo>
                  <a:pt x="117656" y="40819"/>
                </a:lnTo>
                <a:lnTo>
                  <a:pt x="116985" y="39835"/>
                </a:lnTo>
                <a:lnTo>
                  <a:pt x="116317" y="38851"/>
                </a:lnTo>
                <a:lnTo>
                  <a:pt x="114475" y="36721"/>
                </a:lnTo>
                <a:lnTo>
                  <a:pt x="112802" y="34591"/>
                </a:lnTo>
                <a:lnTo>
                  <a:pt x="112133" y="33607"/>
                </a:lnTo>
                <a:lnTo>
                  <a:pt x="111798" y="32623"/>
                </a:lnTo>
                <a:lnTo>
                  <a:pt x="111965" y="32950"/>
                </a:lnTo>
                <a:lnTo>
                  <a:pt x="112300" y="33115"/>
                </a:lnTo>
                <a:lnTo>
                  <a:pt x="112300" y="33115"/>
                </a:lnTo>
                <a:lnTo>
                  <a:pt x="112133" y="32787"/>
                </a:lnTo>
                <a:lnTo>
                  <a:pt x="111629" y="32132"/>
                </a:lnTo>
                <a:lnTo>
                  <a:pt x="109956" y="30328"/>
                </a:lnTo>
                <a:lnTo>
                  <a:pt x="108284" y="28688"/>
                </a:lnTo>
                <a:lnTo>
                  <a:pt x="108284" y="29016"/>
                </a:lnTo>
                <a:lnTo>
                  <a:pt x="108284" y="29344"/>
                </a:lnTo>
                <a:lnTo>
                  <a:pt x="106609" y="27704"/>
                </a:lnTo>
                <a:lnTo>
                  <a:pt x="107111" y="28361"/>
                </a:lnTo>
                <a:lnTo>
                  <a:pt x="105605" y="26720"/>
                </a:lnTo>
                <a:lnTo>
                  <a:pt x="104769" y="25902"/>
                </a:lnTo>
                <a:lnTo>
                  <a:pt x="105103" y="25902"/>
                </a:lnTo>
                <a:lnTo>
                  <a:pt x="106275" y="26886"/>
                </a:lnTo>
                <a:lnTo>
                  <a:pt x="106275" y="26886"/>
                </a:lnTo>
                <a:lnTo>
                  <a:pt x="102259" y="23278"/>
                </a:lnTo>
                <a:lnTo>
                  <a:pt x="103094" y="24098"/>
                </a:lnTo>
                <a:lnTo>
                  <a:pt x="100919" y="22623"/>
                </a:lnTo>
                <a:lnTo>
                  <a:pt x="98911" y="21639"/>
                </a:lnTo>
                <a:lnTo>
                  <a:pt x="100417" y="22786"/>
                </a:lnTo>
                <a:lnTo>
                  <a:pt x="101923" y="23935"/>
                </a:lnTo>
                <a:lnTo>
                  <a:pt x="104601" y="26557"/>
                </a:lnTo>
                <a:lnTo>
                  <a:pt x="107111" y="28853"/>
                </a:lnTo>
                <a:lnTo>
                  <a:pt x="108617" y="30000"/>
                </a:lnTo>
                <a:lnTo>
                  <a:pt x="110123" y="31148"/>
                </a:lnTo>
                <a:lnTo>
                  <a:pt x="110123" y="31148"/>
                </a:lnTo>
                <a:lnTo>
                  <a:pt x="108952" y="30491"/>
                </a:lnTo>
                <a:lnTo>
                  <a:pt x="107613" y="29508"/>
                </a:lnTo>
                <a:lnTo>
                  <a:pt x="107781" y="30000"/>
                </a:lnTo>
                <a:lnTo>
                  <a:pt x="108115" y="30656"/>
                </a:lnTo>
                <a:lnTo>
                  <a:pt x="109956" y="33279"/>
                </a:lnTo>
                <a:lnTo>
                  <a:pt x="112300" y="36393"/>
                </a:lnTo>
                <a:lnTo>
                  <a:pt x="112133" y="36393"/>
                </a:lnTo>
                <a:lnTo>
                  <a:pt x="112467" y="36558"/>
                </a:lnTo>
                <a:lnTo>
                  <a:pt x="112635" y="37049"/>
                </a:lnTo>
                <a:lnTo>
                  <a:pt x="112969" y="37541"/>
                </a:lnTo>
                <a:lnTo>
                  <a:pt x="113137" y="37705"/>
                </a:lnTo>
                <a:lnTo>
                  <a:pt x="112802" y="37049"/>
                </a:lnTo>
                <a:lnTo>
                  <a:pt x="112802" y="37049"/>
                </a:lnTo>
                <a:lnTo>
                  <a:pt x="113973" y="38525"/>
                </a:lnTo>
                <a:lnTo>
                  <a:pt x="114810" y="39343"/>
                </a:lnTo>
                <a:lnTo>
                  <a:pt x="115146" y="39672"/>
                </a:lnTo>
                <a:lnTo>
                  <a:pt x="115312" y="39672"/>
                </a:lnTo>
                <a:lnTo>
                  <a:pt x="115312" y="39343"/>
                </a:lnTo>
                <a:lnTo>
                  <a:pt x="115146" y="38851"/>
                </a:lnTo>
                <a:lnTo>
                  <a:pt x="115814" y="40327"/>
                </a:lnTo>
                <a:lnTo>
                  <a:pt x="116317" y="41802"/>
                </a:lnTo>
                <a:lnTo>
                  <a:pt x="117487" y="45081"/>
                </a:lnTo>
                <a:lnTo>
                  <a:pt x="118325" y="48360"/>
                </a:lnTo>
                <a:lnTo>
                  <a:pt x="118660" y="49507"/>
                </a:lnTo>
                <a:lnTo>
                  <a:pt x="118827" y="50164"/>
                </a:lnTo>
                <a:lnTo>
                  <a:pt x="118660" y="50327"/>
                </a:lnTo>
                <a:lnTo>
                  <a:pt x="118325" y="49836"/>
                </a:lnTo>
                <a:lnTo>
                  <a:pt x="118325" y="50819"/>
                </a:lnTo>
                <a:lnTo>
                  <a:pt x="118492" y="51966"/>
                </a:lnTo>
                <a:lnTo>
                  <a:pt x="118660" y="51966"/>
                </a:lnTo>
                <a:lnTo>
                  <a:pt x="118660" y="52294"/>
                </a:lnTo>
                <a:lnTo>
                  <a:pt x="118660" y="53115"/>
                </a:lnTo>
                <a:lnTo>
                  <a:pt x="118325" y="52786"/>
                </a:lnTo>
                <a:lnTo>
                  <a:pt x="118158" y="52458"/>
                </a:lnTo>
                <a:lnTo>
                  <a:pt x="118158" y="52294"/>
                </a:lnTo>
                <a:lnTo>
                  <a:pt x="118325" y="51966"/>
                </a:lnTo>
                <a:lnTo>
                  <a:pt x="117989" y="49836"/>
                </a:lnTo>
                <a:lnTo>
                  <a:pt x="117487" y="47540"/>
                </a:lnTo>
                <a:lnTo>
                  <a:pt x="118158" y="52623"/>
                </a:lnTo>
                <a:lnTo>
                  <a:pt x="118325" y="55245"/>
                </a:lnTo>
                <a:lnTo>
                  <a:pt x="118325" y="57869"/>
                </a:lnTo>
                <a:lnTo>
                  <a:pt x="118158" y="60328"/>
                </a:lnTo>
                <a:lnTo>
                  <a:pt x="117823" y="62950"/>
                </a:lnTo>
                <a:lnTo>
                  <a:pt x="117321" y="65246"/>
                </a:lnTo>
                <a:lnTo>
                  <a:pt x="116483" y="67705"/>
                </a:lnTo>
                <a:lnTo>
                  <a:pt x="116819" y="67048"/>
                </a:lnTo>
                <a:lnTo>
                  <a:pt x="116985" y="67048"/>
                </a:lnTo>
                <a:lnTo>
                  <a:pt x="116819" y="68196"/>
                </a:lnTo>
                <a:lnTo>
                  <a:pt x="116317" y="69835"/>
                </a:lnTo>
                <a:lnTo>
                  <a:pt x="116150" y="70327"/>
                </a:lnTo>
                <a:lnTo>
                  <a:pt x="115814" y="70655"/>
                </a:lnTo>
                <a:lnTo>
                  <a:pt x="115814" y="70492"/>
                </a:lnTo>
                <a:lnTo>
                  <a:pt x="115479" y="71475"/>
                </a:lnTo>
                <a:lnTo>
                  <a:pt x="114308" y="74753"/>
                </a:lnTo>
                <a:lnTo>
                  <a:pt x="112969" y="78687"/>
                </a:lnTo>
                <a:lnTo>
                  <a:pt x="111296" y="82131"/>
                </a:lnTo>
                <a:lnTo>
                  <a:pt x="109454" y="85245"/>
                </a:lnTo>
                <a:lnTo>
                  <a:pt x="107613" y="88524"/>
                </a:lnTo>
                <a:lnTo>
                  <a:pt x="105438" y="91638"/>
                </a:lnTo>
                <a:lnTo>
                  <a:pt x="103263" y="94589"/>
                </a:lnTo>
                <a:lnTo>
                  <a:pt x="100919" y="97376"/>
                </a:lnTo>
                <a:lnTo>
                  <a:pt x="98241" y="100163"/>
                </a:lnTo>
                <a:lnTo>
                  <a:pt x="95563" y="102786"/>
                </a:lnTo>
                <a:lnTo>
                  <a:pt x="92551" y="104916"/>
                </a:lnTo>
                <a:lnTo>
                  <a:pt x="86860" y="108524"/>
                </a:lnTo>
                <a:lnTo>
                  <a:pt x="78995" y="113441"/>
                </a:lnTo>
                <a:lnTo>
                  <a:pt x="79162" y="113278"/>
                </a:lnTo>
                <a:lnTo>
                  <a:pt x="79329" y="113113"/>
                </a:lnTo>
                <a:lnTo>
                  <a:pt x="80000" y="112621"/>
                </a:lnTo>
                <a:lnTo>
                  <a:pt x="81004" y="112129"/>
                </a:lnTo>
                <a:lnTo>
                  <a:pt x="77823" y="113605"/>
                </a:lnTo>
                <a:lnTo>
                  <a:pt x="76485" y="114262"/>
                </a:lnTo>
                <a:lnTo>
                  <a:pt x="76150" y="114262"/>
                </a:lnTo>
                <a:lnTo>
                  <a:pt x="76485" y="114096"/>
                </a:lnTo>
                <a:lnTo>
                  <a:pt x="73806" y="114753"/>
                </a:lnTo>
                <a:lnTo>
                  <a:pt x="70961" y="115245"/>
                </a:lnTo>
                <a:lnTo>
                  <a:pt x="68117" y="115572"/>
                </a:lnTo>
                <a:lnTo>
                  <a:pt x="65271" y="115900"/>
                </a:lnTo>
                <a:lnTo>
                  <a:pt x="59580" y="116392"/>
                </a:lnTo>
                <a:lnTo>
                  <a:pt x="57070" y="116720"/>
                </a:lnTo>
                <a:lnTo>
                  <a:pt x="54559" y="117047"/>
                </a:lnTo>
                <a:lnTo>
                  <a:pt x="53388" y="117047"/>
                </a:lnTo>
                <a:lnTo>
                  <a:pt x="52049" y="116884"/>
                </a:lnTo>
                <a:lnTo>
                  <a:pt x="49372" y="116229"/>
                </a:lnTo>
                <a:lnTo>
                  <a:pt x="46862" y="115572"/>
                </a:lnTo>
                <a:lnTo>
                  <a:pt x="45689" y="115408"/>
                </a:lnTo>
                <a:lnTo>
                  <a:pt x="44518" y="115408"/>
                </a:lnTo>
                <a:lnTo>
                  <a:pt x="45355" y="116392"/>
                </a:lnTo>
                <a:lnTo>
                  <a:pt x="45187" y="116555"/>
                </a:lnTo>
                <a:lnTo>
                  <a:pt x="44685" y="116392"/>
                </a:lnTo>
                <a:lnTo>
                  <a:pt x="43179" y="116064"/>
                </a:lnTo>
                <a:lnTo>
                  <a:pt x="42175" y="115572"/>
                </a:lnTo>
                <a:lnTo>
                  <a:pt x="43012" y="115408"/>
                </a:lnTo>
                <a:lnTo>
                  <a:pt x="43849" y="115737"/>
                </a:lnTo>
                <a:lnTo>
                  <a:pt x="44016" y="115408"/>
                </a:lnTo>
                <a:lnTo>
                  <a:pt x="44016" y="115245"/>
                </a:lnTo>
                <a:lnTo>
                  <a:pt x="43849" y="115080"/>
                </a:lnTo>
                <a:lnTo>
                  <a:pt x="43514" y="114917"/>
                </a:lnTo>
                <a:lnTo>
                  <a:pt x="42845" y="115080"/>
                </a:lnTo>
                <a:lnTo>
                  <a:pt x="42008" y="115245"/>
                </a:lnTo>
                <a:lnTo>
                  <a:pt x="40835" y="115408"/>
                </a:lnTo>
                <a:lnTo>
                  <a:pt x="41672" y="115080"/>
                </a:lnTo>
                <a:lnTo>
                  <a:pt x="39162" y="114588"/>
                </a:lnTo>
                <a:lnTo>
                  <a:pt x="37154" y="114096"/>
                </a:lnTo>
                <a:lnTo>
                  <a:pt x="35481" y="113441"/>
                </a:lnTo>
                <a:lnTo>
                  <a:pt x="33806" y="112621"/>
                </a:lnTo>
                <a:lnTo>
                  <a:pt x="33806" y="112621"/>
                </a:lnTo>
                <a:lnTo>
                  <a:pt x="34979" y="112950"/>
                </a:lnTo>
                <a:lnTo>
                  <a:pt x="33975" y="112458"/>
                </a:lnTo>
                <a:lnTo>
                  <a:pt x="33639" y="112621"/>
                </a:lnTo>
                <a:lnTo>
                  <a:pt x="33975" y="112786"/>
                </a:lnTo>
                <a:lnTo>
                  <a:pt x="32802" y="112786"/>
                </a:lnTo>
                <a:lnTo>
                  <a:pt x="31631" y="112458"/>
                </a:lnTo>
                <a:lnTo>
                  <a:pt x="30627" y="112129"/>
                </a:lnTo>
                <a:lnTo>
                  <a:pt x="29623" y="111474"/>
                </a:lnTo>
                <a:lnTo>
                  <a:pt x="30125" y="111311"/>
                </a:lnTo>
                <a:lnTo>
                  <a:pt x="30627" y="111474"/>
                </a:lnTo>
                <a:lnTo>
                  <a:pt x="30627" y="111474"/>
                </a:lnTo>
                <a:lnTo>
                  <a:pt x="26944" y="109836"/>
                </a:lnTo>
                <a:lnTo>
                  <a:pt x="25940" y="109179"/>
                </a:lnTo>
                <a:lnTo>
                  <a:pt x="26109" y="109344"/>
                </a:lnTo>
                <a:lnTo>
                  <a:pt x="24434" y="108687"/>
                </a:lnTo>
                <a:lnTo>
                  <a:pt x="22928" y="107868"/>
                </a:lnTo>
                <a:lnTo>
                  <a:pt x="21923" y="107212"/>
                </a:lnTo>
                <a:lnTo>
                  <a:pt x="21757" y="106883"/>
                </a:lnTo>
                <a:lnTo>
                  <a:pt x="21590" y="106556"/>
                </a:lnTo>
                <a:lnTo>
                  <a:pt x="20753" y="105900"/>
                </a:lnTo>
                <a:lnTo>
                  <a:pt x="19748" y="105081"/>
                </a:lnTo>
                <a:lnTo>
                  <a:pt x="17573" y="102949"/>
                </a:lnTo>
                <a:lnTo>
                  <a:pt x="17573" y="102949"/>
                </a:lnTo>
                <a:lnTo>
                  <a:pt x="18744" y="103441"/>
                </a:lnTo>
                <a:lnTo>
                  <a:pt x="16736" y="101802"/>
                </a:lnTo>
                <a:lnTo>
                  <a:pt x="14559" y="99998"/>
                </a:lnTo>
                <a:lnTo>
                  <a:pt x="13388" y="98851"/>
                </a:lnTo>
                <a:lnTo>
                  <a:pt x="12384" y="97539"/>
                </a:lnTo>
                <a:lnTo>
                  <a:pt x="11045" y="95737"/>
                </a:lnTo>
                <a:lnTo>
                  <a:pt x="11380" y="96229"/>
                </a:lnTo>
                <a:lnTo>
                  <a:pt x="10711" y="95409"/>
                </a:lnTo>
                <a:lnTo>
                  <a:pt x="9707" y="94260"/>
                </a:lnTo>
                <a:lnTo>
                  <a:pt x="9372" y="93769"/>
                </a:lnTo>
                <a:lnTo>
                  <a:pt x="9037" y="93605"/>
                </a:lnTo>
                <a:lnTo>
                  <a:pt x="9539" y="94917"/>
                </a:lnTo>
                <a:lnTo>
                  <a:pt x="10376" y="96064"/>
                </a:lnTo>
                <a:lnTo>
                  <a:pt x="11213" y="97213"/>
                </a:lnTo>
                <a:lnTo>
                  <a:pt x="11882" y="98360"/>
                </a:lnTo>
                <a:lnTo>
                  <a:pt x="11045" y="97705"/>
                </a:lnTo>
                <a:lnTo>
                  <a:pt x="10543" y="97048"/>
                </a:lnTo>
                <a:lnTo>
                  <a:pt x="10711" y="97376"/>
                </a:lnTo>
                <a:lnTo>
                  <a:pt x="10543" y="97213"/>
                </a:lnTo>
                <a:lnTo>
                  <a:pt x="9539" y="95901"/>
                </a:lnTo>
                <a:lnTo>
                  <a:pt x="8870" y="95081"/>
                </a:lnTo>
                <a:lnTo>
                  <a:pt x="8368" y="94097"/>
                </a:lnTo>
                <a:lnTo>
                  <a:pt x="8032" y="93277"/>
                </a:lnTo>
                <a:lnTo>
                  <a:pt x="8032" y="93113"/>
                </a:lnTo>
                <a:lnTo>
                  <a:pt x="8201" y="92785"/>
                </a:lnTo>
                <a:lnTo>
                  <a:pt x="9037" y="94260"/>
                </a:lnTo>
                <a:lnTo>
                  <a:pt x="8368" y="92622"/>
                </a:lnTo>
                <a:lnTo>
                  <a:pt x="8032" y="92130"/>
                </a:lnTo>
                <a:lnTo>
                  <a:pt x="7364" y="90818"/>
                </a:lnTo>
                <a:lnTo>
                  <a:pt x="7364" y="90655"/>
                </a:lnTo>
                <a:lnTo>
                  <a:pt x="6695" y="89508"/>
                </a:lnTo>
                <a:lnTo>
                  <a:pt x="6024" y="88032"/>
                </a:lnTo>
                <a:lnTo>
                  <a:pt x="6360" y="89671"/>
                </a:lnTo>
                <a:lnTo>
                  <a:pt x="6024" y="89016"/>
                </a:lnTo>
                <a:lnTo>
                  <a:pt x="5691" y="88359"/>
                </a:lnTo>
                <a:lnTo>
                  <a:pt x="5691" y="87704"/>
                </a:lnTo>
                <a:lnTo>
                  <a:pt x="5691" y="87049"/>
                </a:lnTo>
                <a:lnTo>
                  <a:pt x="6360" y="88196"/>
                </a:lnTo>
                <a:lnTo>
                  <a:pt x="6862" y="89508"/>
                </a:lnTo>
                <a:lnTo>
                  <a:pt x="6862" y="89508"/>
                </a:lnTo>
                <a:lnTo>
                  <a:pt x="5691" y="86065"/>
                </a:lnTo>
                <a:lnTo>
                  <a:pt x="5691" y="86065"/>
                </a:lnTo>
                <a:lnTo>
                  <a:pt x="6862" y="88196"/>
                </a:lnTo>
                <a:lnTo>
                  <a:pt x="5691" y="85082"/>
                </a:lnTo>
                <a:lnTo>
                  <a:pt x="6360" y="85737"/>
                </a:lnTo>
                <a:lnTo>
                  <a:pt x="6695" y="85900"/>
                </a:lnTo>
                <a:lnTo>
                  <a:pt x="7028" y="86065"/>
                </a:lnTo>
                <a:lnTo>
                  <a:pt x="7197" y="86720"/>
                </a:lnTo>
                <a:lnTo>
                  <a:pt x="6862" y="85082"/>
                </a:lnTo>
                <a:lnTo>
                  <a:pt x="6193" y="83278"/>
                </a:lnTo>
                <a:lnTo>
                  <a:pt x="4685" y="79179"/>
                </a:lnTo>
                <a:lnTo>
                  <a:pt x="3849" y="76228"/>
                </a:lnTo>
                <a:lnTo>
                  <a:pt x="3012" y="72786"/>
                </a:lnTo>
                <a:lnTo>
                  <a:pt x="3012" y="72786"/>
                </a:lnTo>
                <a:lnTo>
                  <a:pt x="3347" y="73114"/>
                </a:lnTo>
                <a:lnTo>
                  <a:pt x="3514" y="72951"/>
                </a:lnTo>
                <a:lnTo>
                  <a:pt x="3681" y="73114"/>
                </a:lnTo>
                <a:lnTo>
                  <a:pt x="4016" y="73277"/>
                </a:lnTo>
                <a:lnTo>
                  <a:pt x="3849" y="70000"/>
                </a:lnTo>
                <a:lnTo>
                  <a:pt x="3681" y="66556"/>
                </a:lnTo>
                <a:lnTo>
                  <a:pt x="3849" y="63279"/>
                </a:lnTo>
                <a:lnTo>
                  <a:pt x="4183" y="61803"/>
                </a:lnTo>
                <a:lnTo>
                  <a:pt x="4351" y="60491"/>
                </a:lnTo>
                <a:lnTo>
                  <a:pt x="5020" y="57049"/>
                </a:lnTo>
                <a:lnTo>
                  <a:pt x="5020" y="57704"/>
                </a:lnTo>
                <a:lnTo>
                  <a:pt x="5187" y="58196"/>
                </a:lnTo>
                <a:lnTo>
                  <a:pt x="5187" y="56394"/>
                </a:lnTo>
                <a:lnTo>
                  <a:pt x="5355" y="54590"/>
                </a:lnTo>
                <a:lnTo>
                  <a:pt x="6024" y="50819"/>
                </a:lnTo>
                <a:lnTo>
                  <a:pt x="6862" y="47048"/>
                </a:lnTo>
                <a:lnTo>
                  <a:pt x="8201" y="43443"/>
                </a:lnTo>
                <a:lnTo>
                  <a:pt x="9874" y="39672"/>
                </a:lnTo>
                <a:lnTo>
                  <a:pt x="11715" y="36229"/>
                </a:lnTo>
                <a:lnTo>
                  <a:pt x="13890" y="32787"/>
                </a:lnTo>
                <a:lnTo>
                  <a:pt x="16234" y="29344"/>
                </a:lnTo>
                <a:lnTo>
                  <a:pt x="18744" y="26229"/>
                </a:lnTo>
                <a:lnTo>
                  <a:pt x="21421" y="23115"/>
                </a:lnTo>
                <a:lnTo>
                  <a:pt x="24434" y="20327"/>
                </a:lnTo>
                <a:lnTo>
                  <a:pt x="27279" y="17542"/>
                </a:lnTo>
                <a:lnTo>
                  <a:pt x="30460" y="15081"/>
                </a:lnTo>
                <a:lnTo>
                  <a:pt x="33639" y="12951"/>
                </a:lnTo>
                <a:lnTo>
                  <a:pt x="36819" y="10984"/>
                </a:lnTo>
                <a:lnTo>
                  <a:pt x="40000" y="9345"/>
                </a:lnTo>
                <a:lnTo>
                  <a:pt x="38325" y="10820"/>
                </a:lnTo>
                <a:lnTo>
                  <a:pt x="40166" y="9508"/>
                </a:lnTo>
                <a:lnTo>
                  <a:pt x="41339" y="8853"/>
                </a:lnTo>
                <a:lnTo>
                  <a:pt x="45020" y="7213"/>
                </a:lnTo>
                <a:lnTo>
                  <a:pt x="44016" y="7213"/>
                </a:lnTo>
                <a:lnTo>
                  <a:pt x="45522" y="6558"/>
                </a:lnTo>
                <a:lnTo>
                  <a:pt x="47697" y="5574"/>
                </a:lnTo>
                <a:lnTo>
                  <a:pt x="47195" y="6229"/>
                </a:lnTo>
                <a:lnTo>
                  <a:pt x="47697" y="6229"/>
                </a:lnTo>
                <a:lnTo>
                  <a:pt x="47697" y="6394"/>
                </a:lnTo>
                <a:lnTo>
                  <a:pt x="47530" y="6558"/>
                </a:lnTo>
                <a:lnTo>
                  <a:pt x="50208" y="5737"/>
                </a:lnTo>
                <a:lnTo>
                  <a:pt x="52551" y="4754"/>
                </a:lnTo>
                <a:lnTo>
                  <a:pt x="55061" y="3934"/>
                </a:lnTo>
                <a:lnTo>
                  <a:pt x="56401" y="3607"/>
                </a:lnTo>
                <a:lnTo>
                  <a:pt x="57907" y="3442"/>
                </a:lnTo>
                <a:lnTo>
                  <a:pt x="57740" y="3607"/>
                </a:lnTo>
                <a:lnTo>
                  <a:pt x="58409" y="3442"/>
                </a:lnTo>
                <a:lnTo>
                  <a:pt x="60753" y="3115"/>
                </a:lnTo>
                <a:lnTo>
                  <a:pt x="63596" y="2458"/>
                </a:lnTo>
                <a:lnTo>
                  <a:pt x="65606" y="1967"/>
                </a:lnTo>
                <a:lnTo>
                  <a:pt x="65606" y="2458"/>
                </a:lnTo>
                <a:lnTo>
                  <a:pt x="72635" y="2132"/>
                </a:lnTo>
                <a:lnTo>
                  <a:pt x="73639" y="1803"/>
                </a:lnTo>
                <a:lnTo>
                  <a:pt x="73973" y="1967"/>
                </a:lnTo>
                <a:lnTo>
                  <a:pt x="73639" y="2132"/>
                </a:lnTo>
                <a:lnTo>
                  <a:pt x="73304" y="2295"/>
                </a:lnTo>
                <a:lnTo>
                  <a:pt x="74977" y="2295"/>
                </a:lnTo>
                <a:lnTo>
                  <a:pt x="76485" y="2132"/>
                </a:lnTo>
                <a:lnTo>
                  <a:pt x="76987" y="2458"/>
                </a:lnTo>
                <a:lnTo>
                  <a:pt x="78158" y="2787"/>
                </a:lnTo>
                <a:lnTo>
                  <a:pt x="81506" y="3607"/>
                </a:lnTo>
                <a:lnTo>
                  <a:pt x="85187" y="4099"/>
                </a:lnTo>
                <a:lnTo>
                  <a:pt x="88032" y="4754"/>
                </a:lnTo>
                <a:lnTo>
                  <a:pt x="84518" y="3442"/>
                </a:lnTo>
                <a:lnTo>
                  <a:pt x="80333" y="2295"/>
                </a:lnTo>
                <a:lnTo>
                  <a:pt x="75814" y="1311"/>
                </a:lnTo>
                <a:lnTo>
                  <a:pt x="71296" y="491"/>
                </a:lnTo>
                <a:lnTo>
                  <a:pt x="66944" y="165"/>
                </a:lnTo>
                <a:lnTo>
                  <a:pt x="6292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1"/>
          <p:cNvSpPr/>
          <p:nvPr/>
        </p:nvSpPr>
        <p:spPr>
          <a:xfrm>
            <a:off x="4344921" y="482552"/>
            <a:ext cx="382375" cy="402591"/>
          </a:xfrm>
          <a:custGeom>
            <a:rect b="b" l="l" r="r" t="t"/>
            <a:pathLst>
              <a:path extrusionOk="0" h="120000" w="120000">
                <a:moveTo>
                  <a:pt x="50898" y="6820"/>
                </a:moveTo>
                <a:lnTo>
                  <a:pt x="50569" y="6976"/>
                </a:lnTo>
                <a:lnTo>
                  <a:pt x="50397" y="7296"/>
                </a:lnTo>
                <a:lnTo>
                  <a:pt x="50233" y="7615"/>
                </a:lnTo>
                <a:lnTo>
                  <a:pt x="50397" y="8566"/>
                </a:lnTo>
                <a:lnTo>
                  <a:pt x="50397" y="9517"/>
                </a:lnTo>
                <a:lnTo>
                  <a:pt x="50233" y="10305"/>
                </a:lnTo>
                <a:lnTo>
                  <a:pt x="50068" y="11100"/>
                </a:lnTo>
                <a:lnTo>
                  <a:pt x="49231" y="12527"/>
                </a:lnTo>
                <a:lnTo>
                  <a:pt x="48065" y="13953"/>
                </a:lnTo>
                <a:lnTo>
                  <a:pt x="47064" y="15536"/>
                </a:lnTo>
                <a:lnTo>
                  <a:pt x="46728" y="16175"/>
                </a:lnTo>
                <a:lnTo>
                  <a:pt x="46399" y="16963"/>
                </a:lnTo>
                <a:lnTo>
                  <a:pt x="46227" y="17914"/>
                </a:lnTo>
                <a:lnTo>
                  <a:pt x="46227" y="18709"/>
                </a:lnTo>
                <a:lnTo>
                  <a:pt x="46227" y="19660"/>
                </a:lnTo>
                <a:lnTo>
                  <a:pt x="46563" y="20611"/>
                </a:lnTo>
                <a:lnTo>
                  <a:pt x="47064" y="21406"/>
                </a:lnTo>
                <a:lnTo>
                  <a:pt x="47729" y="22357"/>
                </a:lnTo>
                <a:lnTo>
                  <a:pt x="49067" y="24096"/>
                </a:lnTo>
                <a:lnTo>
                  <a:pt x="49732" y="25047"/>
                </a:lnTo>
                <a:lnTo>
                  <a:pt x="49897" y="25998"/>
                </a:lnTo>
                <a:lnTo>
                  <a:pt x="49897" y="26474"/>
                </a:lnTo>
                <a:lnTo>
                  <a:pt x="49897" y="26949"/>
                </a:lnTo>
                <a:lnTo>
                  <a:pt x="49732" y="27268"/>
                </a:lnTo>
                <a:lnTo>
                  <a:pt x="49231" y="27744"/>
                </a:lnTo>
                <a:lnTo>
                  <a:pt x="49067" y="28219"/>
                </a:lnTo>
                <a:lnTo>
                  <a:pt x="48895" y="28695"/>
                </a:lnTo>
                <a:lnTo>
                  <a:pt x="48895" y="29171"/>
                </a:lnTo>
                <a:lnTo>
                  <a:pt x="49231" y="29490"/>
                </a:lnTo>
                <a:lnTo>
                  <a:pt x="49732" y="29802"/>
                </a:lnTo>
                <a:lnTo>
                  <a:pt x="50233" y="29965"/>
                </a:lnTo>
                <a:lnTo>
                  <a:pt x="50733" y="29802"/>
                </a:lnTo>
                <a:lnTo>
                  <a:pt x="51234" y="29490"/>
                </a:lnTo>
                <a:lnTo>
                  <a:pt x="51899" y="28851"/>
                </a:lnTo>
                <a:lnTo>
                  <a:pt x="52235" y="28219"/>
                </a:lnTo>
                <a:lnTo>
                  <a:pt x="52572" y="27588"/>
                </a:lnTo>
                <a:lnTo>
                  <a:pt x="52736" y="26793"/>
                </a:lnTo>
                <a:lnTo>
                  <a:pt x="52736" y="26161"/>
                </a:lnTo>
                <a:lnTo>
                  <a:pt x="52572" y="25523"/>
                </a:lnTo>
                <a:lnTo>
                  <a:pt x="52071" y="24259"/>
                </a:lnTo>
                <a:lnTo>
                  <a:pt x="51234" y="22832"/>
                </a:lnTo>
                <a:lnTo>
                  <a:pt x="50233" y="21562"/>
                </a:lnTo>
                <a:lnTo>
                  <a:pt x="49396" y="20292"/>
                </a:lnTo>
                <a:lnTo>
                  <a:pt x="48731" y="19028"/>
                </a:lnTo>
                <a:lnTo>
                  <a:pt x="48566" y="18389"/>
                </a:lnTo>
                <a:lnTo>
                  <a:pt x="48731" y="17757"/>
                </a:lnTo>
                <a:lnTo>
                  <a:pt x="49067" y="16963"/>
                </a:lnTo>
                <a:lnTo>
                  <a:pt x="49396" y="16175"/>
                </a:lnTo>
                <a:lnTo>
                  <a:pt x="50569" y="14585"/>
                </a:lnTo>
                <a:lnTo>
                  <a:pt x="51735" y="12846"/>
                </a:lnTo>
                <a:lnTo>
                  <a:pt x="52736" y="11256"/>
                </a:lnTo>
                <a:lnTo>
                  <a:pt x="53072" y="10468"/>
                </a:lnTo>
                <a:lnTo>
                  <a:pt x="53237" y="9673"/>
                </a:lnTo>
                <a:lnTo>
                  <a:pt x="53237" y="8878"/>
                </a:lnTo>
                <a:lnTo>
                  <a:pt x="52901" y="8090"/>
                </a:lnTo>
                <a:lnTo>
                  <a:pt x="52235" y="7452"/>
                </a:lnTo>
                <a:lnTo>
                  <a:pt x="51399" y="6976"/>
                </a:lnTo>
                <a:lnTo>
                  <a:pt x="50898" y="6820"/>
                </a:lnTo>
                <a:close/>
                <a:moveTo>
                  <a:pt x="70596" y="8090"/>
                </a:moveTo>
                <a:lnTo>
                  <a:pt x="70425" y="8247"/>
                </a:lnTo>
                <a:lnTo>
                  <a:pt x="70260" y="8878"/>
                </a:lnTo>
                <a:lnTo>
                  <a:pt x="70096" y="9673"/>
                </a:lnTo>
                <a:lnTo>
                  <a:pt x="69924" y="10468"/>
                </a:lnTo>
                <a:lnTo>
                  <a:pt x="69759" y="10944"/>
                </a:lnTo>
                <a:lnTo>
                  <a:pt x="69259" y="11895"/>
                </a:lnTo>
                <a:lnTo>
                  <a:pt x="68593" y="12527"/>
                </a:lnTo>
                <a:lnTo>
                  <a:pt x="67091" y="14109"/>
                </a:lnTo>
                <a:lnTo>
                  <a:pt x="66419" y="14904"/>
                </a:lnTo>
                <a:lnTo>
                  <a:pt x="65919" y="15855"/>
                </a:lnTo>
                <a:lnTo>
                  <a:pt x="65754" y="16963"/>
                </a:lnTo>
                <a:lnTo>
                  <a:pt x="65754" y="18077"/>
                </a:lnTo>
                <a:lnTo>
                  <a:pt x="66090" y="19028"/>
                </a:lnTo>
                <a:lnTo>
                  <a:pt x="66591" y="19816"/>
                </a:lnTo>
                <a:lnTo>
                  <a:pt x="67757" y="21406"/>
                </a:lnTo>
                <a:lnTo>
                  <a:pt x="68593" y="22513"/>
                </a:lnTo>
                <a:lnTo>
                  <a:pt x="69094" y="23620"/>
                </a:lnTo>
                <a:lnTo>
                  <a:pt x="69259" y="24259"/>
                </a:lnTo>
                <a:lnTo>
                  <a:pt x="69259" y="24891"/>
                </a:lnTo>
                <a:lnTo>
                  <a:pt x="69094" y="25523"/>
                </a:lnTo>
                <a:lnTo>
                  <a:pt x="68758" y="26161"/>
                </a:lnTo>
                <a:lnTo>
                  <a:pt x="68257" y="26949"/>
                </a:lnTo>
                <a:lnTo>
                  <a:pt x="67592" y="27588"/>
                </a:lnTo>
                <a:lnTo>
                  <a:pt x="67091" y="28219"/>
                </a:lnTo>
                <a:lnTo>
                  <a:pt x="66591" y="29014"/>
                </a:lnTo>
                <a:lnTo>
                  <a:pt x="66419" y="29327"/>
                </a:lnTo>
                <a:lnTo>
                  <a:pt x="66419" y="29802"/>
                </a:lnTo>
                <a:lnTo>
                  <a:pt x="66755" y="30441"/>
                </a:lnTo>
                <a:lnTo>
                  <a:pt x="66920" y="30754"/>
                </a:lnTo>
                <a:lnTo>
                  <a:pt x="67256" y="30916"/>
                </a:lnTo>
                <a:lnTo>
                  <a:pt x="67592" y="31073"/>
                </a:lnTo>
                <a:lnTo>
                  <a:pt x="68093" y="30916"/>
                </a:lnTo>
                <a:lnTo>
                  <a:pt x="69423" y="30278"/>
                </a:lnTo>
                <a:lnTo>
                  <a:pt x="70425" y="29327"/>
                </a:lnTo>
                <a:lnTo>
                  <a:pt x="71426" y="28219"/>
                </a:lnTo>
                <a:lnTo>
                  <a:pt x="71927" y="26949"/>
                </a:lnTo>
                <a:lnTo>
                  <a:pt x="72263" y="25685"/>
                </a:lnTo>
                <a:lnTo>
                  <a:pt x="72263" y="24259"/>
                </a:lnTo>
                <a:lnTo>
                  <a:pt x="71927" y="22832"/>
                </a:lnTo>
                <a:lnTo>
                  <a:pt x="71426" y="21562"/>
                </a:lnTo>
                <a:lnTo>
                  <a:pt x="70596" y="20454"/>
                </a:lnTo>
                <a:lnTo>
                  <a:pt x="69759" y="19503"/>
                </a:lnTo>
                <a:lnTo>
                  <a:pt x="69094" y="18709"/>
                </a:lnTo>
                <a:lnTo>
                  <a:pt x="68758" y="18077"/>
                </a:lnTo>
                <a:lnTo>
                  <a:pt x="68593" y="17282"/>
                </a:lnTo>
                <a:lnTo>
                  <a:pt x="68758" y="16650"/>
                </a:lnTo>
                <a:lnTo>
                  <a:pt x="69094" y="15855"/>
                </a:lnTo>
                <a:lnTo>
                  <a:pt x="69423" y="15223"/>
                </a:lnTo>
                <a:lnTo>
                  <a:pt x="70596" y="13797"/>
                </a:lnTo>
                <a:lnTo>
                  <a:pt x="71426" y="12683"/>
                </a:lnTo>
                <a:lnTo>
                  <a:pt x="72098" y="11419"/>
                </a:lnTo>
                <a:lnTo>
                  <a:pt x="72098" y="10781"/>
                </a:lnTo>
                <a:lnTo>
                  <a:pt x="72263" y="10149"/>
                </a:lnTo>
                <a:lnTo>
                  <a:pt x="72098" y="9517"/>
                </a:lnTo>
                <a:lnTo>
                  <a:pt x="71927" y="8878"/>
                </a:lnTo>
                <a:lnTo>
                  <a:pt x="71762" y="8403"/>
                </a:lnTo>
                <a:lnTo>
                  <a:pt x="71262" y="8247"/>
                </a:lnTo>
                <a:lnTo>
                  <a:pt x="70761" y="8090"/>
                </a:lnTo>
                <a:close/>
                <a:moveTo>
                  <a:pt x="57078" y="6"/>
                </a:moveTo>
                <a:lnTo>
                  <a:pt x="56742" y="319"/>
                </a:lnTo>
                <a:lnTo>
                  <a:pt x="56577" y="638"/>
                </a:lnTo>
                <a:lnTo>
                  <a:pt x="56742" y="1113"/>
                </a:lnTo>
                <a:lnTo>
                  <a:pt x="58244" y="3335"/>
                </a:lnTo>
                <a:lnTo>
                  <a:pt x="59080" y="4442"/>
                </a:lnTo>
                <a:lnTo>
                  <a:pt x="59581" y="5713"/>
                </a:lnTo>
                <a:lnTo>
                  <a:pt x="59746" y="6664"/>
                </a:lnTo>
                <a:lnTo>
                  <a:pt x="59910" y="7452"/>
                </a:lnTo>
                <a:lnTo>
                  <a:pt x="59746" y="8247"/>
                </a:lnTo>
                <a:lnTo>
                  <a:pt x="59581" y="9041"/>
                </a:lnTo>
                <a:lnTo>
                  <a:pt x="59080" y="10624"/>
                </a:lnTo>
                <a:lnTo>
                  <a:pt x="58244" y="12051"/>
                </a:lnTo>
                <a:lnTo>
                  <a:pt x="57078" y="14109"/>
                </a:lnTo>
                <a:lnTo>
                  <a:pt x="56577" y="15061"/>
                </a:lnTo>
                <a:lnTo>
                  <a:pt x="56241" y="16012"/>
                </a:lnTo>
                <a:lnTo>
                  <a:pt x="56241" y="16963"/>
                </a:lnTo>
                <a:lnTo>
                  <a:pt x="56241" y="18077"/>
                </a:lnTo>
                <a:lnTo>
                  <a:pt x="56577" y="19028"/>
                </a:lnTo>
                <a:lnTo>
                  <a:pt x="57078" y="20135"/>
                </a:lnTo>
                <a:lnTo>
                  <a:pt x="57743" y="20930"/>
                </a:lnTo>
                <a:lnTo>
                  <a:pt x="58408" y="21718"/>
                </a:lnTo>
                <a:lnTo>
                  <a:pt x="58909" y="22357"/>
                </a:lnTo>
                <a:lnTo>
                  <a:pt x="59245" y="22988"/>
                </a:lnTo>
                <a:lnTo>
                  <a:pt x="59410" y="23783"/>
                </a:lnTo>
                <a:lnTo>
                  <a:pt x="59410" y="24415"/>
                </a:lnTo>
                <a:lnTo>
                  <a:pt x="59245" y="25047"/>
                </a:lnTo>
                <a:lnTo>
                  <a:pt x="59080" y="25842"/>
                </a:lnTo>
                <a:lnTo>
                  <a:pt x="58408" y="27112"/>
                </a:lnTo>
                <a:lnTo>
                  <a:pt x="56906" y="29646"/>
                </a:lnTo>
                <a:lnTo>
                  <a:pt x="56241" y="30916"/>
                </a:lnTo>
                <a:lnTo>
                  <a:pt x="55576" y="32180"/>
                </a:lnTo>
                <a:lnTo>
                  <a:pt x="55240" y="32975"/>
                </a:lnTo>
                <a:lnTo>
                  <a:pt x="55240" y="33926"/>
                </a:lnTo>
                <a:lnTo>
                  <a:pt x="55240" y="34877"/>
                </a:lnTo>
                <a:lnTo>
                  <a:pt x="55404" y="35672"/>
                </a:lnTo>
                <a:lnTo>
                  <a:pt x="55740" y="36623"/>
                </a:lnTo>
                <a:lnTo>
                  <a:pt x="56406" y="37255"/>
                </a:lnTo>
                <a:lnTo>
                  <a:pt x="56906" y="37887"/>
                </a:lnTo>
                <a:lnTo>
                  <a:pt x="57743" y="38362"/>
                </a:lnTo>
                <a:lnTo>
                  <a:pt x="58244" y="38525"/>
                </a:lnTo>
                <a:lnTo>
                  <a:pt x="58744" y="38525"/>
                </a:lnTo>
                <a:lnTo>
                  <a:pt x="59080" y="38362"/>
                </a:lnTo>
                <a:lnTo>
                  <a:pt x="59410" y="38050"/>
                </a:lnTo>
                <a:lnTo>
                  <a:pt x="59746" y="37730"/>
                </a:lnTo>
                <a:lnTo>
                  <a:pt x="59746" y="37255"/>
                </a:lnTo>
                <a:lnTo>
                  <a:pt x="59581" y="36936"/>
                </a:lnTo>
                <a:lnTo>
                  <a:pt x="59410" y="36460"/>
                </a:lnTo>
                <a:lnTo>
                  <a:pt x="58909" y="35672"/>
                </a:lnTo>
                <a:lnTo>
                  <a:pt x="58580" y="35033"/>
                </a:lnTo>
                <a:lnTo>
                  <a:pt x="58408" y="34245"/>
                </a:lnTo>
                <a:lnTo>
                  <a:pt x="58408" y="33607"/>
                </a:lnTo>
                <a:lnTo>
                  <a:pt x="58580" y="32819"/>
                </a:lnTo>
                <a:lnTo>
                  <a:pt x="58744" y="32180"/>
                </a:lnTo>
                <a:lnTo>
                  <a:pt x="59581" y="30754"/>
                </a:lnTo>
                <a:lnTo>
                  <a:pt x="61412" y="27900"/>
                </a:lnTo>
                <a:lnTo>
                  <a:pt x="62249" y="26317"/>
                </a:lnTo>
                <a:lnTo>
                  <a:pt x="62414" y="25685"/>
                </a:lnTo>
                <a:lnTo>
                  <a:pt x="62585" y="24891"/>
                </a:lnTo>
                <a:lnTo>
                  <a:pt x="62585" y="23620"/>
                </a:lnTo>
                <a:lnTo>
                  <a:pt x="62249" y="22669"/>
                </a:lnTo>
                <a:lnTo>
                  <a:pt x="61913" y="21562"/>
                </a:lnTo>
                <a:lnTo>
                  <a:pt x="61248" y="20611"/>
                </a:lnTo>
                <a:lnTo>
                  <a:pt x="60246" y="19028"/>
                </a:lnTo>
                <a:lnTo>
                  <a:pt x="59746" y="18389"/>
                </a:lnTo>
                <a:lnTo>
                  <a:pt x="59410" y="17757"/>
                </a:lnTo>
                <a:lnTo>
                  <a:pt x="59410" y="16963"/>
                </a:lnTo>
                <a:lnTo>
                  <a:pt x="59410" y="16331"/>
                </a:lnTo>
                <a:lnTo>
                  <a:pt x="59746" y="15380"/>
                </a:lnTo>
                <a:lnTo>
                  <a:pt x="60246" y="14429"/>
                </a:lnTo>
                <a:lnTo>
                  <a:pt x="61412" y="12370"/>
                </a:lnTo>
                <a:lnTo>
                  <a:pt x="62249" y="10305"/>
                </a:lnTo>
                <a:lnTo>
                  <a:pt x="62585" y="9354"/>
                </a:lnTo>
                <a:lnTo>
                  <a:pt x="62750" y="8247"/>
                </a:lnTo>
                <a:lnTo>
                  <a:pt x="62750" y="7139"/>
                </a:lnTo>
                <a:lnTo>
                  <a:pt x="62585" y="5869"/>
                </a:lnTo>
                <a:lnTo>
                  <a:pt x="62414" y="4918"/>
                </a:lnTo>
                <a:lnTo>
                  <a:pt x="62085" y="3967"/>
                </a:lnTo>
                <a:lnTo>
                  <a:pt x="61584" y="3016"/>
                </a:lnTo>
                <a:lnTo>
                  <a:pt x="60912" y="2221"/>
                </a:lnTo>
                <a:lnTo>
                  <a:pt x="60246" y="1433"/>
                </a:lnTo>
                <a:lnTo>
                  <a:pt x="59410" y="794"/>
                </a:lnTo>
                <a:lnTo>
                  <a:pt x="58580" y="319"/>
                </a:lnTo>
                <a:lnTo>
                  <a:pt x="57578" y="6"/>
                </a:lnTo>
                <a:close/>
                <a:moveTo>
                  <a:pt x="44561" y="51997"/>
                </a:moveTo>
                <a:lnTo>
                  <a:pt x="44060" y="52629"/>
                </a:lnTo>
                <a:lnTo>
                  <a:pt x="42722" y="52472"/>
                </a:lnTo>
                <a:lnTo>
                  <a:pt x="39718" y="52309"/>
                </a:lnTo>
                <a:lnTo>
                  <a:pt x="42222" y="52153"/>
                </a:lnTo>
                <a:lnTo>
                  <a:pt x="44561" y="51997"/>
                </a:lnTo>
                <a:close/>
                <a:moveTo>
                  <a:pt x="72098" y="45020"/>
                </a:moveTo>
                <a:lnTo>
                  <a:pt x="77105" y="45339"/>
                </a:lnTo>
                <a:lnTo>
                  <a:pt x="82112" y="45658"/>
                </a:lnTo>
                <a:lnTo>
                  <a:pt x="86947" y="46290"/>
                </a:lnTo>
                <a:lnTo>
                  <a:pt x="91954" y="47085"/>
                </a:lnTo>
                <a:lnTo>
                  <a:pt x="96632" y="48036"/>
                </a:lnTo>
                <a:lnTo>
                  <a:pt x="97297" y="48349"/>
                </a:lnTo>
                <a:lnTo>
                  <a:pt x="97798" y="48668"/>
                </a:lnTo>
                <a:lnTo>
                  <a:pt x="97962" y="48987"/>
                </a:lnTo>
                <a:lnTo>
                  <a:pt x="97962" y="49463"/>
                </a:lnTo>
                <a:lnTo>
                  <a:pt x="97798" y="49938"/>
                </a:lnTo>
                <a:lnTo>
                  <a:pt x="97462" y="50251"/>
                </a:lnTo>
                <a:lnTo>
                  <a:pt x="97133" y="50726"/>
                </a:lnTo>
                <a:lnTo>
                  <a:pt x="96632" y="51046"/>
                </a:lnTo>
                <a:lnTo>
                  <a:pt x="95294" y="51521"/>
                </a:lnTo>
                <a:lnTo>
                  <a:pt x="93957" y="51840"/>
                </a:lnTo>
                <a:lnTo>
                  <a:pt x="91289" y="52309"/>
                </a:lnTo>
                <a:lnTo>
                  <a:pt x="87620" y="52629"/>
                </a:lnTo>
                <a:lnTo>
                  <a:pt x="87448" y="52153"/>
                </a:lnTo>
                <a:lnTo>
                  <a:pt x="86947" y="51997"/>
                </a:lnTo>
                <a:lnTo>
                  <a:pt x="83779" y="51202"/>
                </a:lnTo>
                <a:lnTo>
                  <a:pt x="80610" y="50726"/>
                </a:lnTo>
                <a:lnTo>
                  <a:pt x="77434" y="50251"/>
                </a:lnTo>
                <a:lnTo>
                  <a:pt x="74101" y="49938"/>
                </a:lnTo>
                <a:lnTo>
                  <a:pt x="67592" y="49619"/>
                </a:lnTo>
                <a:lnTo>
                  <a:pt x="61083" y="49463"/>
                </a:lnTo>
                <a:lnTo>
                  <a:pt x="54074" y="49463"/>
                </a:lnTo>
                <a:lnTo>
                  <a:pt x="47064" y="49775"/>
                </a:lnTo>
                <a:lnTo>
                  <a:pt x="44060" y="49938"/>
                </a:lnTo>
                <a:lnTo>
                  <a:pt x="41056" y="50251"/>
                </a:lnTo>
                <a:lnTo>
                  <a:pt x="39554" y="50414"/>
                </a:lnTo>
                <a:lnTo>
                  <a:pt x="38052" y="50726"/>
                </a:lnTo>
                <a:lnTo>
                  <a:pt x="36714" y="51202"/>
                </a:lnTo>
                <a:lnTo>
                  <a:pt x="35384" y="51677"/>
                </a:lnTo>
                <a:lnTo>
                  <a:pt x="35384" y="51840"/>
                </a:lnTo>
                <a:lnTo>
                  <a:pt x="35384" y="51997"/>
                </a:lnTo>
                <a:lnTo>
                  <a:pt x="35713" y="52153"/>
                </a:lnTo>
                <a:lnTo>
                  <a:pt x="35713" y="52153"/>
                </a:lnTo>
                <a:lnTo>
                  <a:pt x="32208" y="51840"/>
                </a:lnTo>
                <a:lnTo>
                  <a:pt x="29705" y="51677"/>
                </a:lnTo>
                <a:lnTo>
                  <a:pt x="26536" y="51521"/>
                </a:lnTo>
                <a:lnTo>
                  <a:pt x="24869" y="51202"/>
                </a:lnTo>
                <a:lnTo>
                  <a:pt x="23532" y="50726"/>
                </a:lnTo>
                <a:lnTo>
                  <a:pt x="22866" y="50414"/>
                </a:lnTo>
                <a:lnTo>
                  <a:pt x="22366" y="49938"/>
                </a:lnTo>
                <a:lnTo>
                  <a:pt x="22030" y="49619"/>
                </a:lnTo>
                <a:lnTo>
                  <a:pt x="21694" y="48987"/>
                </a:lnTo>
                <a:lnTo>
                  <a:pt x="22366" y="48668"/>
                </a:lnTo>
                <a:lnTo>
                  <a:pt x="23031" y="48192"/>
                </a:lnTo>
                <a:lnTo>
                  <a:pt x="24533" y="47717"/>
                </a:lnTo>
                <a:lnTo>
                  <a:pt x="26200" y="47560"/>
                </a:lnTo>
                <a:lnTo>
                  <a:pt x="27873" y="47398"/>
                </a:lnTo>
                <a:lnTo>
                  <a:pt x="38052" y="46446"/>
                </a:lnTo>
                <a:lnTo>
                  <a:pt x="47565" y="45658"/>
                </a:lnTo>
                <a:lnTo>
                  <a:pt x="57078" y="45183"/>
                </a:lnTo>
                <a:lnTo>
                  <a:pt x="62085" y="45020"/>
                </a:lnTo>
                <a:close/>
                <a:moveTo>
                  <a:pt x="48230" y="51677"/>
                </a:moveTo>
                <a:lnTo>
                  <a:pt x="47565" y="52629"/>
                </a:lnTo>
                <a:lnTo>
                  <a:pt x="47565" y="52785"/>
                </a:lnTo>
                <a:lnTo>
                  <a:pt x="46399" y="52629"/>
                </a:lnTo>
                <a:lnTo>
                  <a:pt x="46563" y="52309"/>
                </a:lnTo>
                <a:lnTo>
                  <a:pt x="47064" y="51840"/>
                </a:lnTo>
                <a:lnTo>
                  <a:pt x="47064" y="51677"/>
                </a:lnTo>
                <a:close/>
                <a:moveTo>
                  <a:pt x="51570" y="51521"/>
                </a:moveTo>
                <a:lnTo>
                  <a:pt x="51234" y="52153"/>
                </a:lnTo>
                <a:lnTo>
                  <a:pt x="50898" y="52785"/>
                </a:lnTo>
                <a:lnTo>
                  <a:pt x="49897" y="52785"/>
                </a:lnTo>
                <a:lnTo>
                  <a:pt x="50397" y="52153"/>
                </a:lnTo>
                <a:lnTo>
                  <a:pt x="50898" y="51521"/>
                </a:lnTo>
                <a:close/>
                <a:moveTo>
                  <a:pt x="55240" y="51521"/>
                </a:moveTo>
                <a:lnTo>
                  <a:pt x="54739" y="52153"/>
                </a:lnTo>
                <a:lnTo>
                  <a:pt x="54238" y="52785"/>
                </a:lnTo>
                <a:lnTo>
                  <a:pt x="54238" y="52948"/>
                </a:lnTo>
                <a:lnTo>
                  <a:pt x="52572" y="52948"/>
                </a:lnTo>
                <a:lnTo>
                  <a:pt x="52736" y="52309"/>
                </a:lnTo>
                <a:lnTo>
                  <a:pt x="53401" y="51521"/>
                </a:lnTo>
                <a:close/>
                <a:moveTo>
                  <a:pt x="58079" y="51521"/>
                </a:moveTo>
                <a:lnTo>
                  <a:pt x="57578" y="52153"/>
                </a:lnTo>
                <a:lnTo>
                  <a:pt x="57078" y="52948"/>
                </a:lnTo>
                <a:lnTo>
                  <a:pt x="56406" y="52948"/>
                </a:lnTo>
                <a:lnTo>
                  <a:pt x="57078" y="51521"/>
                </a:lnTo>
                <a:close/>
                <a:moveTo>
                  <a:pt x="60246" y="51521"/>
                </a:moveTo>
                <a:lnTo>
                  <a:pt x="59410" y="52948"/>
                </a:lnTo>
                <a:lnTo>
                  <a:pt x="58580" y="52948"/>
                </a:lnTo>
                <a:lnTo>
                  <a:pt x="58909" y="51521"/>
                </a:lnTo>
                <a:close/>
                <a:moveTo>
                  <a:pt x="69759" y="51840"/>
                </a:moveTo>
                <a:lnTo>
                  <a:pt x="69423" y="52153"/>
                </a:lnTo>
                <a:lnTo>
                  <a:pt x="68593" y="52948"/>
                </a:lnTo>
                <a:lnTo>
                  <a:pt x="68422" y="52948"/>
                </a:lnTo>
                <a:lnTo>
                  <a:pt x="68923" y="51840"/>
                </a:lnTo>
                <a:close/>
                <a:moveTo>
                  <a:pt x="71426" y="51997"/>
                </a:moveTo>
                <a:lnTo>
                  <a:pt x="72599" y="52153"/>
                </a:lnTo>
                <a:lnTo>
                  <a:pt x="72599" y="52472"/>
                </a:lnTo>
                <a:lnTo>
                  <a:pt x="72427" y="52948"/>
                </a:lnTo>
                <a:lnTo>
                  <a:pt x="70925" y="52948"/>
                </a:lnTo>
                <a:lnTo>
                  <a:pt x="71426" y="51997"/>
                </a:lnTo>
                <a:close/>
                <a:moveTo>
                  <a:pt x="73930" y="52153"/>
                </a:moveTo>
                <a:lnTo>
                  <a:pt x="78772" y="52785"/>
                </a:lnTo>
                <a:lnTo>
                  <a:pt x="74101" y="52948"/>
                </a:lnTo>
                <a:lnTo>
                  <a:pt x="73930" y="52472"/>
                </a:lnTo>
                <a:lnTo>
                  <a:pt x="73930" y="52153"/>
                </a:lnTo>
                <a:close/>
                <a:moveTo>
                  <a:pt x="63916" y="51521"/>
                </a:moveTo>
                <a:lnTo>
                  <a:pt x="63251" y="52309"/>
                </a:lnTo>
                <a:lnTo>
                  <a:pt x="62585" y="53104"/>
                </a:lnTo>
                <a:lnTo>
                  <a:pt x="61584" y="53104"/>
                </a:lnTo>
                <a:lnTo>
                  <a:pt x="61913" y="51521"/>
                </a:lnTo>
                <a:close/>
                <a:moveTo>
                  <a:pt x="64588" y="51521"/>
                </a:moveTo>
                <a:lnTo>
                  <a:pt x="68257" y="51840"/>
                </a:lnTo>
                <a:lnTo>
                  <a:pt x="67592" y="52785"/>
                </a:lnTo>
                <a:lnTo>
                  <a:pt x="67592" y="52948"/>
                </a:lnTo>
                <a:lnTo>
                  <a:pt x="65919" y="52948"/>
                </a:lnTo>
                <a:lnTo>
                  <a:pt x="66255" y="52309"/>
                </a:lnTo>
                <a:lnTo>
                  <a:pt x="66255" y="51997"/>
                </a:lnTo>
                <a:lnTo>
                  <a:pt x="66090" y="51840"/>
                </a:lnTo>
                <a:lnTo>
                  <a:pt x="65919" y="51677"/>
                </a:lnTo>
                <a:lnTo>
                  <a:pt x="65589" y="51840"/>
                </a:lnTo>
                <a:lnTo>
                  <a:pt x="64753" y="52785"/>
                </a:lnTo>
                <a:lnTo>
                  <a:pt x="64588" y="53104"/>
                </a:lnTo>
                <a:lnTo>
                  <a:pt x="64087" y="53104"/>
                </a:lnTo>
                <a:lnTo>
                  <a:pt x="64588" y="51677"/>
                </a:lnTo>
                <a:lnTo>
                  <a:pt x="64588" y="51521"/>
                </a:lnTo>
                <a:close/>
                <a:moveTo>
                  <a:pt x="12853" y="58335"/>
                </a:moveTo>
                <a:lnTo>
                  <a:pt x="14519" y="58654"/>
                </a:lnTo>
                <a:lnTo>
                  <a:pt x="16186" y="58967"/>
                </a:lnTo>
                <a:lnTo>
                  <a:pt x="17860" y="58967"/>
                </a:lnTo>
                <a:lnTo>
                  <a:pt x="19362" y="67370"/>
                </a:lnTo>
                <a:lnTo>
                  <a:pt x="21364" y="75611"/>
                </a:lnTo>
                <a:lnTo>
                  <a:pt x="22695" y="80529"/>
                </a:lnTo>
                <a:lnTo>
                  <a:pt x="22695" y="80529"/>
                </a:lnTo>
                <a:lnTo>
                  <a:pt x="21694" y="79259"/>
                </a:lnTo>
                <a:lnTo>
                  <a:pt x="20528" y="78152"/>
                </a:lnTo>
                <a:lnTo>
                  <a:pt x="19362" y="77038"/>
                </a:lnTo>
                <a:lnTo>
                  <a:pt x="18024" y="75930"/>
                </a:lnTo>
                <a:lnTo>
                  <a:pt x="16358" y="74823"/>
                </a:lnTo>
                <a:lnTo>
                  <a:pt x="14519" y="73709"/>
                </a:lnTo>
                <a:lnTo>
                  <a:pt x="12517" y="72601"/>
                </a:lnTo>
                <a:lnTo>
                  <a:pt x="10679" y="71331"/>
                </a:lnTo>
                <a:lnTo>
                  <a:pt x="9176" y="69904"/>
                </a:lnTo>
                <a:lnTo>
                  <a:pt x="8347" y="69116"/>
                </a:lnTo>
                <a:lnTo>
                  <a:pt x="7846" y="68165"/>
                </a:lnTo>
                <a:lnTo>
                  <a:pt x="7345" y="67370"/>
                </a:lnTo>
                <a:lnTo>
                  <a:pt x="6844" y="66419"/>
                </a:lnTo>
                <a:lnTo>
                  <a:pt x="6673" y="65468"/>
                </a:lnTo>
                <a:lnTo>
                  <a:pt x="6508" y="64361"/>
                </a:lnTo>
                <a:lnTo>
                  <a:pt x="6508" y="63410"/>
                </a:lnTo>
                <a:lnTo>
                  <a:pt x="6844" y="62296"/>
                </a:lnTo>
                <a:lnTo>
                  <a:pt x="7174" y="61508"/>
                </a:lnTo>
                <a:lnTo>
                  <a:pt x="7674" y="60713"/>
                </a:lnTo>
                <a:lnTo>
                  <a:pt x="8511" y="59918"/>
                </a:lnTo>
                <a:lnTo>
                  <a:pt x="9176" y="59286"/>
                </a:lnTo>
                <a:lnTo>
                  <a:pt x="10178" y="58811"/>
                </a:lnTo>
                <a:lnTo>
                  <a:pt x="11179" y="58491"/>
                </a:lnTo>
                <a:lnTo>
                  <a:pt x="12016" y="58335"/>
                </a:lnTo>
                <a:close/>
                <a:moveTo>
                  <a:pt x="96961" y="101134"/>
                </a:moveTo>
                <a:lnTo>
                  <a:pt x="98799" y="101610"/>
                </a:lnTo>
                <a:lnTo>
                  <a:pt x="98799" y="102404"/>
                </a:lnTo>
                <a:lnTo>
                  <a:pt x="98799" y="103193"/>
                </a:lnTo>
                <a:lnTo>
                  <a:pt x="98635" y="103831"/>
                </a:lnTo>
                <a:lnTo>
                  <a:pt x="98463" y="104307"/>
                </a:lnTo>
                <a:lnTo>
                  <a:pt x="97962" y="104619"/>
                </a:lnTo>
                <a:lnTo>
                  <a:pt x="97633" y="104782"/>
                </a:lnTo>
                <a:lnTo>
                  <a:pt x="96961" y="104938"/>
                </a:lnTo>
                <a:lnTo>
                  <a:pt x="96296" y="104938"/>
                </a:lnTo>
                <a:lnTo>
                  <a:pt x="92791" y="105095"/>
                </a:lnTo>
                <a:lnTo>
                  <a:pt x="89286" y="105095"/>
                </a:lnTo>
                <a:lnTo>
                  <a:pt x="90624" y="103355"/>
                </a:lnTo>
                <a:lnTo>
                  <a:pt x="91790" y="101290"/>
                </a:lnTo>
                <a:lnTo>
                  <a:pt x="94629" y="101290"/>
                </a:lnTo>
                <a:lnTo>
                  <a:pt x="96961" y="101134"/>
                </a:lnTo>
                <a:close/>
                <a:moveTo>
                  <a:pt x="31707" y="100183"/>
                </a:moveTo>
                <a:lnTo>
                  <a:pt x="33545" y="102717"/>
                </a:lnTo>
                <a:lnTo>
                  <a:pt x="35548" y="105251"/>
                </a:lnTo>
                <a:lnTo>
                  <a:pt x="35548" y="105251"/>
                </a:lnTo>
                <a:lnTo>
                  <a:pt x="26035" y="104782"/>
                </a:lnTo>
                <a:lnTo>
                  <a:pt x="25198" y="104938"/>
                </a:lnTo>
                <a:lnTo>
                  <a:pt x="24533" y="104619"/>
                </a:lnTo>
                <a:lnTo>
                  <a:pt x="24032" y="104144"/>
                </a:lnTo>
                <a:lnTo>
                  <a:pt x="23696" y="103193"/>
                </a:lnTo>
                <a:lnTo>
                  <a:pt x="25871" y="102242"/>
                </a:lnTo>
                <a:lnTo>
                  <a:pt x="28703" y="101134"/>
                </a:lnTo>
                <a:lnTo>
                  <a:pt x="31707" y="100183"/>
                </a:lnTo>
                <a:close/>
                <a:moveTo>
                  <a:pt x="20692" y="51997"/>
                </a:moveTo>
                <a:lnTo>
                  <a:pt x="21694" y="52629"/>
                </a:lnTo>
                <a:lnTo>
                  <a:pt x="22695" y="53104"/>
                </a:lnTo>
                <a:lnTo>
                  <a:pt x="23868" y="53423"/>
                </a:lnTo>
                <a:lnTo>
                  <a:pt x="25034" y="53736"/>
                </a:lnTo>
                <a:lnTo>
                  <a:pt x="27373" y="54055"/>
                </a:lnTo>
                <a:lnTo>
                  <a:pt x="29705" y="54212"/>
                </a:lnTo>
                <a:lnTo>
                  <a:pt x="36550" y="54850"/>
                </a:lnTo>
                <a:lnTo>
                  <a:pt x="43223" y="55325"/>
                </a:lnTo>
                <a:lnTo>
                  <a:pt x="50068" y="55638"/>
                </a:lnTo>
                <a:lnTo>
                  <a:pt x="56906" y="55801"/>
                </a:lnTo>
                <a:lnTo>
                  <a:pt x="70596" y="55801"/>
                </a:lnTo>
                <a:lnTo>
                  <a:pt x="84279" y="55482"/>
                </a:lnTo>
                <a:lnTo>
                  <a:pt x="89622" y="55325"/>
                </a:lnTo>
                <a:lnTo>
                  <a:pt x="92126" y="55163"/>
                </a:lnTo>
                <a:lnTo>
                  <a:pt x="94794" y="54687"/>
                </a:lnTo>
                <a:lnTo>
                  <a:pt x="96131" y="54374"/>
                </a:lnTo>
                <a:lnTo>
                  <a:pt x="97633" y="53736"/>
                </a:lnTo>
                <a:lnTo>
                  <a:pt x="99135" y="53104"/>
                </a:lnTo>
                <a:lnTo>
                  <a:pt x="100466" y="52153"/>
                </a:lnTo>
                <a:lnTo>
                  <a:pt x="100466" y="58179"/>
                </a:lnTo>
                <a:lnTo>
                  <a:pt x="99300" y="58179"/>
                </a:lnTo>
                <a:lnTo>
                  <a:pt x="98134" y="58335"/>
                </a:lnTo>
                <a:lnTo>
                  <a:pt x="95631" y="58967"/>
                </a:lnTo>
                <a:lnTo>
                  <a:pt x="91454" y="59762"/>
                </a:lnTo>
                <a:lnTo>
                  <a:pt x="87283" y="60237"/>
                </a:lnTo>
                <a:lnTo>
                  <a:pt x="85445" y="60394"/>
                </a:lnTo>
                <a:lnTo>
                  <a:pt x="83614" y="60394"/>
                </a:lnTo>
                <a:lnTo>
                  <a:pt x="79938" y="60237"/>
                </a:lnTo>
                <a:lnTo>
                  <a:pt x="72599" y="60237"/>
                </a:lnTo>
                <a:lnTo>
                  <a:pt x="72263" y="60394"/>
                </a:lnTo>
                <a:lnTo>
                  <a:pt x="72263" y="60556"/>
                </a:lnTo>
                <a:lnTo>
                  <a:pt x="72263" y="60869"/>
                </a:lnTo>
                <a:lnTo>
                  <a:pt x="72427" y="61032"/>
                </a:lnTo>
                <a:lnTo>
                  <a:pt x="74266" y="61508"/>
                </a:lnTo>
                <a:lnTo>
                  <a:pt x="76104" y="61820"/>
                </a:lnTo>
                <a:lnTo>
                  <a:pt x="77935" y="62139"/>
                </a:lnTo>
                <a:lnTo>
                  <a:pt x="79773" y="62296"/>
                </a:lnTo>
                <a:lnTo>
                  <a:pt x="83614" y="62139"/>
                </a:lnTo>
                <a:lnTo>
                  <a:pt x="87283" y="61983"/>
                </a:lnTo>
                <a:lnTo>
                  <a:pt x="90624" y="61820"/>
                </a:lnTo>
                <a:lnTo>
                  <a:pt x="94128" y="61345"/>
                </a:lnTo>
                <a:lnTo>
                  <a:pt x="95795" y="61032"/>
                </a:lnTo>
                <a:lnTo>
                  <a:pt x="97462" y="60713"/>
                </a:lnTo>
                <a:lnTo>
                  <a:pt x="98964" y="60081"/>
                </a:lnTo>
                <a:lnTo>
                  <a:pt x="100466" y="59443"/>
                </a:lnTo>
                <a:lnTo>
                  <a:pt x="100466" y="59443"/>
                </a:lnTo>
                <a:lnTo>
                  <a:pt x="100137" y="62615"/>
                </a:lnTo>
                <a:lnTo>
                  <a:pt x="94293" y="64198"/>
                </a:lnTo>
                <a:lnTo>
                  <a:pt x="91289" y="64993"/>
                </a:lnTo>
                <a:lnTo>
                  <a:pt x="88285" y="65468"/>
                </a:lnTo>
                <a:lnTo>
                  <a:pt x="85116" y="65468"/>
                </a:lnTo>
                <a:lnTo>
                  <a:pt x="81941" y="65312"/>
                </a:lnTo>
                <a:lnTo>
                  <a:pt x="78772" y="64993"/>
                </a:lnTo>
                <a:lnTo>
                  <a:pt x="77270" y="64993"/>
                </a:lnTo>
                <a:lnTo>
                  <a:pt x="75768" y="65149"/>
                </a:lnTo>
                <a:lnTo>
                  <a:pt x="75267" y="65312"/>
                </a:lnTo>
                <a:lnTo>
                  <a:pt x="75102" y="65625"/>
                </a:lnTo>
                <a:lnTo>
                  <a:pt x="75102" y="65944"/>
                </a:lnTo>
                <a:lnTo>
                  <a:pt x="75432" y="66263"/>
                </a:lnTo>
                <a:lnTo>
                  <a:pt x="76934" y="67051"/>
                </a:lnTo>
                <a:lnTo>
                  <a:pt x="78607" y="67527"/>
                </a:lnTo>
                <a:lnTo>
                  <a:pt x="80274" y="68002"/>
                </a:lnTo>
                <a:lnTo>
                  <a:pt x="82277" y="68165"/>
                </a:lnTo>
                <a:lnTo>
                  <a:pt x="84115" y="68165"/>
                </a:lnTo>
                <a:lnTo>
                  <a:pt x="85946" y="68002"/>
                </a:lnTo>
                <a:lnTo>
                  <a:pt x="89451" y="67846"/>
                </a:lnTo>
                <a:lnTo>
                  <a:pt x="92126" y="67370"/>
                </a:lnTo>
                <a:lnTo>
                  <a:pt x="94794" y="66895"/>
                </a:lnTo>
                <a:lnTo>
                  <a:pt x="97462" y="65944"/>
                </a:lnTo>
                <a:lnTo>
                  <a:pt x="99801" y="64836"/>
                </a:lnTo>
                <a:lnTo>
                  <a:pt x="99801" y="65625"/>
                </a:lnTo>
                <a:lnTo>
                  <a:pt x="99135" y="68641"/>
                </a:lnTo>
                <a:lnTo>
                  <a:pt x="96796" y="68953"/>
                </a:lnTo>
                <a:lnTo>
                  <a:pt x="94458" y="69429"/>
                </a:lnTo>
                <a:lnTo>
                  <a:pt x="92290" y="70067"/>
                </a:lnTo>
                <a:lnTo>
                  <a:pt x="90123" y="70543"/>
                </a:lnTo>
                <a:lnTo>
                  <a:pt x="87119" y="70699"/>
                </a:lnTo>
                <a:lnTo>
                  <a:pt x="84115" y="71018"/>
                </a:lnTo>
                <a:lnTo>
                  <a:pt x="81111" y="71331"/>
                </a:lnTo>
                <a:lnTo>
                  <a:pt x="79609" y="71650"/>
                </a:lnTo>
                <a:lnTo>
                  <a:pt x="78271" y="72126"/>
                </a:lnTo>
                <a:lnTo>
                  <a:pt x="78106" y="72282"/>
                </a:lnTo>
                <a:lnTo>
                  <a:pt x="78271" y="72445"/>
                </a:lnTo>
                <a:lnTo>
                  <a:pt x="79609" y="73077"/>
                </a:lnTo>
                <a:lnTo>
                  <a:pt x="81111" y="73396"/>
                </a:lnTo>
                <a:lnTo>
                  <a:pt x="82613" y="73553"/>
                </a:lnTo>
                <a:lnTo>
                  <a:pt x="84279" y="73553"/>
                </a:lnTo>
                <a:lnTo>
                  <a:pt x="87448" y="73233"/>
                </a:lnTo>
                <a:lnTo>
                  <a:pt x="90452" y="72921"/>
                </a:lnTo>
                <a:lnTo>
                  <a:pt x="94293" y="72445"/>
                </a:lnTo>
                <a:lnTo>
                  <a:pt x="96460" y="71970"/>
                </a:lnTo>
                <a:lnTo>
                  <a:pt x="98463" y="71331"/>
                </a:lnTo>
                <a:lnTo>
                  <a:pt x="97133" y="76406"/>
                </a:lnTo>
                <a:lnTo>
                  <a:pt x="94958" y="76562"/>
                </a:lnTo>
                <a:lnTo>
                  <a:pt x="92956" y="76725"/>
                </a:lnTo>
                <a:lnTo>
                  <a:pt x="88621" y="77357"/>
                </a:lnTo>
                <a:lnTo>
                  <a:pt x="86783" y="77357"/>
                </a:lnTo>
                <a:lnTo>
                  <a:pt x="84615" y="77513"/>
                </a:lnTo>
                <a:lnTo>
                  <a:pt x="83614" y="77513"/>
                </a:lnTo>
                <a:lnTo>
                  <a:pt x="82777" y="77832"/>
                </a:lnTo>
                <a:lnTo>
                  <a:pt x="81776" y="78152"/>
                </a:lnTo>
                <a:lnTo>
                  <a:pt x="80939" y="78627"/>
                </a:lnTo>
                <a:lnTo>
                  <a:pt x="80939" y="78783"/>
                </a:lnTo>
                <a:lnTo>
                  <a:pt x="80939" y="78940"/>
                </a:lnTo>
                <a:lnTo>
                  <a:pt x="81776" y="79415"/>
                </a:lnTo>
                <a:lnTo>
                  <a:pt x="82777" y="79735"/>
                </a:lnTo>
                <a:lnTo>
                  <a:pt x="83614" y="79891"/>
                </a:lnTo>
                <a:lnTo>
                  <a:pt x="86783" y="79891"/>
                </a:lnTo>
                <a:lnTo>
                  <a:pt x="88621" y="79578"/>
                </a:lnTo>
                <a:lnTo>
                  <a:pt x="92626" y="79259"/>
                </a:lnTo>
                <a:lnTo>
                  <a:pt x="94458" y="79103"/>
                </a:lnTo>
                <a:lnTo>
                  <a:pt x="96460" y="78627"/>
                </a:lnTo>
                <a:lnTo>
                  <a:pt x="96460" y="78627"/>
                </a:lnTo>
                <a:lnTo>
                  <a:pt x="95631" y="81318"/>
                </a:lnTo>
                <a:lnTo>
                  <a:pt x="94958" y="83695"/>
                </a:lnTo>
                <a:lnTo>
                  <a:pt x="94128" y="83383"/>
                </a:lnTo>
                <a:lnTo>
                  <a:pt x="93456" y="83220"/>
                </a:lnTo>
                <a:lnTo>
                  <a:pt x="91790" y="83220"/>
                </a:lnTo>
                <a:lnTo>
                  <a:pt x="88449" y="83695"/>
                </a:lnTo>
                <a:lnTo>
                  <a:pt x="84615" y="84014"/>
                </a:lnTo>
                <a:lnTo>
                  <a:pt x="82777" y="84334"/>
                </a:lnTo>
                <a:lnTo>
                  <a:pt x="80775" y="84966"/>
                </a:lnTo>
                <a:lnTo>
                  <a:pt x="80610" y="85122"/>
                </a:lnTo>
                <a:lnTo>
                  <a:pt x="80610" y="85441"/>
                </a:lnTo>
                <a:lnTo>
                  <a:pt x="80775" y="85760"/>
                </a:lnTo>
                <a:lnTo>
                  <a:pt x="80939" y="85917"/>
                </a:lnTo>
                <a:lnTo>
                  <a:pt x="82777" y="86236"/>
                </a:lnTo>
                <a:lnTo>
                  <a:pt x="84780" y="86236"/>
                </a:lnTo>
                <a:lnTo>
                  <a:pt x="88449" y="86073"/>
                </a:lnTo>
                <a:lnTo>
                  <a:pt x="91454" y="85917"/>
                </a:lnTo>
                <a:lnTo>
                  <a:pt x="93127" y="85760"/>
                </a:lnTo>
                <a:lnTo>
                  <a:pt x="93792" y="85597"/>
                </a:lnTo>
                <a:lnTo>
                  <a:pt x="94458" y="85285"/>
                </a:lnTo>
                <a:lnTo>
                  <a:pt x="94458" y="85285"/>
                </a:lnTo>
                <a:lnTo>
                  <a:pt x="92626" y="90353"/>
                </a:lnTo>
                <a:lnTo>
                  <a:pt x="91289" y="90353"/>
                </a:lnTo>
                <a:lnTo>
                  <a:pt x="89951" y="90516"/>
                </a:lnTo>
                <a:lnTo>
                  <a:pt x="88449" y="90672"/>
                </a:lnTo>
                <a:lnTo>
                  <a:pt x="87119" y="90828"/>
                </a:lnTo>
                <a:lnTo>
                  <a:pt x="85617" y="90828"/>
                </a:lnTo>
                <a:lnTo>
                  <a:pt x="83943" y="90672"/>
                </a:lnTo>
                <a:lnTo>
                  <a:pt x="80775" y="90353"/>
                </a:lnTo>
                <a:lnTo>
                  <a:pt x="80610" y="90516"/>
                </a:lnTo>
                <a:lnTo>
                  <a:pt x="80610" y="90672"/>
                </a:lnTo>
                <a:lnTo>
                  <a:pt x="81941" y="91467"/>
                </a:lnTo>
                <a:lnTo>
                  <a:pt x="83278" y="92099"/>
                </a:lnTo>
                <a:lnTo>
                  <a:pt x="84780" y="92418"/>
                </a:lnTo>
                <a:lnTo>
                  <a:pt x="86447" y="92574"/>
                </a:lnTo>
                <a:lnTo>
                  <a:pt x="87620" y="92731"/>
                </a:lnTo>
                <a:lnTo>
                  <a:pt x="90452" y="92731"/>
                </a:lnTo>
                <a:lnTo>
                  <a:pt x="91790" y="92418"/>
                </a:lnTo>
                <a:lnTo>
                  <a:pt x="91790" y="92418"/>
                </a:lnTo>
                <a:lnTo>
                  <a:pt x="91124" y="94001"/>
                </a:lnTo>
                <a:lnTo>
                  <a:pt x="90953" y="94157"/>
                </a:lnTo>
                <a:lnTo>
                  <a:pt x="90788" y="94320"/>
                </a:lnTo>
                <a:lnTo>
                  <a:pt x="90624" y="94952"/>
                </a:lnTo>
                <a:lnTo>
                  <a:pt x="90123" y="94633"/>
                </a:lnTo>
                <a:lnTo>
                  <a:pt x="88285" y="94633"/>
                </a:lnTo>
                <a:lnTo>
                  <a:pt x="85781" y="94796"/>
                </a:lnTo>
                <a:lnTo>
                  <a:pt x="84279" y="94796"/>
                </a:lnTo>
                <a:lnTo>
                  <a:pt x="82777" y="94476"/>
                </a:lnTo>
                <a:lnTo>
                  <a:pt x="81275" y="94320"/>
                </a:lnTo>
                <a:lnTo>
                  <a:pt x="79773" y="94157"/>
                </a:lnTo>
                <a:lnTo>
                  <a:pt x="79437" y="94320"/>
                </a:lnTo>
                <a:lnTo>
                  <a:pt x="79272" y="94476"/>
                </a:lnTo>
                <a:lnTo>
                  <a:pt x="79272" y="94796"/>
                </a:lnTo>
                <a:lnTo>
                  <a:pt x="79437" y="95108"/>
                </a:lnTo>
                <a:lnTo>
                  <a:pt x="79938" y="95584"/>
                </a:lnTo>
                <a:lnTo>
                  <a:pt x="80610" y="96059"/>
                </a:lnTo>
                <a:lnTo>
                  <a:pt x="81941" y="96698"/>
                </a:lnTo>
                <a:lnTo>
                  <a:pt x="83443" y="97173"/>
                </a:lnTo>
                <a:lnTo>
                  <a:pt x="85116" y="97330"/>
                </a:lnTo>
                <a:lnTo>
                  <a:pt x="87448" y="97330"/>
                </a:lnTo>
                <a:lnTo>
                  <a:pt x="88786" y="97011"/>
                </a:lnTo>
                <a:lnTo>
                  <a:pt x="89951" y="96535"/>
                </a:lnTo>
                <a:lnTo>
                  <a:pt x="88285" y="99388"/>
                </a:lnTo>
                <a:lnTo>
                  <a:pt x="87448" y="99232"/>
                </a:lnTo>
                <a:lnTo>
                  <a:pt x="86618" y="99388"/>
                </a:lnTo>
                <a:lnTo>
                  <a:pt x="84945" y="99388"/>
                </a:lnTo>
                <a:lnTo>
                  <a:pt x="83614" y="99232"/>
                </a:lnTo>
                <a:lnTo>
                  <a:pt x="82277" y="99076"/>
                </a:lnTo>
                <a:lnTo>
                  <a:pt x="80939" y="98913"/>
                </a:lnTo>
                <a:lnTo>
                  <a:pt x="79773" y="98913"/>
                </a:lnTo>
                <a:lnTo>
                  <a:pt x="79437" y="99076"/>
                </a:lnTo>
                <a:lnTo>
                  <a:pt x="79609" y="99388"/>
                </a:lnTo>
                <a:lnTo>
                  <a:pt x="79938" y="99864"/>
                </a:lnTo>
                <a:lnTo>
                  <a:pt x="80438" y="100339"/>
                </a:lnTo>
                <a:lnTo>
                  <a:pt x="80939" y="100815"/>
                </a:lnTo>
                <a:lnTo>
                  <a:pt x="81611" y="101134"/>
                </a:lnTo>
                <a:lnTo>
                  <a:pt x="82942" y="101453"/>
                </a:lnTo>
                <a:lnTo>
                  <a:pt x="84279" y="101610"/>
                </a:lnTo>
                <a:lnTo>
                  <a:pt x="85445" y="101766"/>
                </a:lnTo>
                <a:lnTo>
                  <a:pt x="86783" y="101766"/>
                </a:lnTo>
                <a:lnTo>
                  <a:pt x="85445" y="103512"/>
                </a:lnTo>
                <a:lnTo>
                  <a:pt x="84115" y="103355"/>
                </a:lnTo>
                <a:lnTo>
                  <a:pt x="82613" y="103512"/>
                </a:lnTo>
                <a:lnTo>
                  <a:pt x="81111" y="103355"/>
                </a:lnTo>
                <a:lnTo>
                  <a:pt x="79773" y="103193"/>
                </a:lnTo>
                <a:lnTo>
                  <a:pt x="79272" y="103193"/>
                </a:lnTo>
                <a:lnTo>
                  <a:pt x="78607" y="103512"/>
                </a:lnTo>
                <a:lnTo>
                  <a:pt x="78936" y="104144"/>
                </a:lnTo>
                <a:lnTo>
                  <a:pt x="79609" y="104619"/>
                </a:lnTo>
                <a:lnTo>
                  <a:pt x="80438" y="105095"/>
                </a:lnTo>
                <a:lnTo>
                  <a:pt x="81275" y="105251"/>
                </a:lnTo>
                <a:lnTo>
                  <a:pt x="61248" y="105570"/>
                </a:lnTo>
                <a:lnTo>
                  <a:pt x="50233" y="105570"/>
                </a:lnTo>
                <a:lnTo>
                  <a:pt x="39053" y="105414"/>
                </a:lnTo>
                <a:lnTo>
                  <a:pt x="39218" y="104938"/>
                </a:lnTo>
                <a:lnTo>
                  <a:pt x="39218" y="104463"/>
                </a:lnTo>
                <a:lnTo>
                  <a:pt x="39053" y="103987"/>
                </a:lnTo>
                <a:lnTo>
                  <a:pt x="38717" y="103512"/>
                </a:lnTo>
                <a:lnTo>
                  <a:pt x="36385" y="100502"/>
                </a:lnTo>
                <a:lnTo>
                  <a:pt x="34382" y="97486"/>
                </a:lnTo>
                <a:lnTo>
                  <a:pt x="32379" y="94157"/>
                </a:lnTo>
                <a:lnTo>
                  <a:pt x="30706" y="90991"/>
                </a:lnTo>
                <a:lnTo>
                  <a:pt x="29204" y="87500"/>
                </a:lnTo>
                <a:lnTo>
                  <a:pt x="27873" y="84014"/>
                </a:lnTo>
                <a:lnTo>
                  <a:pt x="26536" y="80529"/>
                </a:lnTo>
                <a:lnTo>
                  <a:pt x="25534" y="77038"/>
                </a:lnTo>
                <a:lnTo>
                  <a:pt x="24368" y="73396"/>
                </a:lnTo>
                <a:lnTo>
                  <a:pt x="23532" y="69592"/>
                </a:lnTo>
                <a:lnTo>
                  <a:pt x="21694" y="62139"/>
                </a:lnTo>
                <a:lnTo>
                  <a:pt x="21193" y="59443"/>
                </a:lnTo>
                <a:lnTo>
                  <a:pt x="20864" y="56908"/>
                </a:lnTo>
                <a:lnTo>
                  <a:pt x="20692" y="54531"/>
                </a:lnTo>
                <a:lnTo>
                  <a:pt x="20692" y="51997"/>
                </a:lnTo>
                <a:close/>
                <a:moveTo>
                  <a:pt x="29204" y="96059"/>
                </a:moveTo>
                <a:lnTo>
                  <a:pt x="30877" y="99076"/>
                </a:lnTo>
                <a:lnTo>
                  <a:pt x="27873" y="99388"/>
                </a:lnTo>
                <a:lnTo>
                  <a:pt x="24869" y="100183"/>
                </a:lnTo>
                <a:lnTo>
                  <a:pt x="23696" y="100502"/>
                </a:lnTo>
                <a:lnTo>
                  <a:pt x="22530" y="100978"/>
                </a:lnTo>
                <a:lnTo>
                  <a:pt x="21364" y="101766"/>
                </a:lnTo>
                <a:lnTo>
                  <a:pt x="20864" y="102085"/>
                </a:lnTo>
                <a:lnTo>
                  <a:pt x="20528" y="102561"/>
                </a:lnTo>
                <a:lnTo>
                  <a:pt x="20192" y="103668"/>
                </a:lnTo>
                <a:lnTo>
                  <a:pt x="20192" y="104619"/>
                </a:lnTo>
                <a:lnTo>
                  <a:pt x="20528" y="105414"/>
                </a:lnTo>
                <a:lnTo>
                  <a:pt x="21028" y="106046"/>
                </a:lnTo>
                <a:lnTo>
                  <a:pt x="21694" y="106521"/>
                </a:lnTo>
                <a:lnTo>
                  <a:pt x="22695" y="106841"/>
                </a:lnTo>
                <a:lnTo>
                  <a:pt x="23696" y="107153"/>
                </a:lnTo>
                <a:lnTo>
                  <a:pt x="24698" y="107316"/>
                </a:lnTo>
                <a:lnTo>
                  <a:pt x="29375" y="107792"/>
                </a:lnTo>
                <a:lnTo>
                  <a:pt x="34211" y="107948"/>
                </a:lnTo>
                <a:lnTo>
                  <a:pt x="43724" y="108267"/>
                </a:lnTo>
                <a:lnTo>
                  <a:pt x="62585" y="108267"/>
                </a:lnTo>
                <a:lnTo>
                  <a:pt x="80939" y="107948"/>
                </a:lnTo>
                <a:lnTo>
                  <a:pt x="89286" y="107948"/>
                </a:lnTo>
                <a:lnTo>
                  <a:pt x="93456" y="107792"/>
                </a:lnTo>
                <a:lnTo>
                  <a:pt x="95631" y="107629"/>
                </a:lnTo>
                <a:lnTo>
                  <a:pt x="97633" y="107472"/>
                </a:lnTo>
                <a:lnTo>
                  <a:pt x="98635" y="107153"/>
                </a:lnTo>
                <a:lnTo>
                  <a:pt x="99636" y="106678"/>
                </a:lnTo>
                <a:lnTo>
                  <a:pt x="100637" y="106202"/>
                </a:lnTo>
                <a:lnTo>
                  <a:pt x="101639" y="105414"/>
                </a:lnTo>
                <a:lnTo>
                  <a:pt x="102304" y="104619"/>
                </a:lnTo>
                <a:lnTo>
                  <a:pt x="102640" y="103668"/>
                </a:lnTo>
                <a:lnTo>
                  <a:pt x="102640" y="103193"/>
                </a:lnTo>
                <a:lnTo>
                  <a:pt x="102640" y="102561"/>
                </a:lnTo>
                <a:lnTo>
                  <a:pt x="102469" y="102085"/>
                </a:lnTo>
                <a:lnTo>
                  <a:pt x="102304" y="101453"/>
                </a:lnTo>
                <a:lnTo>
                  <a:pt x="101467" y="100339"/>
                </a:lnTo>
                <a:lnTo>
                  <a:pt x="100466" y="99551"/>
                </a:lnTo>
                <a:lnTo>
                  <a:pt x="99300" y="99076"/>
                </a:lnTo>
                <a:lnTo>
                  <a:pt x="98134" y="98913"/>
                </a:lnTo>
                <a:lnTo>
                  <a:pt x="96961" y="98756"/>
                </a:lnTo>
                <a:lnTo>
                  <a:pt x="92956" y="98756"/>
                </a:lnTo>
                <a:lnTo>
                  <a:pt x="93957" y="96535"/>
                </a:lnTo>
                <a:lnTo>
                  <a:pt x="94128" y="96222"/>
                </a:lnTo>
                <a:lnTo>
                  <a:pt x="99135" y="96698"/>
                </a:lnTo>
                <a:lnTo>
                  <a:pt x="101467" y="97173"/>
                </a:lnTo>
                <a:lnTo>
                  <a:pt x="103806" y="97649"/>
                </a:lnTo>
                <a:lnTo>
                  <a:pt x="106310" y="98281"/>
                </a:lnTo>
                <a:lnTo>
                  <a:pt x="108477" y="98913"/>
                </a:lnTo>
                <a:lnTo>
                  <a:pt x="110816" y="99864"/>
                </a:lnTo>
                <a:lnTo>
                  <a:pt x="113148" y="100659"/>
                </a:lnTo>
                <a:lnTo>
                  <a:pt x="114821" y="101610"/>
                </a:lnTo>
                <a:lnTo>
                  <a:pt x="115987" y="102561"/>
                </a:lnTo>
                <a:lnTo>
                  <a:pt x="116824" y="103668"/>
                </a:lnTo>
                <a:lnTo>
                  <a:pt x="117153" y="104619"/>
                </a:lnTo>
                <a:lnTo>
                  <a:pt x="117153" y="105727"/>
                </a:lnTo>
                <a:lnTo>
                  <a:pt x="116652" y="106841"/>
                </a:lnTo>
                <a:lnTo>
                  <a:pt x="115987" y="107792"/>
                </a:lnTo>
                <a:lnTo>
                  <a:pt x="115150" y="108899"/>
                </a:lnTo>
                <a:lnTo>
                  <a:pt x="114149" y="109850"/>
                </a:lnTo>
                <a:lnTo>
                  <a:pt x="112818" y="110801"/>
                </a:lnTo>
                <a:lnTo>
                  <a:pt x="110144" y="112547"/>
                </a:lnTo>
                <a:lnTo>
                  <a:pt x="107475" y="113974"/>
                </a:lnTo>
                <a:lnTo>
                  <a:pt x="104972" y="114925"/>
                </a:lnTo>
                <a:lnTo>
                  <a:pt x="102640" y="115713"/>
                </a:lnTo>
                <a:lnTo>
                  <a:pt x="100137" y="116189"/>
                </a:lnTo>
                <a:lnTo>
                  <a:pt x="97798" y="116664"/>
                </a:lnTo>
                <a:lnTo>
                  <a:pt x="95294" y="116983"/>
                </a:lnTo>
                <a:lnTo>
                  <a:pt x="90123" y="117303"/>
                </a:lnTo>
                <a:lnTo>
                  <a:pt x="85116" y="117615"/>
                </a:lnTo>
                <a:lnTo>
                  <a:pt x="79272" y="117778"/>
                </a:lnTo>
                <a:lnTo>
                  <a:pt x="73429" y="117778"/>
                </a:lnTo>
                <a:lnTo>
                  <a:pt x="61913" y="117615"/>
                </a:lnTo>
                <a:lnTo>
                  <a:pt x="50233" y="117459"/>
                </a:lnTo>
                <a:lnTo>
                  <a:pt x="44396" y="117303"/>
                </a:lnTo>
                <a:lnTo>
                  <a:pt x="38717" y="117140"/>
                </a:lnTo>
                <a:lnTo>
                  <a:pt x="32880" y="116827"/>
                </a:lnTo>
                <a:lnTo>
                  <a:pt x="27037" y="116351"/>
                </a:lnTo>
                <a:lnTo>
                  <a:pt x="21364" y="115557"/>
                </a:lnTo>
                <a:lnTo>
                  <a:pt x="15685" y="114606"/>
                </a:lnTo>
                <a:lnTo>
                  <a:pt x="13017" y="113974"/>
                </a:lnTo>
                <a:lnTo>
                  <a:pt x="10349" y="113023"/>
                </a:lnTo>
                <a:lnTo>
                  <a:pt x="8010" y="111909"/>
                </a:lnTo>
                <a:lnTo>
                  <a:pt x="5672" y="110645"/>
                </a:lnTo>
                <a:lnTo>
                  <a:pt x="4341" y="109694"/>
                </a:lnTo>
                <a:lnTo>
                  <a:pt x="3340" y="108580"/>
                </a:lnTo>
                <a:lnTo>
                  <a:pt x="2503" y="107153"/>
                </a:lnTo>
                <a:lnTo>
                  <a:pt x="2167" y="106365"/>
                </a:lnTo>
                <a:lnTo>
                  <a:pt x="2167" y="105727"/>
                </a:lnTo>
                <a:lnTo>
                  <a:pt x="2167" y="104782"/>
                </a:lnTo>
                <a:lnTo>
                  <a:pt x="2338" y="103987"/>
                </a:lnTo>
                <a:lnTo>
                  <a:pt x="2839" y="103355"/>
                </a:lnTo>
                <a:lnTo>
                  <a:pt x="3504" y="102717"/>
                </a:lnTo>
                <a:lnTo>
                  <a:pt x="5006" y="101766"/>
                </a:lnTo>
                <a:lnTo>
                  <a:pt x="6508" y="100978"/>
                </a:lnTo>
                <a:lnTo>
                  <a:pt x="9012" y="99864"/>
                </a:lnTo>
                <a:lnTo>
                  <a:pt x="11851" y="98913"/>
                </a:lnTo>
                <a:lnTo>
                  <a:pt x="14684" y="98124"/>
                </a:lnTo>
                <a:lnTo>
                  <a:pt x="17524" y="97486"/>
                </a:lnTo>
                <a:lnTo>
                  <a:pt x="20528" y="97011"/>
                </a:lnTo>
                <a:lnTo>
                  <a:pt x="23367" y="96698"/>
                </a:lnTo>
                <a:lnTo>
                  <a:pt x="29204" y="96059"/>
                </a:lnTo>
                <a:close/>
                <a:moveTo>
                  <a:pt x="62249" y="42329"/>
                </a:moveTo>
                <a:lnTo>
                  <a:pt x="55576" y="42486"/>
                </a:lnTo>
                <a:lnTo>
                  <a:pt x="48895" y="42805"/>
                </a:lnTo>
                <a:lnTo>
                  <a:pt x="42222" y="43281"/>
                </a:lnTo>
                <a:lnTo>
                  <a:pt x="35548" y="43756"/>
                </a:lnTo>
                <a:lnTo>
                  <a:pt x="31042" y="44069"/>
                </a:lnTo>
                <a:lnTo>
                  <a:pt x="28539" y="44232"/>
                </a:lnTo>
                <a:lnTo>
                  <a:pt x="26035" y="44544"/>
                </a:lnTo>
                <a:lnTo>
                  <a:pt x="23532" y="45020"/>
                </a:lnTo>
                <a:lnTo>
                  <a:pt x="22530" y="45339"/>
                </a:lnTo>
                <a:lnTo>
                  <a:pt x="21364" y="45815"/>
                </a:lnTo>
                <a:lnTo>
                  <a:pt x="20528" y="46290"/>
                </a:lnTo>
                <a:lnTo>
                  <a:pt x="19526" y="47085"/>
                </a:lnTo>
                <a:lnTo>
                  <a:pt x="18861" y="47717"/>
                </a:lnTo>
                <a:lnTo>
                  <a:pt x="18189" y="48668"/>
                </a:lnTo>
                <a:lnTo>
                  <a:pt x="18024" y="48987"/>
                </a:lnTo>
                <a:lnTo>
                  <a:pt x="18024" y="49463"/>
                </a:lnTo>
                <a:lnTo>
                  <a:pt x="18189" y="49938"/>
                </a:lnTo>
                <a:lnTo>
                  <a:pt x="17688" y="50889"/>
                </a:lnTo>
                <a:lnTo>
                  <a:pt x="17524" y="51997"/>
                </a:lnTo>
                <a:lnTo>
                  <a:pt x="17359" y="53104"/>
                </a:lnTo>
                <a:lnTo>
                  <a:pt x="17187" y="54055"/>
                </a:lnTo>
                <a:lnTo>
                  <a:pt x="16186" y="53736"/>
                </a:lnTo>
                <a:lnTo>
                  <a:pt x="15185" y="53423"/>
                </a:lnTo>
                <a:lnTo>
                  <a:pt x="14019" y="53260"/>
                </a:lnTo>
                <a:lnTo>
                  <a:pt x="12853" y="53260"/>
                </a:lnTo>
                <a:lnTo>
                  <a:pt x="10679" y="53423"/>
                </a:lnTo>
                <a:lnTo>
                  <a:pt x="8676" y="53736"/>
                </a:lnTo>
                <a:lnTo>
                  <a:pt x="7174" y="54374"/>
                </a:lnTo>
                <a:lnTo>
                  <a:pt x="5672" y="55163"/>
                </a:lnTo>
                <a:lnTo>
                  <a:pt x="4506" y="56277"/>
                </a:lnTo>
                <a:lnTo>
                  <a:pt x="3340" y="57540"/>
                </a:lnTo>
                <a:lnTo>
                  <a:pt x="2503" y="58967"/>
                </a:lnTo>
                <a:lnTo>
                  <a:pt x="1838" y="60394"/>
                </a:lnTo>
                <a:lnTo>
                  <a:pt x="1337" y="61983"/>
                </a:lnTo>
                <a:lnTo>
                  <a:pt x="1165" y="63566"/>
                </a:lnTo>
                <a:lnTo>
                  <a:pt x="1165" y="65312"/>
                </a:lnTo>
                <a:lnTo>
                  <a:pt x="1502" y="67051"/>
                </a:lnTo>
                <a:lnTo>
                  <a:pt x="2002" y="68641"/>
                </a:lnTo>
                <a:lnTo>
                  <a:pt x="2668" y="70224"/>
                </a:lnTo>
                <a:lnTo>
                  <a:pt x="3669" y="71650"/>
                </a:lnTo>
                <a:lnTo>
                  <a:pt x="4842" y="72921"/>
                </a:lnTo>
                <a:lnTo>
                  <a:pt x="6172" y="74184"/>
                </a:lnTo>
                <a:lnTo>
                  <a:pt x="7510" y="75298"/>
                </a:lnTo>
                <a:lnTo>
                  <a:pt x="9348" y="76406"/>
                </a:lnTo>
                <a:lnTo>
                  <a:pt x="11015" y="77513"/>
                </a:lnTo>
                <a:lnTo>
                  <a:pt x="14519" y="79735"/>
                </a:lnTo>
                <a:lnTo>
                  <a:pt x="16522" y="81161"/>
                </a:lnTo>
                <a:lnTo>
                  <a:pt x="17359" y="81956"/>
                </a:lnTo>
                <a:lnTo>
                  <a:pt x="18189" y="82907"/>
                </a:lnTo>
                <a:lnTo>
                  <a:pt x="18689" y="83858"/>
                </a:lnTo>
                <a:lnTo>
                  <a:pt x="19026" y="84966"/>
                </a:lnTo>
                <a:lnTo>
                  <a:pt x="18861" y="85760"/>
                </a:lnTo>
                <a:lnTo>
                  <a:pt x="18689" y="86236"/>
                </a:lnTo>
                <a:lnTo>
                  <a:pt x="18360" y="86392"/>
                </a:lnTo>
                <a:lnTo>
                  <a:pt x="17860" y="86392"/>
                </a:lnTo>
                <a:lnTo>
                  <a:pt x="17359" y="86073"/>
                </a:lnTo>
                <a:lnTo>
                  <a:pt x="16858" y="85917"/>
                </a:lnTo>
                <a:lnTo>
                  <a:pt x="15857" y="85760"/>
                </a:lnTo>
                <a:lnTo>
                  <a:pt x="15020" y="86073"/>
                </a:lnTo>
                <a:lnTo>
                  <a:pt x="14183" y="86549"/>
                </a:lnTo>
                <a:lnTo>
                  <a:pt x="13683" y="87343"/>
                </a:lnTo>
                <a:lnTo>
                  <a:pt x="13518" y="88138"/>
                </a:lnTo>
                <a:lnTo>
                  <a:pt x="13518" y="88614"/>
                </a:lnTo>
                <a:lnTo>
                  <a:pt x="13683" y="88926"/>
                </a:lnTo>
                <a:lnTo>
                  <a:pt x="13854" y="89402"/>
                </a:lnTo>
                <a:lnTo>
                  <a:pt x="14355" y="89721"/>
                </a:lnTo>
                <a:lnTo>
                  <a:pt x="15521" y="90516"/>
                </a:lnTo>
                <a:lnTo>
                  <a:pt x="16858" y="90991"/>
                </a:lnTo>
                <a:lnTo>
                  <a:pt x="18360" y="91148"/>
                </a:lnTo>
                <a:lnTo>
                  <a:pt x="19691" y="90991"/>
                </a:lnTo>
                <a:lnTo>
                  <a:pt x="21028" y="90516"/>
                </a:lnTo>
                <a:lnTo>
                  <a:pt x="22194" y="89721"/>
                </a:lnTo>
                <a:lnTo>
                  <a:pt x="22695" y="89245"/>
                </a:lnTo>
                <a:lnTo>
                  <a:pt x="23031" y="88614"/>
                </a:lnTo>
                <a:lnTo>
                  <a:pt x="23532" y="87975"/>
                </a:lnTo>
                <a:lnTo>
                  <a:pt x="23696" y="87343"/>
                </a:lnTo>
                <a:lnTo>
                  <a:pt x="24032" y="86073"/>
                </a:lnTo>
                <a:lnTo>
                  <a:pt x="24032" y="84809"/>
                </a:lnTo>
                <a:lnTo>
                  <a:pt x="25034" y="87500"/>
                </a:lnTo>
                <a:lnTo>
                  <a:pt x="26200" y="90040"/>
                </a:lnTo>
                <a:lnTo>
                  <a:pt x="27373" y="92574"/>
                </a:lnTo>
                <a:lnTo>
                  <a:pt x="28703" y="95108"/>
                </a:lnTo>
                <a:lnTo>
                  <a:pt x="25534" y="95108"/>
                </a:lnTo>
                <a:lnTo>
                  <a:pt x="22530" y="95271"/>
                </a:lnTo>
                <a:lnTo>
                  <a:pt x="19362" y="95584"/>
                </a:lnTo>
                <a:lnTo>
                  <a:pt x="16358" y="96059"/>
                </a:lnTo>
                <a:lnTo>
                  <a:pt x="13182" y="96535"/>
                </a:lnTo>
                <a:lnTo>
                  <a:pt x="10178" y="97330"/>
                </a:lnTo>
                <a:lnTo>
                  <a:pt x="7345" y="98281"/>
                </a:lnTo>
                <a:lnTo>
                  <a:pt x="4506" y="99551"/>
                </a:lnTo>
                <a:lnTo>
                  <a:pt x="3340" y="100183"/>
                </a:lnTo>
                <a:lnTo>
                  <a:pt x="2338" y="100815"/>
                </a:lnTo>
                <a:lnTo>
                  <a:pt x="1502" y="101453"/>
                </a:lnTo>
                <a:lnTo>
                  <a:pt x="836" y="102242"/>
                </a:lnTo>
                <a:lnTo>
                  <a:pt x="336" y="103193"/>
                </a:lnTo>
                <a:lnTo>
                  <a:pt x="164" y="103987"/>
                </a:lnTo>
                <a:lnTo>
                  <a:pt x="0" y="104938"/>
                </a:lnTo>
                <a:lnTo>
                  <a:pt x="0" y="105890"/>
                </a:lnTo>
                <a:lnTo>
                  <a:pt x="164" y="106678"/>
                </a:lnTo>
                <a:lnTo>
                  <a:pt x="336" y="107629"/>
                </a:lnTo>
                <a:lnTo>
                  <a:pt x="836" y="108580"/>
                </a:lnTo>
                <a:lnTo>
                  <a:pt x="1337" y="109375"/>
                </a:lnTo>
                <a:lnTo>
                  <a:pt x="2002" y="110326"/>
                </a:lnTo>
                <a:lnTo>
                  <a:pt x="2668" y="111121"/>
                </a:lnTo>
                <a:lnTo>
                  <a:pt x="3504" y="111909"/>
                </a:lnTo>
                <a:lnTo>
                  <a:pt x="4341" y="112703"/>
                </a:lnTo>
                <a:lnTo>
                  <a:pt x="5672" y="113498"/>
                </a:lnTo>
                <a:lnTo>
                  <a:pt x="7174" y="114286"/>
                </a:lnTo>
                <a:lnTo>
                  <a:pt x="8511" y="114925"/>
                </a:lnTo>
                <a:lnTo>
                  <a:pt x="10013" y="115557"/>
                </a:lnTo>
                <a:lnTo>
                  <a:pt x="13182" y="116508"/>
                </a:lnTo>
                <a:lnTo>
                  <a:pt x="16522" y="117303"/>
                </a:lnTo>
                <a:lnTo>
                  <a:pt x="19862" y="117778"/>
                </a:lnTo>
                <a:lnTo>
                  <a:pt x="23196" y="118091"/>
                </a:lnTo>
                <a:lnTo>
                  <a:pt x="29705" y="118729"/>
                </a:lnTo>
                <a:lnTo>
                  <a:pt x="37386" y="119205"/>
                </a:lnTo>
                <a:lnTo>
                  <a:pt x="45061" y="119517"/>
                </a:lnTo>
                <a:lnTo>
                  <a:pt x="60582" y="119837"/>
                </a:lnTo>
                <a:lnTo>
                  <a:pt x="68093" y="119993"/>
                </a:lnTo>
                <a:lnTo>
                  <a:pt x="75768" y="119993"/>
                </a:lnTo>
                <a:lnTo>
                  <a:pt x="83278" y="119837"/>
                </a:lnTo>
                <a:lnTo>
                  <a:pt x="90953" y="119517"/>
                </a:lnTo>
                <a:lnTo>
                  <a:pt x="93792" y="119361"/>
                </a:lnTo>
                <a:lnTo>
                  <a:pt x="96796" y="119042"/>
                </a:lnTo>
                <a:lnTo>
                  <a:pt x="99636" y="118566"/>
                </a:lnTo>
                <a:lnTo>
                  <a:pt x="102640" y="118091"/>
                </a:lnTo>
                <a:lnTo>
                  <a:pt x="105473" y="117303"/>
                </a:lnTo>
                <a:lnTo>
                  <a:pt x="108141" y="116351"/>
                </a:lnTo>
                <a:lnTo>
                  <a:pt x="110816" y="115238"/>
                </a:lnTo>
                <a:lnTo>
                  <a:pt x="113484" y="113811"/>
                </a:lnTo>
                <a:lnTo>
                  <a:pt x="115322" y="112547"/>
                </a:lnTo>
                <a:lnTo>
                  <a:pt x="116989" y="110958"/>
                </a:lnTo>
                <a:lnTo>
                  <a:pt x="118491" y="109218"/>
                </a:lnTo>
                <a:lnTo>
                  <a:pt x="118991" y="108267"/>
                </a:lnTo>
                <a:lnTo>
                  <a:pt x="119492" y="107316"/>
                </a:lnTo>
                <a:lnTo>
                  <a:pt x="119828" y="106365"/>
                </a:lnTo>
                <a:lnTo>
                  <a:pt x="119993" y="105251"/>
                </a:lnTo>
                <a:lnTo>
                  <a:pt x="119993" y="104307"/>
                </a:lnTo>
                <a:lnTo>
                  <a:pt x="119828" y="103355"/>
                </a:lnTo>
                <a:lnTo>
                  <a:pt x="119327" y="102404"/>
                </a:lnTo>
                <a:lnTo>
                  <a:pt x="118827" y="101610"/>
                </a:lnTo>
                <a:lnTo>
                  <a:pt x="117825" y="100659"/>
                </a:lnTo>
                <a:lnTo>
                  <a:pt x="116824" y="99864"/>
                </a:lnTo>
                <a:lnTo>
                  <a:pt x="114485" y="98437"/>
                </a:lnTo>
                <a:lnTo>
                  <a:pt x="111982" y="97330"/>
                </a:lnTo>
                <a:lnTo>
                  <a:pt x="109314" y="96379"/>
                </a:lnTo>
                <a:lnTo>
                  <a:pt x="106474" y="95584"/>
                </a:lnTo>
                <a:lnTo>
                  <a:pt x="103635" y="94952"/>
                </a:lnTo>
                <a:lnTo>
                  <a:pt x="100802" y="94476"/>
                </a:lnTo>
                <a:lnTo>
                  <a:pt x="97962" y="94157"/>
                </a:lnTo>
                <a:lnTo>
                  <a:pt x="95130" y="93845"/>
                </a:lnTo>
                <a:lnTo>
                  <a:pt x="96296" y="90991"/>
                </a:lnTo>
                <a:lnTo>
                  <a:pt x="97297" y="88138"/>
                </a:lnTo>
                <a:lnTo>
                  <a:pt x="99135" y="82269"/>
                </a:lnTo>
                <a:lnTo>
                  <a:pt x="101467" y="73872"/>
                </a:lnTo>
                <a:lnTo>
                  <a:pt x="102304" y="69592"/>
                </a:lnTo>
                <a:lnTo>
                  <a:pt x="103141" y="65312"/>
                </a:lnTo>
                <a:lnTo>
                  <a:pt x="103806" y="61345"/>
                </a:lnTo>
                <a:lnTo>
                  <a:pt x="103971" y="59130"/>
                </a:lnTo>
                <a:lnTo>
                  <a:pt x="103971" y="57065"/>
                </a:lnTo>
                <a:lnTo>
                  <a:pt x="103971" y="55006"/>
                </a:lnTo>
                <a:lnTo>
                  <a:pt x="103635" y="52948"/>
                </a:lnTo>
                <a:lnTo>
                  <a:pt x="103141" y="51046"/>
                </a:lnTo>
                <a:lnTo>
                  <a:pt x="102469" y="49143"/>
                </a:lnTo>
                <a:lnTo>
                  <a:pt x="102304" y="48824"/>
                </a:lnTo>
                <a:lnTo>
                  <a:pt x="102139" y="48668"/>
                </a:lnTo>
                <a:lnTo>
                  <a:pt x="101467" y="48512"/>
                </a:lnTo>
                <a:lnTo>
                  <a:pt x="101138" y="47717"/>
                </a:lnTo>
                <a:lnTo>
                  <a:pt x="100637" y="47085"/>
                </a:lnTo>
                <a:lnTo>
                  <a:pt x="100137" y="46446"/>
                </a:lnTo>
                <a:lnTo>
                  <a:pt x="99300" y="45971"/>
                </a:lnTo>
                <a:lnTo>
                  <a:pt x="97633" y="45183"/>
                </a:lnTo>
                <a:lnTo>
                  <a:pt x="95631" y="44707"/>
                </a:lnTo>
                <a:lnTo>
                  <a:pt x="93456" y="44232"/>
                </a:lnTo>
                <a:lnTo>
                  <a:pt x="91289" y="44069"/>
                </a:lnTo>
                <a:lnTo>
                  <a:pt x="87949" y="43756"/>
                </a:lnTo>
                <a:lnTo>
                  <a:pt x="81611" y="42961"/>
                </a:lnTo>
                <a:lnTo>
                  <a:pt x="75102" y="42486"/>
                </a:lnTo>
                <a:lnTo>
                  <a:pt x="68758" y="42329"/>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2"/>
          <p:cNvSpPr txBox="1"/>
          <p:nvPr>
            <p:ph idx="1" type="body"/>
          </p:nvPr>
        </p:nvSpPr>
        <p:spPr>
          <a:xfrm>
            <a:off x="1700925" y="1399800"/>
            <a:ext cx="5742300" cy="819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3000"/>
              <a:buFont typeface="Sniglet"/>
              <a:buNone/>
            </a:pPr>
            <a:r>
              <a:rPr b="0" i="0" lang="en" sz="3000" u="none" cap="none" strike="noStrike">
                <a:solidFill>
                  <a:srgbClr val="FFFFFF"/>
                </a:solidFill>
                <a:latin typeface="Sniglet"/>
                <a:ea typeface="Sniglet"/>
                <a:cs typeface="Sniglet"/>
                <a:sym typeface="Sniglet"/>
              </a:rPr>
              <a:t>Transparency is a start!</a:t>
            </a:r>
            <a:endParaRPr/>
          </a:p>
          <a:p>
            <a:pPr indent="0" lvl="0" marL="0" marR="0" rtl="0" algn="ctr">
              <a:lnSpc>
                <a:spcPct val="100000"/>
              </a:lnSpc>
              <a:spcBef>
                <a:spcPts val="0"/>
              </a:spcBef>
              <a:spcAft>
                <a:spcPts val="0"/>
              </a:spcAft>
              <a:buClr>
                <a:srgbClr val="FFFFFF"/>
              </a:buClr>
              <a:buSzPts val="3000"/>
              <a:buFont typeface="Sniglet"/>
              <a:buNone/>
            </a:pPr>
            <a:r>
              <a:t/>
            </a:r>
            <a:endParaRPr b="0" i="0" sz="2000" u="none" cap="none" strike="noStrike">
              <a:solidFill>
                <a:srgbClr val="FFFFFF"/>
              </a:solidFill>
              <a:latin typeface="Sniglet"/>
              <a:ea typeface="Sniglet"/>
              <a:cs typeface="Sniglet"/>
              <a:sym typeface="Sniglet"/>
            </a:endParaRPr>
          </a:p>
          <a:p>
            <a:pPr indent="0" lvl="0" marL="0" marR="0" rtl="0" algn="ctr">
              <a:lnSpc>
                <a:spcPct val="100000"/>
              </a:lnSpc>
              <a:spcBef>
                <a:spcPts val="0"/>
              </a:spcBef>
              <a:spcAft>
                <a:spcPts val="0"/>
              </a:spcAft>
              <a:buClr>
                <a:srgbClr val="FFFFFF"/>
              </a:buClr>
              <a:buSzPts val="3000"/>
              <a:buFont typeface="Sniglet"/>
              <a:buNone/>
            </a:pPr>
            <a:r>
              <a:rPr b="0" i="0" lang="en" sz="2000" u="none" cap="none" strike="noStrike">
                <a:solidFill>
                  <a:srgbClr val="FFFFFF"/>
                </a:solidFill>
                <a:latin typeface="Sniglet"/>
                <a:ea typeface="Sniglet"/>
                <a:cs typeface="Sniglet"/>
                <a:sym typeface="Sniglet"/>
              </a:rPr>
              <a:t>Transparency may result in public outrage or acceptance. We need to start with disclosure.</a:t>
            </a:r>
            <a:endParaRPr/>
          </a:p>
          <a:p>
            <a:pPr indent="0" lvl="0" marL="0" marR="0" rtl="0" algn="ctr">
              <a:lnSpc>
                <a:spcPct val="100000"/>
              </a:lnSpc>
              <a:spcBef>
                <a:spcPts val="0"/>
              </a:spcBef>
              <a:spcAft>
                <a:spcPts val="0"/>
              </a:spcAft>
              <a:buClr>
                <a:srgbClr val="FFFFFF"/>
              </a:buClr>
              <a:buSzPts val="3000"/>
              <a:buFont typeface="Sniglet"/>
              <a:buNone/>
            </a:pPr>
            <a:r>
              <a:t/>
            </a:r>
            <a:endParaRPr b="0" i="0" sz="2000" u="none" cap="none" strike="noStrike">
              <a:solidFill>
                <a:srgbClr val="FFFFFF"/>
              </a:solidFill>
              <a:latin typeface="Sniglet"/>
              <a:ea typeface="Sniglet"/>
              <a:cs typeface="Sniglet"/>
              <a:sym typeface="Sniglet"/>
            </a:endParaRPr>
          </a:p>
          <a:p>
            <a:pPr indent="0" lvl="0" marL="0" marR="0" rtl="0" algn="ctr">
              <a:lnSpc>
                <a:spcPct val="100000"/>
              </a:lnSpc>
              <a:spcBef>
                <a:spcPts val="0"/>
              </a:spcBef>
              <a:spcAft>
                <a:spcPts val="0"/>
              </a:spcAft>
              <a:buClr>
                <a:srgbClr val="FFFFFF"/>
              </a:buClr>
              <a:buSzPts val="3000"/>
              <a:buFont typeface="Sniglet"/>
              <a:buNone/>
            </a:pPr>
            <a:r>
              <a:rPr b="0" i="0" lang="en" sz="2000" u="none" cap="none" strike="noStrike">
                <a:solidFill>
                  <a:srgbClr val="FFFFFF"/>
                </a:solidFill>
                <a:latin typeface="Sniglet"/>
                <a:ea typeface="Sniglet"/>
                <a:cs typeface="Sniglet"/>
                <a:sym typeface="Sniglet"/>
              </a:rPr>
              <a:t>Knowing is half the battle…</a:t>
            </a:r>
            <a:endParaRPr b="0" i="0" sz="2000" u="none" cap="none" strike="noStrike">
              <a:solidFill>
                <a:srgbClr val="FFFFFF"/>
              </a:solidFill>
              <a:latin typeface="Sniglet"/>
              <a:ea typeface="Sniglet"/>
              <a:cs typeface="Sniglet"/>
              <a:sym typeface="Snigle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3"/>
          <p:cNvSpPr txBox="1"/>
          <p:nvPr>
            <p:ph type="ctrTitle"/>
          </p:nvPr>
        </p:nvSpPr>
        <p:spPr>
          <a:xfrm>
            <a:off x="685800" y="1964342"/>
            <a:ext cx="7772400" cy="11598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4800"/>
              <a:buFont typeface="Walter Turncoat"/>
              <a:buNone/>
            </a:pPr>
            <a:r>
              <a:rPr b="0" i="0" lang="en" sz="6000" u="none" cap="none" strike="noStrike">
                <a:solidFill>
                  <a:srgbClr val="FFFFFF"/>
                </a:solidFill>
                <a:latin typeface="Walter Turncoat"/>
                <a:ea typeface="Walter Turncoat"/>
                <a:cs typeface="Walter Turncoat"/>
                <a:sym typeface="Walter Turncoat"/>
              </a:rPr>
              <a:t>2.</a:t>
            </a:r>
            <a:endParaRPr b="0" i="0" sz="6000" u="none" cap="none" strike="noStrike">
              <a:solidFill>
                <a:srgbClr val="FFFFFF"/>
              </a:solidFill>
              <a:latin typeface="Walter Turncoat"/>
              <a:ea typeface="Walter Turncoat"/>
              <a:cs typeface="Walter Turncoat"/>
              <a:sym typeface="Walter Turncoat"/>
            </a:endParaRPr>
          </a:p>
          <a:p>
            <a:pPr indent="0" lvl="0" marL="0" marR="0" rtl="0" algn="ctr">
              <a:lnSpc>
                <a:spcPct val="100000"/>
              </a:lnSpc>
              <a:spcBef>
                <a:spcPts val="0"/>
              </a:spcBef>
              <a:spcAft>
                <a:spcPts val="0"/>
              </a:spcAft>
              <a:buClr>
                <a:srgbClr val="FFFFFF"/>
              </a:buClr>
              <a:buSzPts val="4800"/>
              <a:buFont typeface="Walter Turncoat"/>
              <a:buNone/>
            </a:pPr>
            <a:r>
              <a:t/>
            </a:r>
            <a:endParaRPr b="0" i="0" sz="4800" u="none" cap="none" strike="noStrike">
              <a:solidFill>
                <a:srgbClr val="FFFFFF"/>
              </a:solidFill>
              <a:latin typeface="Walter Turncoat"/>
              <a:ea typeface="Walter Turncoat"/>
              <a:cs typeface="Walter Turncoat"/>
              <a:sym typeface="Walter Turncoat"/>
            </a:endParaRPr>
          </a:p>
          <a:p>
            <a:pPr indent="0" lvl="0" marL="0" marR="0" rtl="0" algn="ctr">
              <a:lnSpc>
                <a:spcPct val="100000"/>
              </a:lnSpc>
              <a:spcBef>
                <a:spcPts val="0"/>
              </a:spcBef>
              <a:spcAft>
                <a:spcPts val="0"/>
              </a:spcAft>
              <a:buClr>
                <a:srgbClr val="FFFFFF"/>
              </a:buClr>
              <a:buSzPts val="4800"/>
              <a:buFont typeface="Walter Turncoat"/>
              <a:buNone/>
            </a:pPr>
            <a:r>
              <a:rPr b="0" i="0" lang="en" sz="4800" u="none" cap="none" strike="noStrike">
                <a:solidFill>
                  <a:srgbClr val="FFFFFF"/>
                </a:solidFill>
                <a:latin typeface="Walter Turncoat"/>
                <a:ea typeface="Walter Turncoat"/>
                <a:cs typeface="Walter Turncoat"/>
                <a:sym typeface="Walter Turncoat"/>
              </a:rPr>
              <a:t>Verification</a:t>
            </a:r>
            <a:endParaRPr b="0" i="0" sz="4800" u="none" cap="none" strike="noStrike">
              <a:solidFill>
                <a:srgbClr val="FFFFFF"/>
              </a:solidFill>
              <a:latin typeface="Walter Turncoat"/>
              <a:ea typeface="Walter Turncoat"/>
              <a:cs typeface="Walter Turncoat"/>
              <a:sym typeface="Walter Turncoat"/>
            </a:endParaRPr>
          </a:p>
        </p:txBody>
      </p:sp>
      <p:sp>
        <p:nvSpPr>
          <p:cNvPr id="144" name="Google Shape;144;p23"/>
          <p:cNvSpPr txBox="1"/>
          <p:nvPr>
            <p:ph idx="1" type="subTitle"/>
          </p:nvPr>
        </p:nvSpPr>
        <p:spPr>
          <a:xfrm>
            <a:off x="685800" y="3144853"/>
            <a:ext cx="7772400" cy="784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000"/>
              <a:buFont typeface="Sniglet"/>
              <a:buNone/>
            </a:pPr>
            <a:r>
              <a:rPr b="0" i="0" lang="en" sz="2000" u="none" cap="none" strike="noStrike">
                <a:solidFill>
                  <a:srgbClr val="FFFFFF"/>
                </a:solidFill>
                <a:latin typeface="Sniglet"/>
                <a:ea typeface="Sniglet"/>
                <a:cs typeface="Sniglet"/>
                <a:sym typeface="Sniglet"/>
              </a:rPr>
              <a:t>“Trust but verify”</a:t>
            </a:r>
            <a:endParaRPr b="0" i="0" sz="2000" u="none" cap="none" strike="noStrike">
              <a:solidFill>
                <a:srgbClr val="FFFFFF"/>
              </a:solidFill>
              <a:latin typeface="Sniglet"/>
              <a:ea typeface="Sniglet"/>
              <a:cs typeface="Sniglet"/>
              <a:sym typeface="Sniglet"/>
            </a:endParaRPr>
          </a:p>
        </p:txBody>
      </p:sp>
      <p:sp>
        <p:nvSpPr>
          <p:cNvPr id="145" name="Google Shape;145;p23"/>
          <p:cNvSpPr/>
          <p:nvPr/>
        </p:nvSpPr>
        <p:spPr>
          <a:xfrm>
            <a:off x="3617075" y="256025"/>
            <a:ext cx="1824693" cy="1702276"/>
          </a:xfrm>
          <a:custGeom>
            <a:rect b="b" l="l" r="r" t="t"/>
            <a:pathLst>
              <a:path extrusionOk="0" h="120000" w="120000">
                <a:moveTo>
                  <a:pt x="76828" y="2128"/>
                </a:moveTo>
                <a:lnTo>
                  <a:pt x="76954" y="2158"/>
                </a:lnTo>
                <a:lnTo>
                  <a:pt x="76954" y="2158"/>
                </a:lnTo>
                <a:lnTo>
                  <a:pt x="76921" y="2137"/>
                </a:lnTo>
                <a:lnTo>
                  <a:pt x="76828" y="2128"/>
                </a:lnTo>
                <a:close/>
                <a:moveTo>
                  <a:pt x="58683" y="3487"/>
                </a:moveTo>
                <a:lnTo>
                  <a:pt x="59612" y="3817"/>
                </a:lnTo>
                <a:lnTo>
                  <a:pt x="59148" y="3817"/>
                </a:lnTo>
                <a:lnTo>
                  <a:pt x="58529" y="3652"/>
                </a:lnTo>
                <a:lnTo>
                  <a:pt x="58683" y="3487"/>
                </a:lnTo>
                <a:close/>
                <a:moveTo>
                  <a:pt x="69987" y="2324"/>
                </a:moveTo>
                <a:lnTo>
                  <a:pt x="73238" y="2656"/>
                </a:lnTo>
                <a:lnTo>
                  <a:pt x="76490" y="3154"/>
                </a:lnTo>
                <a:lnTo>
                  <a:pt x="75871" y="3154"/>
                </a:lnTo>
                <a:lnTo>
                  <a:pt x="76025" y="3487"/>
                </a:lnTo>
                <a:lnTo>
                  <a:pt x="74942" y="3154"/>
                </a:lnTo>
                <a:lnTo>
                  <a:pt x="73703" y="2989"/>
                </a:lnTo>
                <a:lnTo>
                  <a:pt x="73703" y="2989"/>
                </a:lnTo>
                <a:lnTo>
                  <a:pt x="74167" y="3652"/>
                </a:lnTo>
                <a:lnTo>
                  <a:pt x="74322" y="3984"/>
                </a:lnTo>
                <a:lnTo>
                  <a:pt x="74013" y="3984"/>
                </a:lnTo>
                <a:lnTo>
                  <a:pt x="73393" y="3817"/>
                </a:lnTo>
                <a:lnTo>
                  <a:pt x="71845" y="3154"/>
                </a:lnTo>
                <a:lnTo>
                  <a:pt x="69987" y="2324"/>
                </a:lnTo>
                <a:close/>
                <a:moveTo>
                  <a:pt x="56825" y="8963"/>
                </a:moveTo>
                <a:lnTo>
                  <a:pt x="56082" y="9062"/>
                </a:lnTo>
                <a:lnTo>
                  <a:pt x="56082" y="9062"/>
                </a:lnTo>
                <a:lnTo>
                  <a:pt x="55896" y="9129"/>
                </a:lnTo>
                <a:lnTo>
                  <a:pt x="56825" y="8963"/>
                </a:lnTo>
                <a:close/>
                <a:moveTo>
                  <a:pt x="96000" y="11951"/>
                </a:moveTo>
                <a:lnTo>
                  <a:pt x="96929" y="13112"/>
                </a:lnTo>
                <a:lnTo>
                  <a:pt x="96980" y="13152"/>
                </a:lnTo>
                <a:lnTo>
                  <a:pt x="96000" y="11951"/>
                </a:lnTo>
                <a:close/>
                <a:moveTo>
                  <a:pt x="93057" y="13610"/>
                </a:moveTo>
                <a:lnTo>
                  <a:pt x="94142" y="14273"/>
                </a:lnTo>
                <a:lnTo>
                  <a:pt x="93678" y="14273"/>
                </a:lnTo>
                <a:lnTo>
                  <a:pt x="93057" y="13610"/>
                </a:lnTo>
                <a:close/>
                <a:moveTo>
                  <a:pt x="98167" y="15269"/>
                </a:moveTo>
                <a:lnTo>
                  <a:pt x="98621" y="15756"/>
                </a:lnTo>
                <a:lnTo>
                  <a:pt x="98323" y="15436"/>
                </a:lnTo>
                <a:lnTo>
                  <a:pt x="98167" y="15269"/>
                </a:lnTo>
                <a:close/>
                <a:moveTo>
                  <a:pt x="94451" y="14108"/>
                </a:moveTo>
                <a:lnTo>
                  <a:pt x="95844" y="15436"/>
                </a:lnTo>
                <a:lnTo>
                  <a:pt x="97394" y="16597"/>
                </a:lnTo>
                <a:lnTo>
                  <a:pt x="96000" y="15601"/>
                </a:lnTo>
                <a:lnTo>
                  <a:pt x="94761" y="14440"/>
                </a:lnTo>
                <a:lnTo>
                  <a:pt x="94451" y="14108"/>
                </a:lnTo>
                <a:close/>
                <a:moveTo>
                  <a:pt x="98941" y="16266"/>
                </a:moveTo>
                <a:lnTo>
                  <a:pt x="99406" y="17262"/>
                </a:lnTo>
                <a:lnTo>
                  <a:pt x="98941" y="16764"/>
                </a:lnTo>
                <a:lnTo>
                  <a:pt x="98941" y="16432"/>
                </a:lnTo>
                <a:lnTo>
                  <a:pt x="98941" y="16266"/>
                </a:lnTo>
                <a:close/>
                <a:moveTo>
                  <a:pt x="98477" y="14771"/>
                </a:moveTo>
                <a:lnTo>
                  <a:pt x="99560" y="15436"/>
                </a:lnTo>
                <a:lnTo>
                  <a:pt x="100335" y="16432"/>
                </a:lnTo>
                <a:lnTo>
                  <a:pt x="101110" y="17428"/>
                </a:lnTo>
                <a:lnTo>
                  <a:pt x="101574" y="18589"/>
                </a:lnTo>
                <a:lnTo>
                  <a:pt x="100025" y="16597"/>
                </a:lnTo>
                <a:lnTo>
                  <a:pt x="100645" y="17760"/>
                </a:lnTo>
                <a:lnTo>
                  <a:pt x="98477" y="14771"/>
                </a:lnTo>
                <a:close/>
                <a:moveTo>
                  <a:pt x="104671" y="19585"/>
                </a:moveTo>
                <a:lnTo>
                  <a:pt x="105925" y="21601"/>
                </a:lnTo>
                <a:lnTo>
                  <a:pt x="106065" y="21743"/>
                </a:lnTo>
                <a:lnTo>
                  <a:pt x="104671" y="19585"/>
                </a:lnTo>
                <a:close/>
                <a:moveTo>
                  <a:pt x="106838" y="25559"/>
                </a:moveTo>
                <a:lnTo>
                  <a:pt x="107302" y="26722"/>
                </a:lnTo>
                <a:lnTo>
                  <a:pt x="107767" y="27718"/>
                </a:lnTo>
                <a:lnTo>
                  <a:pt x="108387" y="29875"/>
                </a:lnTo>
                <a:lnTo>
                  <a:pt x="107767" y="28714"/>
                </a:lnTo>
                <a:lnTo>
                  <a:pt x="107148" y="27053"/>
                </a:lnTo>
                <a:lnTo>
                  <a:pt x="106838" y="25559"/>
                </a:lnTo>
                <a:close/>
                <a:moveTo>
                  <a:pt x="106838" y="28714"/>
                </a:moveTo>
                <a:lnTo>
                  <a:pt x="107612" y="29377"/>
                </a:lnTo>
                <a:lnTo>
                  <a:pt x="108231" y="30042"/>
                </a:lnTo>
                <a:lnTo>
                  <a:pt x="108852" y="30871"/>
                </a:lnTo>
                <a:lnTo>
                  <a:pt x="109006" y="31369"/>
                </a:lnTo>
                <a:lnTo>
                  <a:pt x="109160" y="31867"/>
                </a:lnTo>
                <a:lnTo>
                  <a:pt x="108077" y="30208"/>
                </a:lnTo>
                <a:lnTo>
                  <a:pt x="106838" y="28714"/>
                </a:lnTo>
                <a:close/>
                <a:moveTo>
                  <a:pt x="118296" y="63734"/>
                </a:moveTo>
                <a:lnTo>
                  <a:pt x="117831" y="66058"/>
                </a:lnTo>
                <a:lnTo>
                  <a:pt x="117523" y="68215"/>
                </a:lnTo>
                <a:lnTo>
                  <a:pt x="117058" y="70374"/>
                </a:lnTo>
                <a:lnTo>
                  <a:pt x="116129" y="73028"/>
                </a:lnTo>
                <a:lnTo>
                  <a:pt x="116438" y="70871"/>
                </a:lnTo>
                <a:lnTo>
                  <a:pt x="116902" y="68547"/>
                </a:lnTo>
                <a:lnTo>
                  <a:pt x="118296" y="63734"/>
                </a:lnTo>
                <a:close/>
                <a:moveTo>
                  <a:pt x="113497" y="78173"/>
                </a:moveTo>
                <a:lnTo>
                  <a:pt x="113032" y="79003"/>
                </a:lnTo>
                <a:lnTo>
                  <a:pt x="112568" y="79834"/>
                </a:lnTo>
                <a:lnTo>
                  <a:pt x="111947" y="80497"/>
                </a:lnTo>
                <a:lnTo>
                  <a:pt x="111483" y="81162"/>
                </a:lnTo>
                <a:lnTo>
                  <a:pt x="111793" y="80497"/>
                </a:lnTo>
                <a:lnTo>
                  <a:pt x="112722" y="79501"/>
                </a:lnTo>
                <a:lnTo>
                  <a:pt x="113497" y="78173"/>
                </a:lnTo>
                <a:close/>
                <a:moveTo>
                  <a:pt x="110554" y="84149"/>
                </a:moveTo>
                <a:lnTo>
                  <a:pt x="109781" y="85476"/>
                </a:lnTo>
                <a:lnTo>
                  <a:pt x="109160" y="85974"/>
                </a:lnTo>
                <a:lnTo>
                  <a:pt x="109006" y="85974"/>
                </a:lnTo>
                <a:lnTo>
                  <a:pt x="109006" y="85808"/>
                </a:lnTo>
                <a:lnTo>
                  <a:pt x="109781" y="84978"/>
                </a:lnTo>
                <a:lnTo>
                  <a:pt x="110554" y="84149"/>
                </a:lnTo>
                <a:close/>
                <a:moveTo>
                  <a:pt x="106838" y="85145"/>
                </a:moveTo>
                <a:lnTo>
                  <a:pt x="107302" y="85310"/>
                </a:lnTo>
                <a:lnTo>
                  <a:pt x="106529" y="86306"/>
                </a:lnTo>
                <a:lnTo>
                  <a:pt x="106065" y="87137"/>
                </a:lnTo>
                <a:lnTo>
                  <a:pt x="105444" y="87634"/>
                </a:lnTo>
                <a:lnTo>
                  <a:pt x="105444" y="87800"/>
                </a:lnTo>
                <a:lnTo>
                  <a:pt x="105136" y="87800"/>
                </a:lnTo>
                <a:lnTo>
                  <a:pt x="105136" y="87634"/>
                </a:lnTo>
                <a:lnTo>
                  <a:pt x="105755" y="86472"/>
                </a:lnTo>
                <a:lnTo>
                  <a:pt x="106065" y="85974"/>
                </a:lnTo>
                <a:lnTo>
                  <a:pt x="106529" y="85476"/>
                </a:lnTo>
                <a:lnTo>
                  <a:pt x="106838" y="85145"/>
                </a:lnTo>
                <a:close/>
                <a:moveTo>
                  <a:pt x="11458" y="92281"/>
                </a:moveTo>
                <a:lnTo>
                  <a:pt x="11768" y="93442"/>
                </a:lnTo>
                <a:lnTo>
                  <a:pt x="11612" y="93277"/>
                </a:lnTo>
                <a:lnTo>
                  <a:pt x="11458" y="92613"/>
                </a:lnTo>
                <a:lnTo>
                  <a:pt x="11458" y="92281"/>
                </a:lnTo>
                <a:close/>
                <a:moveTo>
                  <a:pt x="12697" y="95601"/>
                </a:moveTo>
                <a:lnTo>
                  <a:pt x="12541" y="95766"/>
                </a:lnTo>
                <a:lnTo>
                  <a:pt x="12541" y="95601"/>
                </a:lnTo>
                <a:close/>
                <a:moveTo>
                  <a:pt x="100489" y="96929"/>
                </a:moveTo>
                <a:lnTo>
                  <a:pt x="100181" y="97427"/>
                </a:lnTo>
                <a:lnTo>
                  <a:pt x="99716" y="97592"/>
                </a:lnTo>
                <a:lnTo>
                  <a:pt x="99716" y="97592"/>
                </a:lnTo>
                <a:lnTo>
                  <a:pt x="100025" y="97260"/>
                </a:lnTo>
                <a:lnTo>
                  <a:pt x="100489" y="96929"/>
                </a:lnTo>
                <a:close/>
                <a:moveTo>
                  <a:pt x="10064" y="94770"/>
                </a:moveTo>
                <a:lnTo>
                  <a:pt x="12076" y="97427"/>
                </a:lnTo>
                <a:lnTo>
                  <a:pt x="12541" y="97592"/>
                </a:lnTo>
                <a:lnTo>
                  <a:pt x="12541" y="97592"/>
                </a:lnTo>
                <a:lnTo>
                  <a:pt x="12541" y="97592"/>
                </a:lnTo>
                <a:lnTo>
                  <a:pt x="12851" y="97758"/>
                </a:lnTo>
                <a:lnTo>
                  <a:pt x="13626" y="99251"/>
                </a:lnTo>
                <a:lnTo>
                  <a:pt x="11768" y="97592"/>
                </a:lnTo>
                <a:lnTo>
                  <a:pt x="10683" y="96099"/>
                </a:lnTo>
                <a:lnTo>
                  <a:pt x="10218" y="95435"/>
                </a:lnTo>
                <a:lnTo>
                  <a:pt x="10064" y="94770"/>
                </a:lnTo>
                <a:close/>
                <a:moveTo>
                  <a:pt x="14863" y="99251"/>
                </a:moveTo>
                <a:lnTo>
                  <a:pt x="15173" y="99419"/>
                </a:lnTo>
                <a:lnTo>
                  <a:pt x="15019" y="99419"/>
                </a:lnTo>
                <a:lnTo>
                  <a:pt x="14863" y="99251"/>
                </a:lnTo>
                <a:close/>
                <a:moveTo>
                  <a:pt x="17187" y="100247"/>
                </a:moveTo>
                <a:lnTo>
                  <a:pt x="18581" y="100912"/>
                </a:lnTo>
                <a:lnTo>
                  <a:pt x="19510" y="101576"/>
                </a:lnTo>
                <a:lnTo>
                  <a:pt x="20129" y="102073"/>
                </a:lnTo>
                <a:lnTo>
                  <a:pt x="19045" y="101410"/>
                </a:lnTo>
                <a:lnTo>
                  <a:pt x="19045" y="101410"/>
                </a:lnTo>
                <a:lnTo>
                  <a:pt x="19354" y="102239"/>
                </a:lnTo>
                <a:lnTo>
                  <a:pt x="19045" y="102073"/>
                </a:lnTo>
                <a:lnTo>
                  <a:pt x="18271" y="101078"/>
                </a:lnTo>
                <a:lnTo>
                  <a:pt x="17806" y="100580"/>
                </a:lnTo>
                <a:lnTo>
                  <a:pt x="17187" y="100247"/>
                </a:lnTo>
                <a:close/>
                <a:moveTo>
                  <a:pt x="29574" y="104563"/>
                </a:moveTo>
                <a:lnTo>
                  <a:pt x="30812" y="105226"/>
                </a:lnTo>
                <a:lnTo>
                  <a:pt x="32051" y="106222"/>
                </a:lnTo>
                <a:lnTo>
                  <a:pt x="31276" y="106057"/>
                </a:lnTo>
                <a:lnTo>
                  <a:pt x="31122" y="105891"/>
                </a:lnTo>
                <a:lnTo>
                  <a:pt x="30347" y="105226"/>
                </a:lnTo>
                <a:lnTo>
                  <a:pt x="29574" y="104563"/>
                </a:lnTo>
                <a:close/>
                <a:moveTo>
                  <a:pt x="23845" y="105559"/>
                </a:moveTo>
                <a:lnTo>
                  <a:pt x="24155" y="105724"/>
                </a:lnTo>
                <a:lnTo>
                  <a:pt x="24463" y="105891"/>
                </a:lnTo>
                <a:lnTo>
                  <a:pt x="24928" y="106389"/>
                </a:lnTo>
                <a:lnTo>
                  <a:pt x="25084" y="106555"/>
                </a:lnTo>
                <a:lnTo>
                  <a:pt x="24928" y="106555"/>
                </a:lnTo>
                <a:lnTo>
                  <a:pt x="23845" y="105559"/>
                </a:lnTo>
                <a:close/>
                <a:moveTo>
                  <a:pt x="80980" y="105891"/>
                </a:moveTo>
                <a:lnTo>
                  <a:pt x="79431" y="106555"/>
                </a:lnTo>
                <a:lnTo>
                  <a:pt x="78658" y="106887"/>
                </a:lnTo>
                <a:lnTo>
                  <a:pt x="77883" y="106887"/>
                </a:lnTo>
                <a:lnTo>
                  <a:pt x="78658" y="106389"/>
                </a:lnTo>
                <a:lnTo>
                  <a:pt x="79277" y="106057"/>
                </a:lnTo>
                <a:lnTo>
                  <a:pt x="80516" y="105891"/>
                </a:lnTo>
                <a:close/>
                <a:moveTo>
                  <a:pt x="31587" y="106555"/>
                </a:moveTo>
                <a:lnTo>
                  <a:pt x="32516" y="106720"/>
                </a:lnTo>
                <a:lnTo>
                  <a:pt x="33755" y="107385"/>
                </a:lnTo>
                <a:lnTo>
                  <a:pt x="33755" y="107385"/>
                </a:lnTo>
                <a:lnTo>
                  <a:pt x="32516" y="107052"/>
                </a:lnTo>
                <a:lnTo>
                  <a:pt x="31587" y="106555"/>
                </a:lnTo>
                <a:close/>
                <a:moveTo>
                  <a:pt x="77265" y="107717"/>
                </a:moveTo>
                <a:lnTo>
                  <a:pt x="76800" y="108048"/>
                </a:lnTo>
                <a:lnTo>
                  <a:pt x="76644" y="108215"/>
                </a:lnTo>
                <a:lnTo>
                  <a:pt x="76800" y="108381"/>
                </a:lnTo>
                <a:lnTo>
                  <a:pt x="77573" y="108381"/>
                </a:lnTo>
                <a:lnTo>
                  <a:pt x="78194" y="108215"/>
                </a:lnTo>
                <a:lnTo>
                  <a:pt x="76954" y="108713"/>
                </a:lnTo>
                <a:lnTo>
                  <a:pt x="75715" y="108879"/>
                </a:lnTo>
                <a:lnTo>
                  <a:pt x="75715" y="109044"/>
                </a:lnTo>
                <a:lnTo>
                  <a:pt x="75561" y="109044"/>
                </a:lnTo>
                <a:lnTo>
                  <a:pt x="74942" y="108546"/>
                </a:lnTo>
                <a:lnTo>
                  <a:pt x="76025" y="107883"/>
                </a:lnTo>
                <a:lnTo>
                  <a:pt x="77265" y="107717"/>
                </a:lnTo>
                <a:close/>
                <a:moveTo>
                  <a:pt x="39639" y="112031"/>
                </a:moveTo>
                <a:lnTo>
                  <a:pt x="40877" y="112529"/>
                </a:lnTo>
                <a:lnTo>
                  <a:pt x="42270" y="113027"/>
                </a:lnTo>
                <a:lnTo>
                  <a:pt x="41341" y="113027"/>
                </a:lnTo>
                <a:lnTo>
                  <a:pt x="39639" y="112862"/>
                </a:lnTo>
                <a:lnTo>
                  <a:pt x="39019" y="112696"/>
                </a:lnTo>
                <a:lnTo>
                  <a:pt x="38710" y="112529"/>
                </a:lnTo>
                <a:lnTo>
                  <a:pt x="38710" y="112364"/>
                </a:lnTo>
                <a:lnTo>
                  <a:pt x="38710" y="112199"/>
                </a:lnTo>
                <a:lnTo>
                  <a:pt x="39639" y="112031"/>
                </a:lnTo>
                <a:close/>
                <a:moveTo>
                  <a:pt x="57135" y="113692"/>
                </a:moveTo>
                <a:lnTo>
                  <a:pt x="57600" y="114023"/>
                </a:lnTo>
                <a:lnTo>
                  <a:pt x="58064" y="114190"/>
                </a:lnTo>
                <a:lnTo>
                  <a:pt x="56825" y="114356"/>
                </a:lnTo>
                <a:lnTo>
                  <a:pt x="55896" y="114356"/>
                </a:lnTo>
                <a:lnTo>
                  <a:pt x="55896" y="114190"/>
                </a:lnTo>
                <a:lnTo>
                  <a:pt x="57135" y="113692"/>
                </a:lnTo>
                <a:close/>
                <a:moveTo>
                  <a:pt x="76180" y="112199"/>
                </a:moveTo>
                <a:lnTo>
                  <a:pt x="75715" y="112696"/>
                </a:lnTo>
                <a:lnTo>
                  <a:pt x="72928" y="113858"/>
                </a:lnTo>
                <a:lnTo>
                  <a:pt x="72155" y="114190"/>
                </a:lnTo>
                <a:lnTo>
                  <a:pt x="72464" y="114023"/>
                </a:lnTo>
                <a:lnTo>
                  <a:pt x="69987" y="114356"/>
                </a:lnTo>
                <a:lnTo>
                  <a:pt x="70451" y="114023"/>
                </a:lnTo>
                <a:lnTo>
                  <a:pt x="70916" y="113692"/>
                </a:lnTo>
                <a:lnTo>
                  <a:pt x="69522" y="114190"/>
                </a:lnTo>
                <a:lnTo>
                  <a:pt x="70762" y="113692"/>
                </a:lnTo>
                <a:lnTo>
                  <a:pt x="74478" y="112364"/>
                </a:lnTo>
                <a:lnTo>
                  <a:pt x="73857" y="112862"/>
                </a:lnTo>
                <a:lnTo>
                  <a:pt x="73238" y="113360"/>
                </a:lnTo>
                <a:lnTo>
                  <a:pt x="76180" y="112199"/>
                </a:lnTo>
                <a:close/>
                <a:moveTo>
                  <a:pt x="65496" y="113692"/>
                </a:moveTo>
                <a:lnTo>
                  <a:pt x="65342" y="113858"/>
                </a:lnTo>
                <a:lnTo>
                  <a:pt x="65032" y="114023"/>
                </a:lnTo>
                <a:lnTo>
                  <a:pt x="63949" y="114356"/>
                </a:lnTo>
                <a:lnTo>
                  <a:pt x="62709" y="114521"/>
                </a:lnTo>
                <a:lnTo>
                  <a:pt x="61780" y="114521"/>
                </a:lnTo>
                <a:lnTo>
                  <a:pt x="64103" y="114023"/>
                </a:lnTo>
                <a:lnTo>
                  <a:pt x="64877" y="113858"/>
                </a:lnTo>
                <a:lnTo>
                  <a:pt x="65496" y="113692"/>
                </a:lnTo>
                <a:close/>
                <a:moveTo>
                  <a:pt x="70295" y="112696"/>
                </a:moveTo>
                <a:lnTo>
                  <a:pt x="69677" y="113027"/>
                </a:lnTo>
                <a:lnTo>
                  <a:pt x="69366" y="113360"/>
                </a:lnTo>
                <a:lnTo>
                  <a:pt x="68902" y="113692"/>
                </a:lnTo>
                <a:lnTo>
                  <a:pt x="68748" y="114356"/>
                </a:lnTo>
                <a:lnTo>
                  <a:pt x="69366" y="114356"/>
                </a:lnTo>
                <a:lnTo>
                  <a:pt x="65806" y="114853"/>
                </a:lnTo>
                <a:lnTo>
                  <a:pt x="67044" y="114356"/>
                </a:lnTo>
                <a:lnTo>
                  <a:pt x="67509" y="114023"/>
                </a:lnTo>
                <a:lnTo>
                  <a:pt x="67509" y="113858"/>
                </a:lnTo>
                <a:lnTo>
                  <a:pt x="67354" y="113692"/>
                </a:lnTo>
                <a:lnTo>
                  <a:pt x="66890" y="113692"/>
                </a:lnTo>
                <a:lnTo>
                  <a:pt x="66115" y="113525"/>
                </a:lnTo>
                <a:lnTo>
                  <a:pt x="65961" y="113360"/>
                </a:lnTo>
                <a:lnTo>
                  <a:pt x="68129" y="113194"/>
                </a:lnTo>
                <a:lnTo>
                  <a:pt x="70295" y="112696"/>
                </a:lnTo>
                <a:close/>
                <a:moveTo>
                  <a:pt x="25703" y="106222"/>
                </a:moveTo>
                <a:lnTo>
                  <a:pt x="27716" y="107550"/>
                </a:lnTo>
                <a:lnTo>
                  <a:pt x="29418" y="109211"/>
                </a:lnTo>
                <a:lnTo>
                  <a:pt x="29418" y="108713"/>
                </a:lnTo>
                <a:lnTo>
                  <a:pt x="29264" y="108381"/>
                </a:lnTo>
                <a:lnTo>
                  <a:pt x="31276" y="109044"/>
                </a:lnTo>
                <a:lnTo>
                  <a:pt x="33290" y="109709"/>
                </a:lnTo>
                <a:lnTo>
                  <a:pt x="34219" y="110040"/>
                </a:lnTo>
                <a:lnTo>
                  <a:pt x="35148" y="110372"/>
                </a:lnTo>
                <a:lnTo>
                  <a:pt x="35921" y="110870"/>
                </a:lnTo>
                <a:lnTo>
                  <a:pt x="36696" y="111534"/>
                </a:lnTo>
                <a:lnTo>
                  <a:pt x="35303" y="111368"/>
                </a:lnTo>
                <a:lnTo>
                  <a:pt x="37006" y="112364"/>
                </a:lnTo>
                <a:lnTo>
                  <a:pt x="39174" y="113194"/>
                </a:lnTo>
                <a:lnTo>
                  <a:pt x="41805" y="114190"/>
                </a:lnTo>
                <a:lnTo>
                  <a:pt x="44592" y="114853"/>
                </a:lnTo>
                <a:lnTo>
                  <a:pt x="43663" y="114853"/>
                </a:lnTo>
                <a:lnTo>
                  <a:pt x="44438" y="116015"/>
                </a:lnTo>
                <a:lnTo>
                  <a:pt x="44128" y="116015"/>
                </a:lnTo>
                <a:lnTo>
                  <a:pt x="43663" y="115849"/>
                </a:lnTo>
                <a:lnTo>
                  <a:pt x="42426" y="115517"/>
                </a:lnTo>
                <a:lnTo>
                  <a:pt x="41497" y="115186"/>
                </a:lnTo>
                <a:lnTo>
                  <a:pt x="41341" y="115019"/>
                </a:lnTo>
                <a:lnTo>
                  <a:pt x="42270" y="115019"/>
                </a:lnTo>
                <a:lnTo>
                  <a:pt x="43045" y="115186"/>
                </a:lnTo>
                <a:lnTo>
                  <a:pt x="43199" y="114853"/>
                </a:lnTo>
                <a:lnTo>
                  <a:pt x="43199" y="114688"/>
                </a:lnTo>
                <a:lnTo>
                  <a:pt x="43045" y="114521"/>
                </a:lnTo>
                <a:lnTo>
                  <a:pt x="42116" y="114521"/>
                </a:lnTo>
                <a:lnTo>
                  <a:pt x="41341" y="114688"/>
                </a:lnTo>
                <a:lnTo>
                  <a:pt x="40258" y="115019"/>
                </a:lnTo>
                <a:lnTo>
                  <a:pt x="40258" y="115019"/>
                </a:lnTo>
                <a:lnTo>
                  <a:pt x="41032" y="114521"/>
                </a:lnTo>
                <a:lnTo>
                  <a:pt x="38864" y="114190"/>
                </a:lnTo>
                <a:lnTo>
                  <a:pt x="37006" y="113858"/>
                </a:lnTo>
                <a:lnTo>
                  <a:pt x="35457" y="113194"/>
                </a:lnTo>
                <a:lnTo>
                  <a:pt x="33909" y="112364"/>
                </a:lnTo>
                <a:lnTo>
                  <a:pt x="34374" y="112364"/>
                </a:lnTo>
                <a:lnTo>
                  <a:pt x="33445" y="112199"/>
                </a:lnTo>
                <a:lnTo>
                  <a:pt x="31741" y="112031"/>
                </a:lnTo>
                <a:lnTo>
                  <a:pt x="30968" y="111701"/>
                </a:lnTo>
                <a:lnTo>
                  <a:pt x="30193" y="111368"/>
                </a:lnTo>
                <a:lnTo>
                  <a:pt x="30503" y="111203"/>
                </a:lnTo>
                <a:lnTo>
                  <a:pt x="30968" y="111368"/>
                </a:lnTo>
                <a:lnTo>
                  <a:pt x="29574" y="110372"/>
                </a:lnTo>
                <a:lnTo>
                  <a:pt x="27871" y="109211"/>
                </a:lnTo>
                <a:lnTo>
                  <a:pt x="24309" y="106389"/>
                </a:lnTo>
                <a:lnTo>
                  <a:pt x="26942" y="108048"/>
                </a:lnTo>
                <a:lnTo>
                  <a:pt x="25703" y="106222"/>
                </a:lnTo>
                <a:close/>
                <a:moveTo>
                  <a:pt x="47379" y="115517"/>
                </a:moveTo>
                <a:lnTo>
                  <a:pt x="50322" y="116015"/>
                </a:lnTo>
                <a:lnTo>
                  <a:pt x="53419" y="116347"/>
                </a:lnTo>
                <a:lnTo>
                  <a:pt x="52645" y="116512"/>
                </a:lnTo>
                <a:lnTo>
                  <a:pt x="51406" y="116512"/>
                </a:lnTo>
                <a:lnTo>
                  <a:pt x="50168" y="116347"/>
                </a:lnTo>
                <a:lnTo>
                  <a:pt x="47379" y="115517"/>
                </a:lnTo>
                <a:close/>
                <a:moveTo>
                  <a:pt x="64257" y="0"/>
                </a:moveTo>
                <a:lnTo>
                  <a:pt x="64877" y="497"/>
                </a:lnTo>
                <a:lnTo>
                  <a:pt x="65032" y="665"/>
                </a:lnTo>
                <a:lnTo>
                  <a:pt x="68129" y="1826"/>
                </a:lnTo>
                <a:lnTo>
                  <a:pt x="67200" y="1991"/>
                </a:lnTo>
                <a:lnTo>
                  <a:pt x="66115" y="2158"/>
                </a:lnTo>
                <a:lnTo>
                  <a:pt x="63949" y="1826"/>
                </a:lnTo>
                <a:lnTo>
                  <a:pt x="61626" y="1493"/>
                </a:lnTo>
                <a:lnTo>
                  <a:pt x="59612" y="1162"/>
                </a:lnTo>
                <a:lnTo>
                  <a:pt x="59768" y="1328"/>
                </a:lnTo>
                <a:lnTo>
                  <a:pt x="59768" y="1493"/>
                </a:lnTo>
                <a:lnTo>
                  <a:pt x="58993" y="1660"/>
                </a:lnTo>
                <a:lnTo>
                  <a:pt x="56050" y="1991"/>
                </a:lnTo>
                <a:lnTo>
                  <a:pt x="52026" y="1991"/>
                </a:lnTo>
                <a:lnTo>
                  <a:pt x="50322" y="2158"/>
                </a:lnTo>
                <a:lnTo>
                  <a:pt x="48773" y="2324"/>
                </a:lnTo>
                <a:lnTo>
                  <a:pt x="49858" y="2491"/>
                </a:lnTo>
                <a:lnTo>
                  <a:pt x="50941" y="2656"/>
                </a:lnTo>
                <a:lnTo>
                  <a:pt x="49393" y="2989"/>
                </a:lnTo>
                <a:lnTo>
                  <a:pt x="47225" y="3652"/>
                </a:lnTo>
                <a:lnTo>
                  <a:pt x="45832" y="4150"/>
                </a:lnTo>
                <a:lnTo>
                  <a:pt x="45832" y="4315"/>
                </a:lnTo>
                <a:lnTo>
                  <a:pt x="46296" y="4315"/>
                </a:lnTo>
                <a:lnTo>
                  <a:pt x="43509" y="5311"/>
                </a:lnTo>
                <a:lnTo>
                  <a:pt x="43974" y="4980"/>
                </a:lnTo>
                <a:lnTo>
                  <a:pt x="43974" y="4980"/>
                </a:lnTo>
                <a:lnTo>
                  <a:pt x="42116" y="5146"/>
                </a:lnTo>
                <a:lnTo>
                  <a:pt x="42270" y="4980"/>
                </a:lnTo>
                <a:lnTo>
                  <a:pt x="41651" y="5146"/>
                </a:lnTo>
                <a:lnTo>
                  <a:pt x="40877" y="5643"/>
                </a:lnTo>
                <a:lnTo>
                  <a:pt x="39483" y="6639"/>
                </a:lnTo>
                <a:lnTo>
                  <a:pt x="36542" y="7635"/>
                </a:lnTo>
                <a:lnTo>
                  <a:pt x="33599" y="8963"/>
                </a:lnTo>
                <a:lnTo>
                  <a:pt x="30658" y="10125"/>
                </a:lnTo>
                <a:lnTo>
                  <a:pt x="27871" y="11618"/>
                </a:lnTo>
                <a:lnTo>
                  <a:pt x="28645" y="11618"/>
                </a:lnTo>
                <a:lnTo>
                  <a:pt x="29264" y="11286"/>
                </a:lnTo>
                <a:lnTo>
                  <a:pt x="30968" y="10622"/>
                </a:lnTo>
                <a:lnTo>
                  <a:pt x="32670" y="9959"/>
                </a:lnTo>
                <a:lnTo>
                  <a:pt x="33445" y="9627"/>
                </a:lnTo>
                <a:lnTo>
                  <a:pt x="34374" y="9461"/>
                </a:lnTo>
                <a:lnTo>
                  <a:pt x="34374" y="9461"/>
                </a:lnTo>
                <a:lnTo>
                  <a:pt x="32051" y="10622"/>
                </a:lnTo>
                <a:lnTo>
                  <a:pt x="32051" y="10622"/>
                </a:lnTo>
                <a:lnTo>
                  <a:pt x="32980" y="10457"/>
                </a:lnTo>
                <a:lnTo>
                  <a:pt x="30193" y="12449"/>
                </a:lnTo>
                <a:lnTo>
                  <a:pt x="34219" y="10622"/>
                </a:lnTo>
                <a:lnTo>
                  <a:pt x="38400" y="8963"/>
                </a:lnTo>
                <a:lnTo>
                  <a:pt x="42734" y="7470"/>
                </a:lnTo>
                <a:lnTo>
                  <a:pt x="47071" y="5976"/>
                </a:lnTo>
                <a:lnTo>
                  <a:pt x="46450" y="6141"/>
                </a:lnTo>
                <a:lnTo>
                  <a:pt x="47225" y="5643"/>
                </a:lnTo>
                <a:lnTo>
                  <a:pt x="49704" y="4813"/>
                </a:lnTo>
                <a:lnTo>
                  <a:pt x="49083" y="4980"/>
                </a:lnTo>
                <a:lnTo>
                  <a:pt x="47690" y="4980"/>
                </a:lnTo>
                <a:lnTo>
                  <a:pt x="46915" y="4648"/>
                </a:lnTo>
                <a:lnTo>
                  <a:pt x="50168" y="4482"/>
                </a:lnTo>
                <a:lnTo>
                  <a:pt x="53574" y="4482"/>
                </a:lnTo>
                <a:lnTo>
                  <a:pt x="61162" y="4980"/>
                </a:lnTo>
                <a:lnTo>
                  <a:pt x="64877" y="5311"/>
                </a:lnTo>
                <a:lnTo>
                  <a:pt x="71380" y="5311"/>
                </a:lnTo>
                <a:lnTo>
                  <a:pt x="72774" y="4980"/>
                </a:lnTo>
                <a:lnTo>
                  <a:pt x="74013" y="4813"/>
                </a:lnTo>
                <a:lnTo>
                  <a:pt x="75407" y="5478"/>
                </a:lnTo>
                <a:lnTo>
                  <a:pt x="76954" y="5976"/>
                </a:lnTo>
                <a:lnTo>
                  <a:pt x="79896" y="6972"/>
                </a:lnTo>
                <a:lnTo>
                  <a:pt x="82993" y="7800"/>
                </a:lnTo>
                <a:lnTo>
                  <a:pt x="84542" y="8298"/>
                </a:lnTo>
                <a:lnTo>
                  <a:pt x="85936" y="9129"/>
                </a:lnTo>
                <a:lnTo>
                  <a:pt x="85007" y="8465"/>
                </a:lnTo>
                <a:lnTo>
                  <a:pt x="87948" y="10290"/>
                </a:lnTo>
                <a:lnTo>
                  <a:pt x="90889" y="12282"/>
                </a:lnTo>
                <a:lnTo>
                  <a:pt x="92438" y="13444"/>
                </a:lnTo>
                <a:lnTo>
                  <a:pt x="93832" y="14606"/>
                </a:lnTo>
                <a:lnTo>
                  <a:pt x="95071" y="15934"/>
                </a:lnTo>
                <a:lnTo>
                  <a:pt x="96309" y="17428"/>
                </a:lnTo>
                <a:lnTo>
                  <a:pt x="102347" y="24731"/>
                </a:lnTo>
                <a:lnTo>
                  <a:pt x="106065" y="29710"/>
                </a:lnTo>
                <a:lnTo>
                  <a:pt x="109470" y="34523"/>
                </a:lnTo>
                <a:lnTo>
                  <a:pt x="109316" y="33693"/>
                </a:lnTo>
                <a:lnTo>
                  <a:pt x="109316" y="33030"/>
                </a:lnTo>
                <a:lnTo>
                  <a:pt x="110554" y="36017"/>
                </a:lnTo>
                <a:lnTo>
                  <a:pt x="112876" y="42157"/>
                </a:lnTo>
                <a:lnTo>
                  <a:pt x="113032" y="42490"/>
                </a:lnTo>
                <a:lnTo>
                  <a:pt x="114580" y="47136"/>
                </a:lnTo>
                <a:lnTo>
                  <a:pt x="115819" y="51452"/>
                </a:lnTo>
                <a:lnTo>
                  <a:pt x="116129" y="53278"/>
                </a:lnTo>
                <a:lnTo>
                  <a:pt x="116284" y="54604"/>
                </a:lnTo>
                <a:lnTo>
                  <a:pt x="116284" y="55602"/>
                </a:lnTo>
                <a:lnTo>
                  <a:pt x="116129" y="55933"/>
                </a:lnTo>
                <a:lnTo>
                  <a:pt x="115819" y="56100"/>
                </a:lnTo>
                <a:lnTo>
                  <a:pt x="113961" y="64564"/>
                </a:lnTo>
                <a:lnTo>
                  <a:pt x="111947" y="73361"/>
                </a:lnTo>
                <a:lnTo>
                  <a:pt x="112568" y="72198"/>
                </a:lnTo>
                <a:lnTo>
                  <a:pt x="113186" y="70704"/>
                </a:lnTo>
                <a:lnTo>
                  <a:pt x="113651" y="71202"/>
                </a:lnTo>
                <a:lnTo>
                  <a:pt x="113651" y="71867"/>
                </a:lnTo>
                <a:lnTo>
                  <a:pt x="113651" y="72530"/>
                </a:lnTo>
                <a:lnTo>
                  <a:pt x="113341" y="73361"/>
                </a:lnTo>
                <a:lnTo>
                  <a:pt x="112412" y="75518"/>
                </a:lnTo>
                <a:lnTo>
                  <a:pt x="111174" y="77675"/>
                </a:lnTo>
                <a:lnTo>
                  <a:pt x="109625" y="79834"/>
                </a:lnTo>
                <a:lnTo>
                  <a:pt x="108231" y="81825"/>
                </a:lnTo>
                <a:lnTo>
                  <a:pt x="106219" y="84315"/>
                </a:lnTo>
                <a:lnTo>
                  <a:pt x="107612" y="83817"/>
                </a:lnTo>
                <a:lnTo>
                  <a:pt x="106838" y="84978"/>
                </a:lnTo>
                <a:lnTo>
                  <a:pt x="105755" y="86141"/>
                </a:lnTo>
                <a:lnTo>
                  <a:pt x="103586" y="88298"/>
                </a:lnTo>
                <a:lnTo>
                  <a:pt x="104515" y="86141"/>
                </a:lnTo>
                <a:lnTo>
                  <a:pt x="105444" y="83817"/>
                </a:lnTo>
                <a:lnTo>
                  <a:pt x="107923" y="78838"/>
                </a:lnTo>
                <a:lnTo>
                  <a:pt x="110245" y="74190"/>
                </a:lnTo>
                <a:lnTo>
                  <a:pt x="111174" y="72198"/>
                </a:lnTo>
                <a:lnTo>
                  <a:pt x="111947" y="70539"/>
                </a:lnTo>
                <a:lnTo>
                  <a:pt x="111947" y="70041"/>
                </a:lnTo>
                <a:lnTo>
                  <a:pt x="112103" y="69708"/>
                </a:lnTo>
                <a:lnTo>
                  <a:pt x="112103" y="69876"/>
                </a:lnTo>
                <a:lnTo>
                  <a:pt x="112257" y="69211"/>
                </a:lnTo>
                <a:lnTo>
                  <a:pt x="112876" y="66389"/>
                </a:lnTo>
                <a:lnTo>
                  <a:pt x="113341" y="63401"/>
                </a:lnTo>
                <a:lnTo>
                  <a:pt x="113497" y="57924"/>
                </a:lnTo>
                <a:lnTo>
                  <a:pt x="113497" y="54274"/>
                </a:lnTo>
                <a:lnTo>
                  <a:pt x="113497" y="50456"/>
                </a:lnTo>
                <a:lnTo>
                  <a:pt x="113186" y="50621"/>
                </a:lnTo>
                <a:lnTo>
                  <a:pt x="113186" y="51119"/>
                </a:lnTo>
                <a:lnTo>
                  <a:pt x="112722" y="49793"/>
                </a:lnTo>
                <a:lnTo>
                  <a:pt x="112257" y="48299"/>
                </a:lnTo>
                <a:lnTo>
                  <a:pt x="111639" y="45312"/>
                </a:lnTo>
                <a:lnTo>
                  <a:pt x="111483" y="44481"/>
                </a:lnTo>
                <a:lnTo>
                  <a:pt x="111483" y="44814"/>
                </a:lnTo>
                <a:lnTo>
                  <a:pt x="110864" y="43818"/>
                </a:lnTo>
                <a:lnTo>
                  <a:pt x="110089" y="42655"/>
                </a:lnTo>
                <a:lnTo>
                  <a:pt x="109935" y="42324"/>
                </a:lnTo>
                <a:lnTo>
                  <a:pt x="107458" y="39170"/>
                </a:lnTo>
                <a:lnTo>
                  <a:pt x="106373" y="37676"/>
                </a:lnTo>
                <a:lnTo>
                  <a:pt x="105600" y="36515"/>
                </a:lnTo>
                <a:lnTo>
                  <a:pt x="106065" y="36846"/>
                </a:lnTo>
                <a:lnTo>
                  <a:pt x="105909" y="36515"/>
                </a:lnTo>
                <a:lnTo>
                  <a:pt x="105600" y="36017"/>
                </a:lnTo>
                <a:lnTo>
                  <a:pt x="103897" y="34191"/>
                </a:lnTo>
                <a:lnTo>
                  <a:pt x="102347" y="32697"/>
                </a:lnTo>
                <a:lnTo>
                  <a:pt x="102503" y="32862"/>
                </a:lnTo>
                <a:lnTo>
                  <a:pt x="102347" y="33195"/>
                </a:lnTo>
                <a:lnTo>
                  <a:pt x="100954" y="31701"/>
                </a:lnTo>
                <a:lnTo>
                  <a:pt x="101418" y="32365"/>
                </a:lnTo>
                <a:lnTo>
                  <a:pt x="99870" y="30871"/>
                </a:lnTo>
                <a:lnTo>
                  <a:pt x="99252" y="30042"/>
                </a:lnTo>
                <a:lnTo>
                  <a:pt x="99252" y="29875"/>
                </a:lnTo>
                <a:lnTo>
                  <a:pt x="99406" y="30042"/>
                </a:lnTo>
                <a:lnTo>
                  <a:pt x="100489" y="30871"/>
                </a:lnTo>
                <a:lnTo>
                  <a:pt x="96773" y="27386"/>
                </a:lnTo>
                <a:lnTo>
                  <a:pt x="97702" y="28548"/>
                </a:lnTo>
                <a:lnTo>
                  <a:pt x="96154" y="27386"/>
                </a:lnTo>
                <a:lnTo>
                  <a:pt x="94607" y="26224"/>
                </a:lnTo>
                <a:lnTo>
                  <a:pt x="94451" y="26390"/>
                </a:lnTo>
                <a:lnTo>
                  <a:pt x="94296" y="26555"/>
                </a:lnTo>
                <a:lnTo>
                  <a:pt x="95690" y="27551"/>
                </a:lnTo>
                <a:lnTo>
                  <a:pt x="96929" y="28548"/>
                </a:lnTo>
                <a:lnTo>
                  <a:pt x="99252" y="30871"/>
                </a:lnTo>
                <a:lnTo>
                  <a:pt x="101574" y="33030"/>
                </a:lnTo>
                <a:lnTo>
                  <a:pt x="102812" y="34025"/>
                </a:lnTo>
                <a:lnTo>
                  <a:pt x="104051" y="35021"/>
                </a:lnTo>
                <a:lnTo>
                  <a:pt x="103122" y="34356"/>
                </a:lnTo>
                <a:lnTo>
                  <a:pt x="101883" y="33527"/>
                </a:lnTo>
                <a:lnTo>
                  <a:pt x="101883" y="33858"/>
                </a:lnTo>
                <a:lnTo>
                  <a:pt x="102347" y="34689"/>
                </a:lnTo>
                <a:lnTo>
                  <a:pt x="104361" y="37676"/>
                </a:lnTo>
                <a:lnTo>
                  <a:pt x="106838" y="40829"/>
                </a:lnTo>
                <a:lnTo>
                  <a:pt x="107923" y="42157"/>
                </a:lnTo>
                <a:lnTo>
                  <a:pt x="108696" y="42987"/>
                </a:lnTo>
                <a:lnTo>
                  <a:pt x="109006" y="43153"/>
                </a:lnTo>
                <a:lnTo>
                  <a:pt x="108852" y="42324"/>
                </a:lnTo>
                <a:lnTo>
                  <a:pt x="109470" y="43818"/>
                </a:lnTo>
                <a:lnTo>
                  <a:pt x="110089" y="45809"/>
                </a:lnTo>
                <a:lnTo>
                  <a:pt x="109006" y="43651"/>
                </a:lnTo>
                <a:lnTo>
                  <a:pt x="109625" y="44979"/>
                </a:lnTo>
                <a:lnTo>
                  <a:pt x="110245" y="46307"/>
                </a:lnTo>
                <a:lnTo>
                  <a:pt x="110399" y="46473"/>
                </a:lnTo>
                <a:lnTo>
                  <a:pt x="111483" y="50456"/>
                </a:lnTo>
                <a:lnTo>
                  <a:pt x="111947" y="51617"/>
                </a:lnTo>
                <a:lnTo>
                  <a:pt x="112722" y="53609"/>
                </a:lnTo>
                <a:lnTo>
                  <a:pt x="112876" y="53941"/>
                </a:lnTo>
                <a:lnTo>
                  <a:pt x="112722" y="53941"/>
                </a:lnTo>
                <a:lnTo>
                  <a:pt x="112257" y="53443"/>
                </a:lnTo>
                <a:lnTo>
                  <a:pt x="111947" y="52945"/>
                </a:lnTo>
                <a:lnTo>
                  <a:pt x="111947" y="53776"/>
                </a:lnTo>
                <a:lnTo>
                  <a:pt x="112103" y="54604"/>
                </a:lnTo>
                <a:lnTo>
                  <a:pt x="112257" y="55435"/>
                </a:lnTo>
                <a:lnTo>
                  <a:pt x="112257" y="56100"/>
                </a:lnTo>
                <a:lnTo>
                  <a:pt x="112103" y="55933"/>
                </a:lnTo>
                <a:lnTo>
                  <a:pt x="112103" y="55767"/>
                </a:lnTo>
                <a:lnTo>
                  <a:pt x="112103" y="55269"/>
                </a:lnTo>
                <a:lnTo>
                  <a:pt x="111639" y="52945"/>
                </a:lnTo>
                <a:lnTo>
                  <a:pt x="111174" y="50788"/>
                </a:lnTo>
                <a:lnTo>
                  <a:pt x="111793" y="55767"/>
                </a:lnTo>
                <a:lnTo>
                  <a:pt x="111947" y="58257"/>
                </a:lnTo>
                <a:lnTo>
                  <a:pt x="111947" y="60746"/>
                </a:lnTo>
                <a:lnTo>
                  <a:pt x="111793" y="63236"/>
                </a:lnTo>
                <a:lnTo>
                  <a:pt x="111483" y="65725"/>
                </a:lnTo>
                <a:lnTo>
                  <a:pt x="110864" y="68049"/>
                </a:lnTo>
                <a:lnTo>
                  <a:pt x="110089" y="70374"/>
                </a:lnTo>
                <a:lnTo>
                  <a:pt x="110399" y="69876"/>
                </a:lnTo>
                <a:lnTo>
                  <a:pt x="110554" y="69708"/>
                </a:lnTo>
                <a:lnTo>
                  <a:pt x="110554" y="69876"/>
                </a:lnTo>
                <a:lnTo>
                  <a:pt x="110399" y="71037"/>
                </a:lnTo>
                <a:lnTo>
                  <a:pt x="109935" y="72530"/>
                </a:lnTo>
                <a:lnTo>
                  <a:pt x="109625" y="73028"/>
                </a:lnTo>
                <a:lnTo>
                  <a:pt x="109470" y="73194"/>
                </a:lnTo>
                <a:lnTo>
                  <a:pt x="109006" y="74024"/>
                </a:lnTo>
                <a:lnTo>
                  <a:pt x="107923" y="77344"/>
                </a:lnTo>
                <a:lnTo>
                  <a:pt x="106529" y="81162"/>
                </a:lnTo>
                <a:lnTo>
                  <a:pt x="105290" y="83651"/>
                </a:lnTo>
                <a:lnTo>
                  <a:pt x="104051" y="85974"/>
                </a:lnTo>
                <a:lnTo>
                  <a:pt x="102657" y="88132"/>
                </a:lnTo>
                <a:lnTo>
                  <a:pt x="101264" y="90289"/>
                </a:lnTo>
                <a:lnTo>
                  <a:pt x="99096" y="92281"/>
                </a:lnTo>
                <a:lnTo>
                  <a:pt x="98167" y="93442"/>
                </a:lnTo>
                <a:lnTo>
                  <a:pt x="97238" y="94605"/>
                </a:lnTo>
                <a:lnTo>
                  <a:pt x="98477" y="93775"/>
                </a:lnTo>
                <a:lnTo>
                  <a:pt x="98323" y="94107"/>
                </a:lnTo>
                <a:lnTo>
                  <a:pt x="95225" y="96762"/>
                </a:lnTo>
                <a:lnTo>
                  <a:pt x="93678" y="97925"/>
                </a:lnTo>
                <a:lnTo>
                  <a:pt x="91974" y="98921"/>
                </a:lnTo>
                <a:lnTo>
                  <a:pt x="95071" y="96264"/>
                </a:lnTo>
                <a:lnTo>
                  <a:pt x="96619" y="94770"/>
                </a:lnTo>
                <a:lnTo>
                  <a:pt x="98012" y="93277"/>
                </a:lnTo>
                <a:lnTo>
                  <a:pt x="96773" y="94440"/>
                </a:lnTo>
                <a:lnTo>
                  <a:pt x="95536" y="95435"/>
                </a:lnTo>
                <a:lnTo>
                  <a:pt x="92903" y="97260"/>
                </a:lnTo>
                <a:lnTo>
                  <a:pt x="90116" y="98921"/>
                </a:lnTo>
                <a:lnTo>
                  <a:pt x="87483" y="100745"/>
                </a:lnTo>
                <a:lnTo>
                  <a:pt x="86554" y="101078"/>
                </a:lnTo>
                <a:lnTo>
                  <a:pt x="84542" y="101908"/>
                </a:lnTo>
                <a:lnTo>
                  <a:pt x="78502" y="104728"/>
                </a:lnTo>
                <a:lnTo>
                  <a:pt x="72155" y="107717"/>
                </a:lnTo>
                <a:lnTo>
                  <a:pt x="69522" y="108879"/>
                </a:lnTo>
                <a:lnTo>
                  <a:pt x="67973" y="109377"/>
                </a:lnTo>
                <a:lnTo>
                  <a:pt x="64722" y="109874"/>
                </a:lnTo>
                <a:lnTo>
                  <a:pt x="61006" y="110207"/>
                </a:lnTo>
                <a:lnTo>
                  <a:pt x="55277" y="110538"/>
                </a:lnTo>
                <a:lnTo>
                  <a:pt x="51251" y="110705"/>
                </a:lnTo>
                <a:lnTo>
                  <a:pt x="48464" y="110705"/>
                </a:lnTo>
                <a:lnTo>
                  <a:pt x="46450" y="110372"/>
                </a:lnTo>
                <a:lnTo>
                  <a:pt x="44438" y="110040"/>
                </a:lnTo>
                <a:lnTo>
                  <a:pt x="42270" y="109542"/>
                </a:lnTo>
                <a:lnTo>
                  <a:pt x="40412" y="108879"/>
                </a:lnTo>
                <a:lnTo>
                  <a:pt x="38400" y="108048"/>
                </a:lnTo>
                <a:lnTo>
                  <a:pt x="34992" y="106555"/>
                </a:lnTo>
                <a:lnTo>
                  <a:pt x="35303" y="106887"/>
                </a:lnTo>
                <a:lnTo>
                  <a:pt x="35613" y="107052"/>
                </a:lnTo>
                <a:lnTo>
                  <a:pt x="36386" y="107550"/>
                </a:lnTo>
                <a:lnTo>
                  <a:pt x="34528" y="106720"/>
                </a:lnTo>
                <a:lnTo>
                  <a:pt x="31897" y="105393"/>
                </a:lnTo>
                <a:lnTo>
                  <a:pt x="25857" y="101908"/>
                </a:lnTo>
                <a:lnTo>
                  <a:pt x="20439" y="98588"/>
                </a:lnTo>
                <a:lnTo>
                  <a:pt x="18735" y="97427"/>
                </a:lnTo>
                <a:lnTo>
                  <a:pt x="18425" y="97095"/>
                </a:lnTo>
                <a:lnTo>
                  <a:pt x="18271" y="96929"/>
                </a:lnTo>
                <a:lnTo>
                  <a:pt x="17031" y="95766"/>
                </a:lnTo>
                <a:lnTo>
                  <a:pt x="15948" y="94440"/>
                </a:lnTo>
                <a:lnTo>
                  <a:pt x="15948" y="94938"/>
                </a:lnTo>
                <a:lnTo>
                  <a:pt x="15792" y="95268"/>
                </a:lnTo>
                <a:lnTo>
                  <a:pt x="15638" y="95435"/>
                </a:lnTo>
                <a:lnTo>
                  <a:pt x="15484" y="95435"/>
                </a:lnTo>
                <a:lnTo>
                  <a:pt x="15019" y="95103"/>
                </a:lnTo>
                <a:lnTo>
                  <a:pt x="14555" y="94440"/>
                </a:lnTo>
                <a:lnTo>
                  <a:pt x="14090" y="93775"/>
                </a:lnTo>
                <a:lnTo>
                  <a:pt x="13626" y="92944"/>
                </a:lnTo>
                <a:lnTo>
                  <a:pt x="13626" y="92446"/>
                </a:lnTo>
                <a:lnTo>
                  <a:pt x="13626" y="92281"/>
                </a:lnTo>
                <a:lnTo>
                  <a:pt x="13780" y="92281"/>
                </a:lnTo>
                <a:lnTo>
                  <a:pt x="13005" y="91948"/>
                </a:lnTo>
                <a:lnTo>
                  <a:pt x="12076" y="91285"/>
                </a:lnTo>
                <a:lnTo>
                  <a:pt x="9910" y="89128"/>
                </a:lnTo>
                <a:lnTo>
                  <a:pt x="9600" y="88630"/>
                </a:lnTo>
                <a:lnTo>
                  <a:pt x="9135" y="88132"/>
                </a:lnTo>
                <a:lnTo>
                  <a:pt x="9135" y="88298"/>
                </a:lnTo>
                <a:lnTo>
                  <a:pt x="7896" y="86804"/>
                </a:lnTo>
                <a:lnTo>
                  <a:pt x="7742" y="86472"/>
                </a:lnTo>
                <a:lnTo>
                  <a:pt x="8516" y="86969"/>
                </a:lnTo>
                <a:lnTo>
                  <a:pt x="8825" y="87137"/>
                </a:lnTo>
                <a:lnTo>
                  <a:pt x="8981" y="87467"/>
                </a:lnTo>
                <a:lnTo>
                  <a:pt x="9289" y="88132"/>
                </a:lnTo>
                <a:lnTo>
                  <a:pt x="8825" y="86306"/>
                </a:lnTo>
                <a:lnTo>
                  <a:pt x="8206" y="84647"/>
                </a:lnTo>
                <a:lnTo>
                  <a:pt x="6658" y="80331"/>
                </a:lnTo>
                <a:lnTo>
                  <a:pt x="5884" y="77675"/>
                </a:lnTo>
                <a:lnTo>
                  <a:pt x="5265" y="74522"/>
                </a:lnTo>
                <a:lnTo>
                  <a:pt x="5573" y="74855"/>
                </a:lnTo>
                <a:lnTo>
                  <a:pt x="5729" y="74687"/>
                </a:lnTo>
                <a:lnTo>
                  <a:pt x="5884" y="74855"/>
                </a:lnTo>
                <a:lnTo>
                  <a:pt x="6194" y="75020"/>
                </a:lnTo>
                <a:lnTo>
                  <a:pt x="6038" y="71867"/>
                </a:lnTo>
                <a:lnTo>
                  <a:pt x="5884" y="68547"/>
                </a:lnTo>
                <a:lnTo>
                  <a:pt x="6038" y="65393"/>
                </a:lnTo>
                <a:lnTo>
                  <a:pt x="6194" y="63899"/>
                </a:lnTo>
                <a:lnTo>
                  <a:pt x="6658" y="62573"/>
                </a:lnTo>
                <a:lnTo>
                  <a:pt x="7277" y="59087"/>
                </a:lnTo>
                <a:lnTo>
                  <a:pt x="7277" y="59751"/>
                </a:lnTo>
                <a:lnTo>
                  <a:pt x="7431" y="60248"/>
                </a:lnTo>
                <a:lnTo>
                  <a:pt x="7742" y="56763"/>
                </a:lnTo>
                <a:lnTo>
                  <a:pt x="8516" y="53278"/>
                </a:lnTo>
                <a:lnTo>
                  <a:pt x="9445" y="49793"/>
                </a:lnTo>
                <a:lnTo>
                  <a:pt x="10839" y="46307"/>
                </a:lnTo>
                <a:lnTo>
                  <a:pt x="12232" y="42822"/>
                </a:lnTo>
                <a:lnTo>
                  <a:pt x="14090" y="39668"/>
                </a:lnTo>
                <a:lnTo>
                  <a:pt x="15948" y="36515"/>
                </a:lnTo>
                <a:lnTo>
                  <a:pt x="17960" y="33858"/>
                </a:lnTo>
                <a:lnTo>
                  <a:pt x="17806" y="33527"/>
                </a:lnTo>
                <a:lnTo>
                  <a:pt x="17806" y="33195"/>
                </a:lnTo>
                <a:lnTo>
                  <a:pt x="18271" y="32365"/>
                </a:lnTo>
                <a:lnTo>
                  <a:pt x="19045" y="31369"/>
                </a:lnTo>
                <a:lnTo>
                  <a:pt x="20129" y="30042"/>
                </a:lnTo>
                <a:lnTo>
                  <a:pt x="23226" y="27220"/>
                </a:lnTo>
                <a:lnTo>
                  <a:pt x="26942" y="23900"/>
                </a:lnTo>
                <a:lnTo>
                  <a:pt x="30968" y="20748"/>
                </a:lnTo>
                <a:lnTo>
                  <a:pt x="34838" y="17760"/>
                </a:lnTo>
                <a:lnTo>
                  <a:pt x="38245" y="15601"/>
                </a:lnTo>
                <a:lnTo>
                  <a:pt x="40568" y="14273"/>
                </a:lnTo>
                <a:lnTo>
                  <a:pt x="39793" y="14938"/>
                </a:lnTo>
                <a:lnTo>
                  <a:pt x="39019" y="15436"/>
                </a:lnTo>
                <a:lnTo>
                  <a:pt x="40722" y="14440"/>
                </a:lnTo>
                <a:lnTo>
                  <a:pt x="41961" y="13775"/>
                </a:lnTo>
                <a:lnTo>
                  <a:pt x="45057" y="12282"/>
                </a:lnTo>
                <a:lnTo>
                  <a:pt x="44748" y="12282"/>
                </a:lnTo>
                <a:lnTo>
                  <a:pt x="44284" y="12116"/>
                </a:lnTo>
                <a:lnTo>
                  <a:pt x="45677" y="11618"/>
                </a:lnTo>
                <a:lnTo>
                  <a:pt x="47690" y="10788"/>
                </a:lnTo>
                <a:lnTo>
                  <a:pt x="47071" y="11286"/>
                </a:lnTo>
                <a:lnTo>
                  <a:pt x="47690" y="11453"/>
                </a:lnTo>
                <a:lnTo>
                  <a:pt x="47535" y="11784"/>
                </a:lnTo>
                <a:lnTo>
                  <a:pt x="49704" y="10955"/>
                </a:lnTo>
                <a:lnTo>
                  <a:pt x="52026" y="10125"/>
                </a:lnTo>
                <a:lnTo>
                  <a:pt x="54348" y="9461"/>
                </a:lnTo>
                <a:lnTo>
                  <a:pt x="55586" y="9129"/>
                </a:lnTo>
                <a:lnTo>
                  <a:pt x="56082" y="9062"/>
                </a:lnTo>
                <a:lnTo>
                  <a:pt x="56082" y="9062"/>
                </a:lnTo>
                <a:lnTo>
                  <a:pt x="57290" y="8631"/>
                </a:lnTo>
                <a:lnTo>
                  <a:pt x="58683" y="8465"/>
                </a:lnTo>
                <a:lnTo>
                  <a:pt x="60077" y="8465"/>
                </a:lnTo>
                <a:lnTo>
                  <a:pt x="61626" y="8298"/>
                </a:lnTo>
                <a:lnTo>
                  <a:pt x="62091" y="8298"/>
                </a:lnTo>
                <a:lnTo>
                  <a:pt x="63020" y="7968"/>
                </a:lnTo>
                <a:lnTo>
                  <a:pt x="63793" y="7635"/>
                </a:lnTo>
                <a:lnTo>
                  <a:pt x="63793" y="8133"/>
                </a:lnTo>
                <a:lnTo>
                  <a:pt x="70141" y="7635"/>
                </a:lnTo>
                <a:lnTo>
                  <a:pt x="70916" y="7968"/>
                </a:lnTo>
                <a:lnTo>
                  <a:pt x="70606" y="7968"/>
                </a:lnTo>
                <a:lnTo>
                  <a:pt x="71999" y="8133"/>
                </a:lnTo>
                <a:lnTo>
                  <a:pt x="73549" y="7800"/>
                </a:lnTo>
                <a:lnTo>
                  <a:pt x="74013" y="8298"/>
                </a:lnTo>
                <a:lnTo>
                  <a:pt x="75096" y="8631"/>
                </a:lnTo>
                <a:lnTo>
                  <a:pt x="78038" y="9129"/>
                </a:lnTo>
                <a:lnTo>
                  <a:pt x="81445" y="9792"/>
                </a:lnTo>
                <a:lnTo>
                  <a:pt x="83922" y="10290"/>
                </a:lnTo>
                <a:lnTo>
                  <a:pt x="83922" y="10290"/>
                </a:lnTo>
                <a:lnTo>
                  <a:pt x="80825" y="8963"/>
                </a:lnTo>
                <a:lnTo>
                  <a:pt x="76954" y="7968"/>
                </a:lnTo>
                <a:lnTo>
                  <a:pt x="72928" y="6972"/>
                </a:lnTo>
                <a:lnTo>
                  <a:pt x="68902" y="6141"/>
                </a:lnTo>
                <a:lnTo>
                  <a:pt x="64877" y="5809"/>
                </a:lnTo>
                <a:lnTo>
                  <a:pt x="61316" y="5643"/>
                </a:lnTo>
                <a:lnTo>
                  <a:pt x="59768" y="5643"/>
                </a:lnTo>
                <a:lnTo>
                  <a:pt x="58373" y="5809"/>
                </a:lnTo>
                <a:lnTo>
                  <a:pt x="57135" y="6141"/>
                </a:lnTo>
                <a:lnTo>
                  <a:pt x="56050" y="6474"/>
                </a:lnTo>
                <a:lnTo>
                  <a:pt x="54967" y="6307"/>
                </a:lnTo>
                <a:lnTo>
                  <a:pt x="53884" y="6141"/>
                </a:lnTo>
                <a:lnTo>
                  <a:pt x="51716" y="6307"/>
                </a:lnTo>
                <a:lnTo>
                  <a:pt x="49239" y="6805"/>
                </a:lnTo>
                <a:lnTo>
                  <a:pt x="46761" y="7470"/>
                </a:lnTo>
                <a:lnTo>
                  <a:pt x="44284" y="8465"/>
                </a:lnTo>
                <a:lnTo>
                  <a:pt x="41805" y="9627"/>
                </a:lnTo>
                <a:lnTo>
                  <a:pt x="39174" y="11120"/>
                </a:lnTo>
                <a:lnTo>
                  <a:pt x="36696" y="12614"/>
                </a:lnTo>
                <a:lnTo>
                  <a:pt x="34219" y="14273"/>
                </a:lnTo>
                <a:lnTo>
                  <a:pt x="31741" y="16099"/>
                </a:lnTo>
                <a:lnTo>
                  <a:pt x="29418" y="18091"/>
                </a:lnTo>
                <a:lnTo>
                  <a:pt x="27252" y="19917"/>
                </a:lnTo>
                <a:lnTo>
                  <a:pt x="23070" y="23735"/>
                </a:lnTo>
                <a:lnTo>
                  <a:pt x="19818" y="27220"/>
                </a:lnTo>
                <a:lnTo>
                  <a:pt x="15948" y="32532"/>
                </a:lnTo>
                <a:lnTo>
                  <a:pt x="16413" y="31369"/>
                </a:lnTo>
                <a:lnTo>
                  <a:pt x="17031" y="30373"/>
                </a:lnTo>
                <a:lnTo>
                  <a:pt x="15948" y="31867"/>
                </a:lnTo>
                <a:lnTo>
                  <a:pt x="14863" y="33527"/>
                </a:lnTo>
                <a:lnTo>
                  <a:pt x="15019" y="33858"/>
                </a:lnTo>
                <a:lnTo>
                  <a:pt x="13780" y="35519"/>
                </a:lnTo>
                <a:lnTo>
                  <a:pt x="15019" y="33030"/>
                </a:lnTo>
                <a:lnTo>
                  <a:pt x="13161" y="35850"/>
                </a:lnTo>
                <a:lnTo>
                  <a:pt x="11612" y="38837"/>
                </a:lnTo>
                <a:lnTo>
                  <a:pt x="10218" y="41992"/>
                </a:lnTo>
                <a:lnTo>
                  <a:pt x="8981" y="45312"/>
                </a:lnTo>
                <a:lnTo>
                  <a:pt x="6813" y="51784"/>
                </a:lnTo>
                <a:lnTo>
                  <a:pt x="4799" y="57924"/>
                </a:lnTo>
                <a:lnTo>
                  <a:pt x="4955" y="58257"/>
                </a:lnTo>
                <a:lnTo>
                  <a:pt x="4799" y="59418"/>
                </a:lnTo>
                <a:lnTo>
                  <a:pt x="4026" y="64232"/>
                </a:lnTo>
                <a:lnTo>
                  <a:pt x="3251" y="69378"/>
                </a:lnTo>
                <a:lnTo>
                  <a:pt x="3251" y="69543"/>
                </a:lnTo>
                <a:lnTo>
                  <a:pt x="3251" y="70206"/>
                </a:lnTo>
                <a:lnTo>
                  <a:pt x="2941" y="72863"/>
                </a:lnTo>
                <a:lnTo>
                  <a:pt x="2786" y="74522"/>
                </a:lnTo>
                <a:lnTo>
                  <a:pt x="2786" y="76181"/>
                </a:lnTo>
                <a:lnTo>
                  <a:pt x="2941" y="77842"/>
                </a:lnTo>
                <a:lnTo>
                  <a:pt x="3097" y="79169"/>
                </a:lnTo>
                <a:lnTo>
                  <a:pt x="3561" y="81990"/>
                </a:lnTo>
                <a:lnTo>
                  <a:pt x="3561" y="81990"/>
                </a:lnTo>
                <a:lnTo>
                  <a:pt x="3097" y="81660"/>
                </a:lnTo>
                <a:lnTo>
                  <a:pt x="2941" y="81493"/>
                </a:lnTo>
                <a:lnTo>
                  <a:pt x="2941" y="81825"/>
                </a:lnTo>
                <a:lnTo>
                  <a:pt x="3251" y="82656"/>
                </a:lnTo>
                <a:lnTo>
                  <a:pt x="2322" y="81162"/>
                </a:lnTo>
                <a:lnTo>
                  <a:pt x="2476" y="81825"/>
                </a:lnTo>
                <a:lnTo>
                  <a:pt x="2168" y="82656"/>
                </a:lnTo>
                <a:lnTo>
                  <a:pt x="774" y="79999"/>
                </a:lnTo>
                <a:lnTo>
                  <a:pt x="618" y="80164"/>
                </a:lnTo>
                <a:lnTo>
                  <a:pt x="464" y="80331"/>
                </a:lnTo>
                <a:lnTo>
                  <a:pt x="310" y="80331"/>
                </a:lnTo>
                <a:lnTo>
                  <a:pt x="0" y="80164"/>
                </a:lnTo>
                <a:lnTo>
                  <a:pt x="0" y="80164"/>
                </a:lnTo>
                <a:lnTo>
                  <a:pt x="1703" y="84315"/>
                </a:lnTo>
                <a:lnTo>
                  <a:pt x="3715" y="88463"/>
                </a:lnTo>
                <a:lnTo>
                  <a:pt x="3405" y="87800"/>
                </a:lnTo>
                <a:lnTo>
                  <a:pt x="3561" y="87137"/>
                </a:lnTo>
                <a:lnTo>
                  <a:pt x="4490" y="88298"/>
                </a:lnTo>
                <a:lnTo>
                  <a:pt x="5265" y="89128"/>
                </a:lnTo>
                <a:lnTo>
                  <a:pt x="5573" y="89626"/>
                </a:lnTo>
                <a:lnTo>
                  <a:pt x="5573" y="89791"/>
                </a:lnTo>
                <a:lnTo>
                  <a:pt x="5419" y="89626"/>
                </a:lnTo>
                <a:lnTo>
                  <a:pt x="5419" y="89626"/>
                </a:lnTo>
                <a:lnTo>
                  <a:pt x="5884" y="90289"/>
                </a:lnTo>
                <a:lnTo>
                  <a:pt x="7587" y="93609"/>
                </a:lnTo>
                <a:lnTo>
                  <a:pt x="9445" y="96929"/>
                </a:lnTo>
                <a:lnTo>
                  <a:pt x="11612" y="100082"/>
                </a:lnTo>
                <a:lnTo>
                  <a:pt x="14090" y="102904"/>
                </a:lnTo>
                <a:lnTo>
                  <a:pt x="16723" y="105559"/>
                </a:lnTo>
                <a:lnTo>
                  <a:pt x="19354" y="108048"/>
                </a:lnTo>
                <a:lnTo>
                  <a:pt x="22297" y="110372"/>
                </a:lnTo>
                <a:lnTo>
                  <a:pt x="25392" y="112364"/>
                </a:lnTo>
                <a:lnTo>
                  <a:pt x="28954" y="114190"/>
                </a:lnTo>
                <a:lnTo>
                  <a:pt x="32826" y="116015"/>
                </a:lnTo>
                <a:lnTo>
                  <a:pt x="36696" y="117343"/>
                </a:lnTo>
                <a:lnTo>
                  <a:pt x="40722" y="118339"/>
                </a:lnTo>
                <a:lnTo>
                  <a:pt x="44748" y="119169"/>
                </a:lnTo>
                <a:lnTo>
                  <a:pt x="48929" y="119667"/>
                </a:lnTo>
                <a:lnTo>
                  <a:pt x="52955" y="119998"/>
                </a:lnTo>
                <a:lnTo>
                  <a:pt x="57135" y="119832"/>
                </a:lnTo>
                <a:lnTo>
                  <a:pt x="60697" y="119334"/>
                </a:lnTo>
                <a:lnTo>
                  <a:pt x="66425" y="118339"/>
                </a:lnTo>
                <a:lnTo>
                  <a:pt x="72309" y="117010"/>
                </a:lnTo>
                <a:lnTo>
                  <a:pt x="74786" y="116347"/>
                </a:lnTo>
                <a:lnTo>
                  <a:pt x="76336" y="115849"/>
                </a:lnTo>
                <a:lnTo>
                  <a:pt x="76336" y="116015"/>
                </a:lnTo>
                <a:lnTo>
                  <a:pt x="78812" y="115019"/>
                </a:lnTo>
                <a:lnTo>
                  <a:pt x="81289" y="113692"/>
                </a:lnTo>
                <a:lnTo>
                  <a:pt x="80206" y="114023"/>
                </a:lnTo>
                <a:lnTo>
                  <a:pt x="83303" y="112199"/>
                </a:lnTo>
                <a:lnTo>
                  <a:pt x="86244" y="110207"/>
                </a:lnTo>
                <a:lnTo>
                  <a:pt x="89031" y="107883"/>
                </a:lnTo>
                <a:lnTo>
                  <a:pt x="91974" y="105226"/>
                </a:lnTo>
                <a:lnTo>
                  <a:pt x="90735" y="106720"/>
                </a:lnTo>
                <a:lnTo>
                  <a:pt x="93986" y="103900"/>
                </a:lnTo>
                <a:lnTo>
                  <a:pt x="95380" y="102737"/>
                </a:lnTo>
                <a:lnTo>
                  <a:pt x="95536" y="102571"/>
                </a:lnTo>
                <a:lnTo>
                  <a:pt x="95380" y="102571"/>
                </a:lnTo>
                <a:lnTo>
                  <a:pt x="96154" y="101908"/>
                </a:lnTo>
                <a:lnTo>
                  <a:pt x="96929" y="101243"/>
                </a:lnTo>
                <a:lnTo>
                  <a:pt x="98477" y="99251"/>
                </a:lnTo>
                <a:lnTo>
                  <a:pt x="100799" y="97095"/>
                </a:lnTo>
                <a:lnTo>
                  <a:pt x="100799" y="97095"/>
                </a:lnTo>
                <a:lnTo>
                  <a:pt x="100335" y="97260"/>
                </a:lnTo>
                <a:lnTo>
                  <a:pt x="100954" y="96431"/>
                </a:lnTo>
                <a:lnTo>
                  <a:pt x="102968" y="94770"/>
                </a:lnTo>
                <a:lnTo>
                  <a:pt x="104826" y="92779"/>
                </a:lnTo>
                <a:lnTo>
                  <a:pt x="108541" y="88796"/>
                </a:lnTo>
                <a:lnTo>
                  <a:pt x="108541" y="88961"/>
                </a:lnTo>
                <a:lnTo>
                  <a:pt x="108852" y="89128"/>
                </a:lnTo>
                <a:lnTo>
                  <a:pt x="109006" y="89128"/>
                </a:lnTo>
                <a:lnTo>
                  <a:pt x="109316" y="88961"/>
                </a:lnTo>
                <a:lnTo>
                  <a:pt x="109316" y="89294"/>
                </a:lnTo>
                <a:lnTo>
                  <a:pt x="109160" y="89626"/>
                </a:lnTo>
                <a:lnTo>
                  <a:pt x="108077" y="90787"/>
                </a:lnTo>
                <a:lnTo>
                  <a:pt x="106683" y="92446"/>
                </a:lnTo>
                <a:lnTo>
                  <a:pt x="107302" y="92116"/>
                </a:lnTo>
                <a:lnTo>
                  <a:pt x="108077" y="91618"/>
                </a:lnTo>
                <a:lnTo>
                  <a:pt x="109470" y="90289"/>
                </a:lnTo>
                <a:lnTo>
                  <a:pt x="110864" y="88463"/>
                </a:lnTo>
                <a:lnTo>
                  <a:pt x="112103" y="86306"/>
                </a:lnTo>
                <a:lnTo>
                  <a:pt x="113341" y="84149"/>
                </a:lnTo>
                <a:lnTo>
                  <a:pt x="114426" y="81990"/>
                </a:lnTo>
                <a:lnTo>
                  <a:pt x="115819" y="78838"/>
                </a:lnTo>
                <a:lnTo>
                  <a:pt x="115355" y="79336"/>
                </a:lnTo>
                <a:lnTo>
                  <a:pt x="116438" y="76514"/>
                </a:lnTo>
                <a:lnTo>
                  <a:pt x="116594" y="76348"/>
                </a:lnTo>
                <a:lnTo>
                  <a:pt x="117677" y="72696"/>
                </a:lnTo>
                <a:lnTo>
                  <a:pt x="118606" y="69045"/>
                </a:lnTo>
                <a:lnTo>
                  <a:pt x="119225" y="65725"/>
                </a:lnTo>
                <a:lnTo>
                  <a:pt x="119689" y="63070"/>
                </a:lnTo>
                <a:lnTo>
                  <a:pt x="119535" y="63734"/>
                </a:lnTo>
                <a:lnTo>
                  <a:pt x="119381" y="64564"/>
                </a:lnTo>
                <a:lnTo>
                  <a:pt x="118916" y="65062"/>
                </a:lnTo>
                <a:lnTo>
                  <a:pt x="118452" y="65725"/>
                </a:lnTo>
                <a:lnTo>
                  <a:pt x="118606" y="65062"/>
                </a:lnTo>
                <a:lnTo>
                  <a:pt x="118916" y="64066"/>
                </a:lnTo>
                <a:lnTo>
                  <a:pt x="118916" y="63070"/>
                </a:lnTo>
                <a:lnTo>
                  <a:pt x="118760" y="62738"/>
                </a:lnTo>
                <a:lnTo>
                  <a:pt x="118606" y="62405"/>
                </a:lnTo>
                <a:lnTo>
                  <a:pt x="119225" y="59585"/>
                </a:lnTo>
                <a:lnTo>
                  <a:pt x="119381" y="58257"/>
                </a:lnTo>
                <a:lnTo>
                  <a:pt x="119381" y="56929"/>
                </a:lnTo>
                <a:lnTo>
                  <a:pt x="119689" y="58422"/>
                </a:lnTo>
                <a:lnTo>
                  <a:pt x="119845" y="60083"/>
                </a:lnTo>
                <a:lnTo>
                  <a:pt x="119689" y="56929"/>
                </a:lnTo>
                <a:lnTo>
                  <a:pt x="119689" y="55933"/>
                </a:lnTo>
                <a:lnTo>
                  <a:pt x="120000" y="54107"/>
                </a:lnTo>
                <a:lnTo>
                  <a:pt x="119535" y="55602"/>
                </a:lnTo>
                <a:lnTo>
                  <a:pt x="119381" y="53278"/>
                </a:lnTo>
                <a:lnTo>
                  <a:pt x="119071" y="50788"/>
                </a:lnTo>
                <a:lnTo>
                  <a:pt x="118760" y="48630"/>
                </a:lnTo>
                <a:lnTo>
                  <a:pt x="118142" y="45809"/>
                </a:lnTo>
                <a:lnTo>
                  <a:pt x="117213" y="42490"/>
                </a:lnTo>
                <a:lnTo>
                  <a:pt x="116129" y="39004"/>
                </a:lnTo>
                <a:lnTo>
                  <a:pt x="114736" y="35187"/>
                </a:lnTo>
                <a:lnTo>
                  <a:pt x="113032" y="31701"/>
                </a:lnTo>
                <a:lnTo>
                  <a:pt x="112103" y="29875"/>
                </a:lnTo>
                <a:lnTo>
                  <a:pt x="111174" y="28381"/>
                </a:lnTo>
                <a:lnTo>
                  <a:pt x="110089" y="26888"/>
                </a:lnTo>
                <a:lnTo>
                  <a:pt x="109006" y="25394"/>
                </a:lnTo>
                <a:lnTo>
                  <a:pt x="109160" y="25726"/>
                </a:lnTo>
                <a:lnTo>
                  <a:pt x="109006" y="26224"/>
                </a:lnTo>
                <a:lnTo>
                  <a:pt x="107923" y="24731"/>
                </a:lnTo>
                <a:lnTo>
                  <a:pt x="106838" y="23070"/>
                </a:lnTo>
                <a:lnTo>
                  <a:pt x="105925" y="21601"/>
                </a:lnTo>
                <a:lnTo>
                  <a:pt x="103278" y="18921"/>
                </a:lnTo>
                <a:lnTo>
                  <a:pt x="103432" y="18921"/>
                </a:lnTo>
                <a:lnTo>
                  <a:pt x="103432" y="18756"/>
                </a:lnTo>
                <a:lnTo>
                  <a:pt x="103278" y="18423"/>
                </a:lnTo>
                <a:lnTo>
                  <a:pt x="102193" y="17095"/>
                </a:lnTo>
                <a:lnTo>
                  <a:pt x="99096" y="13775"/>
                </a:lnTo>
                <a:lnTo>
                  <a:pt x="99716" y="14771"/>
                </a:lnTo>
                <a:lnTo>
                  <a:pt x="100335" y="15436"/>
                </a:lnTo>
                <a:lnTo>
                  <a:pt x="99096" y="14771"/>
                </a:lnTo>
                <a:lnTo>
                  <a:pt x="98012" y="13942"/>
                </a:lnTo>
                <a:lnTo>
                  <a:pt x="96980" y="13152"/>
                </a:lnTo>
                <a:lnTo>
                  <a:pt x="98167" y="14606"/>
                </a:lnTo>
                <a:lnTo>
                  <a:pt x="96309" y="13444"/>
                </a:lnTo>
                <a:lnTo>
                  <a:pt x="94607" y="12282"/>
                </a:lnTo>
                <a:lnTo>
                  <a:pt x="91045" y="9627"/>
                </a:lnTo>
                <a:lnTo>
                  <a:pt x="87483" y="7137"/>
                </a:lnTo>
                <a:lnTo>
                  <a:pt x="85625" y="5976"/>
                </a:lnTo>
                <a:lnTo>
                  <a:pt x="83767" y="4980"/>
                </a:lnTo>
                <a:lnTo>
                  <a:pt x="85471" y="4980"/>
                </a:lnTo>
                <a:lnTo>
                  <a:pt x="83149" y="3487"/>
                </a:lnTo>
                <a:lnTo>
                  <a:pt x="81755" y="2821"/>
                </a:lnTo>
                <a:lnTo>
                  <a:pt x="80206" y="2158"/>
                </a:lnTo>
                <a:lnTo>
                  <a:pt x="78812" y="1493"/>
                </a:lnTo>
                <a:lnTo>
                  <a:pt x="77265" y="1162"/>
                </a:lnTo>
                <a:lnTo>
                  <a:pt x="75871" y="995"/>
                </a:lnTo>
                <a:lnTo>
                  <a:pt x="74632" y="1162"/>
                </a:lnTo>
                <a:lnTo>
                  <a:pt x="75871" y="1493"/>
                </a:lnTo>
                <a:lnTo>
                  <a:pt x="76921" y="2137"/>
                </a:lnTo>
                <a:lnTo>
                  <a:pt x="77109" y="2158"/>
                </a:lnTo>
                <a:lnTo>
                  <a:pt x="77883" y="2491"/>
                </a:lnTo>
                <a:lnTo>
                  <a:pt x="78658" y="2656"/>
                </a:lnTo>
                <a:lnTo>
                  <a:pt x="77729" y="2324"/>
                </a:lnTo>
                <a:lnTo>
                  <a:pt x="76954" y="1660"/>
                </a:lnTo>
                <a:lnTo>
                  <a:pt x="78502" y="2158"/>
                </a:lnTo>
                <a:lnTo>
                  <a:pt x="80051" y="2821"/>
                </a:lnTo>
                <a:lnTo>
                  <a:pt x="81445" y="3652"/>
                </a:lnTo>
                <a:lnTo>
                  <a:pt x="82684" y="4648"/>
                </a:lnTo>
                <a:lnTo>
                  <a:pt x="82684" y="4648"/>
                </a:lnTo>
                <a:lnTo>
                  <a:pt x="81445" y="3984"/>
                </a:lnTo>
                <a:lnTo>
                  <a:pt x="79741" y="3319"/>
                </a:lnTo>
                <a:lnTo>
                  <a:pt x="77729" y="2656"/>
                </a:lnTo>
                <a:lnTo>
                  <a:pt x="75561" y="1991"/>
                </a:lnTo>
                <a:lnTo>
                  <a:pt x="76828" y="2128"/>
                </a:lnTo>
                <a:lnTo>
                  <a:pt x="72774" y="1162"/>
                </a:lnTo>
                <a:lnTo>
                  <a:pt x="73393" y="1328"/>
                </a:lnTo>
                <a:lnTo>
                  <a:pt x="70762" y="830"/>
                </a:lnTo>
                <a:lnTo>
                  <a:pt x="68283" y="497"/>
                </a:lnTo>
                <a:lnTo>
                  <a:pt x="66115" y="167"/>
                </a:lnTo>
                <a:lnTo>
                  <a:pt x="6425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4"/>
          <p:cNvSpPr txBox="1"/>
          <p:nvPr>
            <p:ph idx="1" type="body"/>
          </p:nvPr>
        </p:nvSpPr>
        <p:spPr>
          <a:xfrm>
            <a:off x="457200" y="2169650"/>
            <a:ext cx="3994500" cy="275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1600"/>
              <a:buFont typeface="Sniglet"/>
              <a:buNone/>
            </a:pPr>
            <a:r>
              <a:rPr b="0" i="0" lang="en" sz="1600" u="none" cap="none" strike="noStrike">
                <a:solidFill>
                  <a:srgbClr val="FFFFFF"/>
                </a:solidFill>
                <a:latin typeface="Sniglet"/>
                <a:ea typeface="Sniglet"/>
                <a:cs typeface="Sniglet"/>
                <a:sym typeface="Sniglet"/>
              </a:rPr>
              <a:t>PROBLEM</a:t>
            </a:r>
            <a:endParaRPr b="0" i="0" sz="1600" u="none" cap="none" strike="noStrike">
              <a:solidFill>
                <a:srgbClr val="FFFFFF"/>
              </a:solidFill>
              <a:latin typeface="Sniglet"/>
              <a:ea typeface="Sniglet"/>
              <a:cs typeface="Sniglet"/>
              <a:sym typeface="Sniglet"/>
            </a:endParaRPr>
          </a:p>
          <a:p>
            <a:pPr indent="0" lvl="0" marL="0" marR="0" rtl="0" algn="l">
              <a:lnSpc>
                <a:spcPct val="100000"/>
              </a:lnSpc>
              <a:spcBef>
                <a:spcPts val="0"/>
              </a:spcBef>
              <a:spcAft>
                <a:spcPts val="0"/>
              </a:spcAft>
              <a:buClr>
                <a:srgbClr val="FFFFFF"/>
              </a:buClr>
              <a:buSzPts val="1600"/>
              <a:buFont typeface="Sniglet"/>
              <a:buNone/>
            </a:pPr>
            <a:r>
              <a:rPr b="0" i="0" lang="en" sz="1600" u="none" cap="none" strike="noStrike">
                <a:solidFill>
                  <a:srgbClr val="FFFFFF"/>
                </a:solidFill>
                <a:latin typeface="Sniglet"/>
                <a:ea typeface="Sniglet"/>
                <a:cs typeface="Sniglet"/>
                <a:sym typeface="Sniglet"/>
              </a:rPr>
              <a:t>If we have a global registry of “legitimate” weather modification experiments, AND we want to catch bad actors, </a:t>
            </a:r>
            <a:r>
              <a:rPr b="0" i="0" lang="en" sz="1600" u="none" cap="none" strike="noStrike">
                <a:solidFill>
                  <a:srgbClr val="FF0000"/>
                </a:solidFill>
                <a:latin typeface="Sniglet"/>
                <a:ea typeface="Sniglet"/>
                <a:cs typeface="Sniglet"/>
                <a:sym typeface="Sniglet"/>
              </a:rPr>
              <a:t>how do we detect clandestine/military/secret programs</a:t>
            </a:r>
            <a:r>
              <a:rPr b="0" i="0" lang="en" sz="1600" u="none" cap="none" strike="noStrike">
                <a:solidFill>
                  <a:srgbClr val="FFFFFF"/>
                </a:solidFill>
                <a:latin typeface="Sniglet"/>
                <a:ea typeface="Sniglet"/>
                <a:cs typeface="Sniglet"/>
                <a:sym typeface="Sniglet"/>
              </a:rPr>
              <a:t>?</a:t>
            </a:r>
            <a:endParaRPr b="0" i="0" sz="1600" u="none" cap="none" strike="noStrike">
              <a:solidFill>
                <a:srgbClr val="FFFFFF"/>
              </a:solidFill>
              <a:latin typeface="Sniglet"/>
              <a:ea typeface="Sniglet"/>
              <a:cs typeface="Sniglet"/>
              <a:sym typeface="Sniglet"/>
            </a:endParaRPr>
          </a:p>
        </p:txBody>
      </p:sp>
      <p:sp>
        <p:nvSpPr>
          <p:cNvPr id="151" name="Google Shape;151;p24"/>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600"/>
              <a:buFont typeface="Walter Turncoat"/>
              <a:buNone/>
            </a:pPr>
            <a:r>
              <a:rPr b="0" i="0" lang="en" sz="2600" u="none" cap="none" strike="noStrike">
                <a:solidFill>
                  <a:srgbClr val="FFFFFF"/>
                </a:solidFill>
                <a:latin typeface="Walter Turncoat"/>
                <a:ea typeface="Walter Turncoat"/>
                <a:cs typeface="Walter Turncoat"/>
                <a:sym typeface="Walter Turncoat"/>
              </a:rPr>
              <a:t>ENMOD has no TEETH!</a:t>
            </a:r>
            <a:endParaRPr b="0" i="0" sz="2600" u="none" cap="none" strike="noStrike">
              <a:solidFill>
                <a:srgbClr val="FFFFFF"/>
              </a:solidFill>
              <a:latin typeface="Walter Turncoat"/>
              <a:ea typeface="Walter Turncoat"/>
              <a:cs typeface="Walter Turncoat"/>
              <a:sym typeface="Walter Turncoat"/>
            </a:endParaRPr>
          </a:p>
        </p:txBody>
      </p:sp>
      <p:sp>
        <p:nvSpPr>
          <p:cNvPr id="152" name="Google Shape;152;p24"/>
          <p:cNvSpPr txBox="1"/>
          <p:nvPr>
            <p:ph idx="2" type="body"/>
          </p:nvPr>
        </p:nvSpPr>
        <p:spPr>
          <a:xfrm>
            <a:off x="4692275" y="2169650"/>
            <a:ext cx="3994500" cy="275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1600"/>
              <a:buFont typeface="Sniglet"/>
              <a:buNone/>
            </a:pPr>
            <a:r>
              <a:rPr b="0" i="0" lang="en" sz="1600" u="none" cap="none" strike="noStrike">
                <a:solidFill>
                  <a:srgbClr val="FFFFFF"/>
                </a:solidFill>
                <a:latin typeface="Sniglet"/>
                <a:ea typeface="Sniglet"/>
                <a:cs typeface="Sniglet"/>
                <a:sym typeface="Sniglet"/>
              </a:rPr>
              <a:t>SOLUTION</a:t>
            </a:r>
            <a:endParaRPr b="0" i="0" sz="1600" u="none" cap="none" strike="noStrike">
              <a:solidFill>
                <a:srgbClr val="FFFFFF"/>
              </a:solidFill>
              <a:latin typeface="Sniglet"/>
              <a:ea typeface="Sniglet"/>
              <a:cs typeface="Sniglet"/>
              <a:sym typeface="Sniglet"/>
            </a:endParaRPr>
          </a:p>
          <a:p>
            <a:pPr indent="0" lvl="0" marL="0" marR="0" rtl="0" algn="l">
              <a:lnSpc>
                <a:spcPct val="100000"/>
              </a:lnSpc>
              <a:spcBef>
                <a:spcPts val="0"/>
              </a:spcBef>
              <a:spcAft>
                <a:spcPts val="0"/>
              </a:spcAft>
              <a:buClr>
                <a:srgbClr val="FFFFFF"/>
              </a:buClr>
              <a:buSzPts val="1600"/>
              <a:buFont typeface="Sniglet"/>
              <a:buNone/>
            </a:pPr>
            <a:r>
              <a:rPr b="0" i="0" lang="en" sz="1600" u="none" cap="none" strike="noStrike">
                <a:solidFill>
                  <a:srgbClr val="FFFFFF"/>
                </a:solidFill>
                <a:latin typeface="Sniglet"/>
                <a:ea typeface="Sniglet"/>
                <a:cs typeface="Sniglet"/>
                <a:sym typeface="Sniglet"/>
              </a:rPr>
              <a:t>Combine atmospheric sensors worldwide into one super weather warfare detection system. (similar to nuclear monitoring by the CTBTO’s International Monitoring System)</a:t>
            </a:r>
            <a:endParaRPr/>
          </a:p>
          <a:p>
            <a:pPr indent="0" lvl="0" marL="0" marR="0" rtl="0" algn="l">
              <a:lnSpc>
                <a:spcPct val="100000"/>
              </a:lnSpc>
              <a:spcBef>
                <a:spcPts val="0"/>
              </a:spcBef>
              <a:spcAft>
                <a:spcPts val="0"/>
              </a:spcAft>
              <a:buClr>
                <a:srgbClr val="FFFFFF"/>
              </a:buClr>
              <a:buSzPts val="1600"/>
              <a:buFont typeface="Sniglet"/>
              <a:buNone/>
            </a:pPr>
            <a:r>
              <a:t/>
            </a:r>
            <a:endParaRPr b="0" i="0" sz="1600" u="none" cap="none" strike="noStrike">
              <a:solidFill>
                <a:srgbClr val="FFFFFF"/>
              </a:solidFill>
              <a:latin typeface="Sniglet"/>
              <a:ea typeface="Sniglet"/>
              <a:cs typeface="Sniglet"/>
              <a:sym typeface="Sniglet"/>
            </a:endParaRPr>
          </a:p>
          <a:p>
            <a:pPr indent="0" lvl="0" marL="0" marR="0" rtl="0" algn="l">
              <a:lnSpc>
                <a:spcPct val="100000"/>
              </a:lnSpc>
              <a:spcBef>
                <a:spcPts val="0"/>
              </a:spcBef>
              <a:spcAft>
                <a:spcPts val="0"/>
              </a:spcAft>
              <a:buClr>
                <a:srgbClr val="FFFFFF"/>
              </a:buClr>
              <a:buSzPts val="1600"/>
              <a:buFont typeface="Sniglet"/>
              <a:buNone/>
            </a:pPr>
            <a:r>
              <a:rPr b="0" i="0" lang="en" sz="1600" u="none" cap="none" strike="noStrike">
                <a:solidFill>
                  <a:srgbClr val="FFFFFF"/>
                </a:solidFill>
                <a:latin typeface="Sniglet"/>
                <a:ea typeface="Sniglet"/>
                <a:cs typeface="Sniglet"/>
                <a:sym typeface="Sniglet"/>
              </a:rPr>
              <a:t>Augment that sensor network with a second, </a:t>
            </a:r>
            <a:r>
              <a:rPr b="0" i="0" lang="en" sz="1600" u="none" cap="none" strike="noStrike">
                <a:solidFill>
                  <a:srgbClr val="FF0000"/>
                </a:solidFill>
                <a:latin typeface="Sniglet"/>
                <a:ea typeface="Sniglet"/>
                <a:cs typeface="Sniglet"/>
                <a:sym typeface="Sniglet"/>
              </a:rPr>
              <a:t>CITIZEN-POWERED observational network</a:t>
            </a:r>
            <a:r>
              <a:rPr b="0" i="0" lang="en" sz="1600" u="none" cap="none" strike="noStrike">
                <a:solidFill>
                  <a:srgbClr val="FFFFFF"/>
                </a:solidFill>
                <a:latin typeface="Sniglet"/>
                <a:ea typeface="Sniglet"/>
                <a:cs typeface="Sniglet"/>
                <a:sym typeface="Sniglet"/>
              </a:rPr>
              <a:t>!</a:t>
            </a:r>
            <a:endParaRPr/>
          </a:p>
        </p:txBody>
      </p:sp>
      <p:sp>
        <p:nvSpPr>
          <p:cNvPr id="153" name="Google Shape;153;p24"/>
          <p:cNvSpPr/>
          <p:nvPr/>
        </p:nvSpPr>
        <p:spPr>
          <a:xfrm>
            <a:off x="4141750" y="281249"/>
            <a:ext cx="788694" cy="805193"/>
          </a:xfrm>
          <a:custGeom>
            <a:rect b="b" l="l" r="r" t="t"/>
            <a:pathLst>
              <a:path extrusionOk="0" h="120000" w="120000">
                <a:moveTo>
                  <a:pt x="88032" y="4754"/>
                </a:moveTo>
                <a:lnTo>
                  <a:pt x="88032" y="4754"/>
                </a:lnTo>
                <a:lnTo>
                  <a:pt x="88032" y="4754"/>
                </a:lnTo>
                <a:close/>
                <a:moveTo>
                  <a:pt x="105773" y="96556"/>
                </a:moveTo>
                <a:lnTo>
                  <a:pt x="105773" y="96556"/>
                </a:lnTo>
                <a:lnTo>
                  <a:pt x="105773" y="96556"/>
                </a:lnTo>
                <a:close/>
                <a:moveTo>
                  <a:pt x="62928" y="0"/>
                </a:moveTo>
                <a:lnTo>
                  <a:pt x="61086" y="165"/>
                </a:lnTo>
                <a:lnTo>
                  <a:pt x="59580" y="328"/>
                </a:lnTo>
                <a:lnTo>
                  <a:pt x="58074" y="656"/>
                </a:lnTo>
                <a:lnTo>
                  <a:pt x="57070" y="983"/>
                </a:lnTo>
                <a:lnTo>
                  <a:pt x="55899" y="820"/>
                </a:lnTo>
                <a:lnTo>
                  <a:pt x="54559" y="820"/>
                </a:lnTo>
                <a:lnTo>
                  <a:pt x="52049" y="983"/>
                </a:lnTo>
                <a:lnTo>
                  <a:pt x="49372" y="1475"/>
                </a:lnTo>
                <a:lnTo>
                  <a:pt x="46693" y="2295"/>
                </a:lnTo>
                <a:lnTo>
                  <a:pt x="44016" y="3442"/>
                </a:lnTo>
                <a:lnTo>
                  <a:pt x="41170" y="4754"/>
                </a:lnTo>
                <a:lnTo>
                  <a:pt x="38493" y="6229"/>
                </a:lnTo>
                <a:lnTo>
                  <a:pt x="35814" y="8033"/>
                </a:lnTo>
                <a:lnTo>
                  <a:pt x="33137" y="9837"/>
                </a:lnTo>
                <a:lnTo>
                  <a:pt x="30460" y="11804"/>
                </a:lnTo>
                <a:lnTo>
                  <a:pt x="27948" y="13934"/>
                </a:lnTo>
                <a:lnTo>
                  <a:pt x="25606" y="15901"/>
                </a:lnTo>
                <a:lnTo>
                  <a:pt x="21255" y="20001"/>
                </a:lnTo>
                <a:lnTo>
                  <a:pt x="17740" y="23935"/>
                </a:lnTo>
                <a:lnTo>
                  <a:pt x="13724" y="29508"/>
                </a:lnTo>
                <a:lnTo>
                  <a:pt x="14226" y="28361"/>
                </a:lnTo>
                <a:lnTo>
                  <a:pt x="14728" y="27212"/>
                </a:lnTo>
                <a:lnTo>
                  <a:pt x="13724" y="28853"/>
                </a:lnTo>
                <a:lnTo>
                  <a:pt x="12551" y="30656"/>
                </a:lnTo>
                <a:lnTo>
                  <a:pt x="12720" y="30983"/>
                </a:lnTo>
                <a:lnTo>
                  <a:pt x="11547" y="32787"/>
                </a:lnTo>
                <a:lnTo>
                  <a:pt x="12551" y="30165"/>
                </a:lnTo>
                <a:lnTo>
                  <a:pt x="10878" y="33115"/>
                </a:lnTo>
                <a:lnTo>
                  <a:pt x="9205" y="36229"/>
                </a:lnTo>
                <a:lnTo>
                  <a:pt x="7866" y="39508"/>
                </a:lnTo>
                <a:lnTo>
                  <a:pt x="6526" y="42786"/>
                </a:lnTo>
                <a:lnTo>
                  <a:pt x="4351" y="49507"/>
                </a:lnTo>
                <a:lnTo>
                  <a:pt x="2343" y="55900"/>
                </a:lnTo>
                <a:lnTo>
                  <a:pt x="2677" y="56065"/>
                </a:lnTo>
                <a:lnTo>
                  <a:pt x="2845" y="56394"/>
                </a:lnTo>
                <a:lnTo>
                  <a:pt x="2845" y="56720"/>
                </a:lnTo>
                <a:lnTo>
                  <a:pt x="2677" y="57212"/>
                </a:lnTo>
                <a:lnTo>
                  <a:pt x="2175" y="58032"/>
                </a:lnTo>
                <a:lnTo>
                  <a:pt x="1841" y="58361"/>
                </a:lnTo>
                <a:lnTo>
                  <a:pt x="1841" y="58688"/>
                </a:lnTo>
                <a:lnTo>
                  <a:pt x="1841" y="60820"/>
                </a:lnTo>
                <a:lnTo>
                  <a:pt x="1506" y="62787"/>
                </a:lnTo>
                <a:lnTo>
                  <a:pt x="1170" y="64917"/>
                </a:lnTo>
                <a:lnTo>
                  <a:pt x="837" y="67539"/>
                </a:lnTo>
                <a:lnTo>
                  <a:pt x="502" y="66556"/>
                </a:lnTo>
                <a:lnTo>
                  <a:pt x="166" y="69180"/>
                </a:lnTo>
                <a:lnTo>
                  <a:pt x="0" y="72131"/>
                </a:lnTo>
                <a:lnTo>
                  <a:pt x="166" y="75245"/>
                </a:lnTo>
                <a:lnTo>
                  <a:pt x="502" y="76556"/>
                </a:lnTo>
                <a:lnTo>
                  <a:pt x="837" y="77540"/>
                </a:lnTo>
                <a:lnTo>
                  <a:pt x="1004" y="79344"/>
                </a:lnTo>
                <a:lnTo>
                  <a:pt x="1339" y="81311"/>
                </a:lnTo>
                <a:lnTo>
                  <a:pt x="2175" y="85082"/>
                </a:lnTo>
                <a:lnTo>
                  <a:pt x="3514" y="88688"/>
                </a:lnTo>
                <a:lnTo>
                  <a:pt x="5187" y="92293"/>
                </a:lnTo>
                <a:lnTo>
                  <a:pt x="7197" y="95737"/>
                </a:lnTo>
                <a:lnTo>
                  <a:pt x="9372" y="99015"/>
                </a:lnTo>
                <a:lnTo>
                  <a:pt x="11882" y="101965"/>
                </a:lnTo>
                <a:lnTo>
                  <a:pt x="14393" y="104753"/>
                </a:lnTo>
                <a:lnTo>
                  <a:pt x="16065" y="106228"/>
                </a:lnTo>
                <a:lnTo>
                  <a:pt x="17740" y="107703"/>
                </a:lnTo>
                <a:lnTo>
                  <a:pt x="19582" y="109179"/>
                </a:lnTo>
                <a:lnTo>
                  <a:pt x="21421" y="110491"/>
                </a:lnTo>
                <a:lnTo>
                  <a:pt x="25438" y="112786"/>
                </a:lnTo>
                <a:lnTo>
                  <a:pt x="29456" y="114917"/>
                </a:lnTo>
                <a:lnTo>
                  <a:pt x="33806" y="116720"/>
                </a:lnTo>
                <a:lnTo>
                  <a:pt x="38158" y="118031"/>
                </a:lnTo>
                <a:lnTo>
                  <a:pt x="42677" y="119179"/>
                </a:lnTo>
                <a:lnTo>
                  <a:pt x="47195" y="119998"/>
                </a:lnTo>
                <a:lnTo>
                  <a:pt x="49372" y="119998"/>
                </a:lnTo>
                <a:lnTo>
                  <a:pt x="53555" y="119671"/>
                </a:lnTo>
                <a:lnTo>
                  <a:pt x="58744" y="119343"/>
                </a:lnTo>
                <a:lnTo>
                  <a:pt x="64769" y="118688"/>
                </a:lnTo>
                <a:lnTo>
                  <a:pt x="70627" y="118031"/>
                </a:lnTo>
                <a:lnTo>
                  <a:pt x="75814" y="117212"/>
                </a:lnTo>
                <a:lnTo>
                  <a:pt x="79664" y="116392"/>
                </a:lnTo>
                <a:lnTo>
                  <a:pt x="80835" y="116064"/>
                </a:lnTo>
                <a:lnTo>
                  <a:pt x="81506" y="115572"/>
                </a:lnTo>
                <a:lnTo>
                  <a:pt x="84016" y="114588"/>
                </a:lnTo>
                <a:lnTo>
                  <a:pt x="85187" y="113933"/>
                </a:lnTo>
                <a:lnTo>
                  <a:pt x="86358" y="113278"/>
                </a:lnTo>
                <a:lnTo>
                  <a:pt x="85020" y="113770"/>
                </a:lnTo>
                <a:lnTo>
                  <a:pt x="91380" y="109344"/>
                </a:lnTo>
                <a:lnTo>
                  <a:pt x="94559" y="106883"/>
                </a:lnTo>
                <a:lnTo>
                  <a:pt x="97738" y="104098"/>
                </a:lnTo>
                <a:lnTo>
                  <a:pt x="97738" y="104098"/>
                </a:lnTo>
                <a:lnTo>
                  <a:pt x="97236" y="104916"/>
                </a:lnTo>
                <a:lnTo>
                  <a:pt x="96401" y="105573"/>
                </a:lnTo>
                <a:lnTo>
                  <a:pt x="98241" y="104261"/>
                </a:lnTo>
                <a:lnTo>
                  <a:pt x="99915" y="102622"/>
                </a:lnTo>
                <a:lnTo>
                  <a:pt x="101255" y="101474"/>
                </a:lnTo>
                <a:lnTo>
                  <a:pt x="101421" y="101147"/>
                </a:lnTo>
                <a:lnTo>
                  <a:pt x="101255" y="101147"/>
                </a:lnTo>
                <a:lnTo>
                  <a:pt x="102761" y="99998"/>
                </a:lnTo>
                <a:lnTo>
                  <a:pt x="104098" y="98523"/>
                </a:lnTo>
                <a:lnTo>
                  <a:pt x="105271" y="96884"/>
                </a:lnTo>
                <a:lnTo>
                  <a:pt x="106275" y="95409"/>
                </a:lnTo>
                <a:lnTo>
                  <a:pt x="105940" y="95572"/>
                </a:lnTo>
                <a:lnTo>
                  <a:pt x="105773" y="95572"/>
                </a:lnTo>
                <a:lnTo>
                  <a:pt x="106107" y="94917"/>
                </a:lnTo>
                <a:lnTo>
                  <a:pt x="104936" y="96556"/>
                </a:lnTo>
                <a:lnTo>
                  <a:pt x="105605" y="95737"/>
                </a:lnTo>
                <a:lnTo>
                  <a:pt x="105438" y="96229"/>
                </a:lnTo>
                <a:lnTo>
                  <a:pt x="104434" y="97376"/>
                </a:lnTo>
                <a:lnTo>
                  <a:pt x="104769" y="96721"/>
                </a:lnTo>
                <a:lnTo>
                  <a:pt x="104769" y="96721"/>
                </a:lnTo>
                <a:lnTo>
                  <a:pt x="104098" y="97376"/>
                </a:lnTo>
                <a:lnTo>
                  <a:pt x="106107" y="94425"/>
                </a:lnTo>
                <a:lnTo>
                  <a:pt x="106944" y="92950"/>
                </a:lnTo>
                <a:lnTo>
                  <a:pt x="106944" y="92622"/>
                </a:lnTo>
                <a:lnTo>
                  <a:pt x="106777" y="92785"/>
                </a:lnTo>
                <a:lnTo>
                  <a:pt x="106777" y="92785"/>
                </a:lnTo>
                <a:lnTo>
                  <a:pt x="107446" y="91967"/>
                </a:lnTo>
                <a:lnTo>
                  <a:pt x="108284" y="91146"/>
                </a:lnTo>
                <a:lnTo>
                  <a:pt x="109790" y="89508"/>
                </a:lnTo>
                <a:lnTo>
                  <a:pt x="109119" y="91146"/>
                </a:lnTo>
                <a:lnTo>
                  <a:pt x="107948" y="93113"/>
                </a:lnTo>
                <a:lnTo>
                  <a:pt x="105773" y="96556"/>
                </a:lnTo>
                <a:lnTo>
                  <a:pt x="107111" y="94754"/>
                </a:lnTo>
                <a:lnTo>
                  <a:pt x="108115" y="93277"/>
                </a:lnTo>
                <a:lnTo>
                  <a:pt x="109956" y="90000"/>
                </a:lnTo>
                <a:lnTo>
                  <a:pt x="109790" y="90163"/>
                </a:lnTo>
                <a:lnTo>
                  <a:pt x="109790" y="89834"/>
                </a:lnTo>
                <a:lnTo>
                  <a:pt x="110292" y="88688"/>
                </a:lnTo>
                <a:lnTo>
                  <a:pt x="111296" y="86884"/>
                </a:lnTo>
                <a:lnTo>
                  <a:pt x="109119" y="89671"/>
                </a:lnTo>
                <a:lnTo>
                  <a:pt x="109288" y="88688"/>
                </a:lnTo>
                <a:lnTo>
                  <a:pt x="109454" y="87541"/>
                </a:lnTo>
                <a:lnTo>
                  <a:pt x="110292" y="85082"/>
                </a:lnTo>
                <a:lnTo>
                  <a:pt x="111463" y="82294"/>
                </a:lnTo>
                <a:lnTo>
                  <a:pt x="112969" y="79179"/>
                </a:lnTo>
                <a:lnTo>
                  <a:pt x="115981" y="73277"/>
                </a:lnTo>
                <a:lnTo>
                  <a:pt x="117321" y="70655"/>
                </a:lnTo>
                <a:lnTo>
                  <a:pt x="118325" y="68360"/>
                </a:lnTo>
                <a:lnTo>
                  <a:pt x="118158" y="68688"/>
                </a:lnTo>
                <a:lnTo>
                  <a:pt x="118325" y="67868"/>
                </a:lnTo>
                <a:lnTo>
                  <a:pt x="118492" y="67705"/>
                </a:lnTo>
                <a:lnTo>
                  <a:pt x="118492" y="67868"/>
                </a:lnTo>
                <a:lnTo>
                  <a:pt x="118660" y="67048"/>
                </a:lnTo>
                <a:lnTo>
                  <a:pt x="118492" y="67539"/>
                </a:lnTo>
                <a:lnTo>
                  <a:pt x="118827" y="66393"/>
                </a:lnTo>
                <a:lnTo>
                  <a:pt x="119162" y="64754"/>
                </a:lnTo>
                <a:lnTo>
                  <a:pt x="119329" y="63279"/>
                </a:lnTo>
                <a:lnTo>
                  <a:pt x="119496" y="63442"/>
                </a:lnTo>
                <a:lnTo>
                  <a:pt x="119664" y="63442"/>
                </a:lnTo>
                <a:lnTo>
                  <a:pt x="119831" y="62458"/>
                </a:lnTo>
                <a:lnTo>
                  <a:pt x="119831" y="60491"/>
                </a:lnTo>
                <a:lnTo>
                  <a:pt x="119998" y="53933"/>
                </a:lnTo>
                <a:lnTo>
                  <a:pt x="119998" y="49507"/>
                </a:lnTo>
                <a:lnTo>
                  <a:pt x="119831" y="48197"/>
                </a:lnTo>
                <a:lnTo>
                  <a:pt x="119831" y="47868"/>
                </a:lnTo>
                <a:lnTo>
                  <a:pt x="119664" y="47868"/>
                </a:lnTo>
                <a:lnTo>
                  <a:pt x="118994" y="46556"/>
                </a:lnTo>
                <a:lnTo>
                  <a:pt x="118492" y="44589"/>
                </a:lnTo>
                <a:lnTo>
                  <a:pt x="117989" y="42622"/>
                </a:lnTo>
                <a:lnTo>
                  <a:pt x="117823" y="40984"/>
                </a:lnTo>
                <a:lnTo>
                  <a:pt x="117656" y="41147"/>
                </a:lnTo>
                <a:lnTo>
                  <a:pt x="117656" y="40819"/>
                </a:lnTo>
                <a:lnTo>
                  <a:pt x="116985" y="39835"/>
                </a:lnTo>
                <a:lnTo>
                  <a:pt x="116317" y="38851"/>
                </a:lnTo>
                <a:lnTo>
                  <a:pt x="114475" y="36721"/>
                </a:lnTo>
                <a:lnTo>
                  <a:pt x="112802" y="34591"/>
                </a:lnTo>
                <a:lnTo>
                  <a:pt x="112133" y="33607"/>
                </a:lnTo>
                <a:lnTo>
                  <a:pt x="111798" y="32623"/>
                </a:lnTo>
                <a:lnTo>
                  <a:pt x="111965" y="32950"/>
                </a:lnTo>
                <a:lnTo>
                  <a:pt x="112300" y="33115"/>
                </a:lnTo>
                <a:lnTo>
                  <a:pt x="112300" y="33115"/>
                </a:lnTo>
                <a:lnTo>
                  <a:pt x="112133" y="32787"/>
                </a:lnTo>
                <a:lnTo>
                  <a:pt x="111629" y="32132"/>
                </a:lnTo>
                <a:lnTo>
                  <a:pt x="109956" y="30328"/>
                </a:lnTo>
                <a:lnTo>
                  <a:pt x="108284" y="28688"/>
                </a:lnTo>
                <a:lnTo>
                  <a:pt x="108284" y="29016"/>
                </a:lnTo>
                <a:lnTo>
                  <a:pt x="108284" y="29344"/>
                </a:lnTo>
                <a:lnTo>
                  <a:pt x="106609" y="27704"/>
                </a:lnTo>
                <a:lnTo>
                  <a:pt x="107111" y="28361"/>
                </a:lnTo>
                <a:lnTo>
                  <a:pt x="105605" y="26720"/>
                </a:lnTo>
                <a:lnTo>
                  <a:pt x="104769" y="25902"/>
                </a:lnTo>
                <a:lnTo>
                  <a:pt x="105103" y="25902"/>
                </a:lnTo>
                <a:lnTo>
                  <a:pt x="106275" y="26886"/>
                </a:lnTo>
                <a:lnTo>
                  <a:pt x="106275" y="26886"/>
                </a:lnTo>
                <a:lnTo>
                  <a:pt x="102259" y="23278"/>
                </a:lnTo>
                <a:lnTo>
                  <a:pt x="103094" y="24098"/>
                </a:lnTo>
                <a:lnTo>
                  <a:pt x="100919" y="22623"/>
                </a:lnTo>
                <a:lnTo>
                  <a:pt x="98911" y="21639"/>
                </a:lnTo>
                <a:lnTo>
                  <a:pt x="100417" y="22786"/>
                </a:lnTo>
                <a:lnTo>
                  <a:pt x="101923" y="23935"/>
                </a:lnTo>
                <a:lnTo>
                  <a:pt x="104601" y="26557"/>
                </a:lnTo>
                <a:lnTo>
                  <a:pt x="107111" y="28853"/>
                </a:lnTo>
                <a:lnTo>
                  <a:pt x="108617" y="30000"/>
                </a:lnTo>
                <a:lnTo>
                  <a:pt x="110123" y="31148"/>
                </a:lnTo>
                <a:lnTo>
                  <a:pt x="110123" y="31148"/>
                </a:lnTo>
                <a:lnTo>
                  <a:pt x="108952" y="30491"/>
                </a:lnTo>
                <a:lnTo>
                  <a:pt x="107613" y="29508"/>
                </a:lnTo>
                <a:lnTo>
                  <a:pt x="107781" y="30000"/>
                </a:lnTo>
                <a:lnTo>
                  <a:pt x="108115" y="30656"/>
                </a:lnTo>
                <a:lnTo>
                  <a:pt x="109956" y="33279"/>
                </a:lnTo>
                <a:lnTo>
                  <a:pt x="112300" y="36393"/>
                </a:lnTo>
                <a:lnTo>
                  <a:pt x="112133" y="36393"/>
                </a:lnTo>
                <a:lnTo>
                  <a:pt x="112467" y="36558"/>
                </a:lnTo>
                <a:lnTo>
                  <a:pt x="112635" y="37049"/>
                </a:lnTo>
                <a:lnTo>
                  <a:pt x="112969" y="37541"/>
                </a:lnTo>
                <a:lnTo>
                  <a:pt x="113137" y="37705"/>
                </a:lnTo>
                <a:lnTo>
                  <a:pt x="112802" y="37049"/>
                </a:lnTo>
                <a:lnTo>
                  <a:pt x="112802" y="37049"/>
                </a:lnTo>
                <a:lnTo>
                  <a:pt x="113973" y="38525"/>
                </a:lnTo>
                <a:lnTo>
                  <a:pt x="114810" y="39343"/>
                </a:lnTo>
                <a:lnTo>
                  <a:pt x="115146" y="39672"/>
                </a:lnTo>
                <a:lnTo>
                  <a:pt x="115312" y="39672"/>
                </a:lnTo>
                <a:lnTo>
                  <a:pt x="115312" y="39343"/>
                </a:lnTo>
                <a:lnTo>
                  <a:pt x="115146" y="38851"/>
                </a:lnTo>
                <a:lnTo>
                  <a:pt x="115814" y="40327"/>
                </a:lnTo>
                <a:lnTo>
                  <a:pt x="116317" y="41802"/>
                </a:lnTo>
                <a:lnTo>
                  <a:pt x="117487" y="45081"/>
                </a:lnTo>
                <a:lnTo>
                  <a:pt x="118325" y="48360"/>
                </a:lnTo>
                <a:lnTo>
                  <a:pt x="118660" y="49507"/>
                </a:lnTo>
                <a:lnTo>
                  <a:pt x="118827" y="50164"/>
                </a:lnTo>
                <a:lnTo>
                  <a:pt x="118660" y="50327"/>
                </a:lnTo>
                <a:lnTo>
                  <a:pt x="118325" y="49836"/>
                </a:lnTo>
                <a:lnTo>
                  <a:pt x="118325" y="50819"/>
                </a:lnTo>
                <a:lnTo>
                  <a:pt x="118492" y="51966"/>
                </a:lnTo>
                <a:lnTo>
                  <a:pt x="118660" y="51966"/>
                </a:lnTo>
                <a:lnTo>
                  <a:pt x="118660" y="52294"/>
                </a:lnTo>
                <a:lnTo>
                  <a:pt x="118660" y="53115"/>
                </a:lnTo>
                <a:lnTo>
                  <a:pt x="118325" y="52786"/>
                </a:lnTo>
                <a:lnTo>
                  <a:pt x="118158" y="52458"/>
                </a:lnTo>
                <a:lnTo>
                  <a:pt x="118158" y="52294"/>
                </a:lnTo>
                <a:lnTo>
                  <a:pt x="118325" y="51966"/>
                </a:lnTo>
                <a:lnTo>
                  <a:pt x="117989" y="49836"/>
                </a:lnTo>
                <a:lnTo>
                  <a:pt x="117487" y="47540"/>
                </a:lnTo>
                <a:lnTo>
                  <a:pt x="118158" y="52623"/>
                </a:lnTo>
                <a:lnTo>
                  <a:pt x="118325" y="55245"/>
                </a:lnTo>
                <a:lnTo>
                  <a:pt x="118325" y="57869"/>
                </a:lnTo>
                <a:lnTo>
                  <a:pt x="118158" y="60328"/>
                </a:lnTo>
                <a:lnTo>
                  <a:pt x="117823" y="62950"/>
                </a:lnTo>
                <a:lnTo>
                  <a:pt x="117321" y="65246"/>
                </a:lnTo>
                <a:lnTo>
                  <a:pt x="116483" y="67705"/>
                </a:lnTo>
                <a:lnTo>
                  <a:pt x="116819" y="67048"/>
                </a:lnTo>
                <a:lnTo>
                  <a:pt x="116985" y="67048"/>
                </a:lnTo>
                <a:lnTo>
                  <a:pt x="116819" y="68196"/>
                </a:lnTo>
                <a:lnTo>
                  <a:pt x="116317" y="69835"/>
                </a:lnTo>
                <a:lnTo>
                  <a:pt x="116150" y="70327"/>
                </a:lnTo>
                <a:lnTo>
                  <a:pt x="115814" y="70655"/>
                </a:lnTo>
                <a:lnTo>
                  <a:pt x="115814" y="70492"/>
                </a:lnTo>
                <a:lnTo>
                  <a:pt x="115479" y="71475"/>
                </a:lnTo>
                <a:lnTo>
                  <a:pt x="114308" y="74753"/>
                </a:lnTo>
                <a:lnTo>
                  <a:pt x="112969" y="78687"/>
                </a:lnTo>
                <a:lnTo>
                  <a:pt x="111296" y="82131"/>
                </a:lnTo>
                <a:lnTo>
                  <a:pt x="109454" y="85245"/>
                </a:lnTo>
                <a:lnTo>
                  <a:pt x="107613" y="88524"/>
                </a:lnTo>
                <a:lnTo>
                  <a:pt x="105438" y="91638"/>
                </a:lnTo>
                <a:lnTo>
                  <a:pt x="103263" y="94589"/>
                </a:lnTo>
                <a:lnTo>
                  <a:pt x="100919" y="97376"/>
                </a:lnTo>
                <a:lnTo>
                  <a:pt x="98241" y="100163"/>
                </a:lnTo>
                <a:lnTo>
                  <a:pt x="95563" y="102786"/>
                </a:lnTo>
                <a:lnTo>
                  <a:pt x="92551" y="104916"/>
                </a:lnTo>
                <a:lnTo>
                  <a:pt x="86860" y="108524"/>
                </a:lnTo>
                <a:lnTo>
                  <a:pt x="78995" y="113441"/>
                </a:lnTo>
                <a:lnTo>
                  <a:pt x="79162" y="113278"/>
                </a:lnTo>
                <a:lnTo>
                  <a:pt x="79329" y="113113"/>
                </a:lnTo>
                <a:lnTo>
                  <a:pt x="80000" y="112621"/>
                </a:lnTo>
                <a:lnTo>
                  <a:pt x="81004" y="112129"/>
                </a:lnTo>
                <a:lnTo>
                  <a:pt x="77823" y="113605"/>
                </a:lnTo>
                <a:lnTo>
                  <a:pt x="76485" y="114262"/>
                </a:lnTo>
                <a:lnTo>
                  <a:pt x="76150" y="114262"/>
                </a:lnTo>
                <a:lnTo>
                  <a:pt x="76485" y="114096"/>
                </a:lnTo>
                <a:lnTo>
                  <a:pt x="73806" y="114753"/>
                </a:lnTo>
                <a:lnTo>
                  <a:pt x="70961" y="115245"/>
                </a:lnTo>
                <a:lnTo>
                  <a:pt x="68117" y="115572"/>
                </a:lnTo>
                <a:lnTo>
                  <a:pt x="65271" y="115900"/>
                </a:lnTo>
                <a:lnTo>
                  <a:pt x="59580" y="116392"/>
                </a:lnTo>
                <a:lnTo>
                  <a:pt x="57070" y="116720"/>
                </a:lnTo>
                <a:lnTo>
                  <a:pt x="54559" y="117047"/>
                </a:lnTo>
                <a:lnTo>
                  <a:pt x="53388" y="117047"/>
                </a:lnTo>
                <a:lnTo>
                  <a:pt x="52049" y="116884"/>
                </a:lnTo>
                <a:lnTo>
                  <a:pt x="49372" y="116229"/>
                </a:lnTo>
                <a:lnTo>
                  <a:pt x="46862" y="115572"/>
                </a:lnTo>
                <a:lnTo>
                  <a:pt x="45689" y="115408"/>
                </a:lnTo>
                <a:lnTo>
                  <a:pt x="44518" y="115408"/>
                </a:lnTo>
                <a:lnTo>
                  <a:pt x="45355" y="116392"/>
                </a:lnTo>
                <a:lnTo>
                  <a:pt x="45187" y="116555"/>
                </a:lnTo>
                <a:lnTo>
                  <a:pt x="44685" y="116392"/>
                </a:lnTo>
                <a:lnTo>
                  <a:pt x="43179" y="116064"/>
                </a:lnTo>
                <a:lnTo>
                  <a:pt x="42175" y="115572"/>
                </a:lnTo>
                <a:lnTo>
                  <a:pt x="43012" y="115408"/>
                </a:lnTo>
                <a:lnTo>
                  <a:pt x="43849" y="115737"/>
                </a:lnTo>
                <a:lnTo>
                  <a:pt x="44016" y="115408"/>
                </a:lnTo>
                <a:lnTo>
                  <a:pt x="44016" y="115245"/>
                </a:lnTo>
                <a:lnTo>
                  <a:pt x="43849" y="115080"/>
                </a:lnTo>
                <a:lnTo>
                  <a:pt x="43514" y="114917"/>
                </a:lnTo>
                <a:lnTo>
                  <a:pt x="42845" y="115080"/>
                </a:lnTo>
                <a:lnTo>
                  <a:pt x="42008" y="115245"/>
                </a:lnTo>
                <a:lnTo>
                  <a:pt x="40835" y="115408"/>
                </a:lnTo>
                <a:lnTo>
                  <a:pt x="41672" y="115080"/>
                </a:lnTo>
                <a:lnTo>
                  <a:pt x="39162" y="114588"/>
                </a:lnTo>
                <a:lnTo>
                  <a:pt x="37154" y="114096"/>
                </a:lnTo>
                <a:lnTo>
                  <a:pt x="35481" y="113441"/>
                </a:lnTo>
                <a:lnTo>
                  <a:pt x="33806" y="112621"/>
                </a:lnTo>
                <a:lnTo>
                  <a:pt x="33806" y="112621"/>
                </a:lnTo>
                <a:lnTo>
                  <a:pt x="34979" y="112950"/>
                </a:lnTo>
                <a:lnTo>
                  <a:pt x="33975" y="112458"/>
                </a:lnTo>
                <a:lnTo>
                  <a:pt x="33639" y="112621"/>
                </a:lnTo>
                <a:lnTo>
                  <a:pt x="33975" y="112786"/>
                </a:lnTo>
                <a:lnTo>
                  <a:pt x="32802" y="112786"/>
                </a:lnTo>
                <a:lnTo>
                  <a:pt x="31631" y="112458"/>
                </a:lnTo>
                <a:lnTo>
                  <a:pt x="30627" y="112129"/>
                </a:lnTo>
                <a:lnTo>
                  <a:pt x="29623" y="111474"/>
                </a:lnTo>
                <a:lnTo>
                  <a:pt x="30125" y="111311"/>
                </a:lnTo>
                <a:lnTo>
                  <a:pt x="30627" y="111474"/>
                </a:lnTo>
                <a:lnTo>
                  <a:pt x="30627" y="111474"/>
                </a:lnTo>
                <a:lnTo>
                  <a:pt x="26944" y="109836"/>
                </a:lnTo>
                <a:lnTo>
                  <a:pt x="25940" y="109179"/>
                </a:lnTo>
                <a:lnTo>
                  <a:pt x="26109" y="109344"/>
                </a:lnTo>
                <a:lnTo>
                  <a:pt x="24434" y="108687"/>
                </a:lnTo>
                <a:lnTo>
                  <a:pt x="22928" y="107868"/>
                </a:lnTo>
                <a:lnTo>
                  <a:pt x="21923" y="107212"/>
                </a:lnTo>
                <a:lnTo>
                  <a:pt x="21757" y="106883"/>
                </a:lnTo>
                <a:lnTo>
                  <a:pt x="21590" y="106556"/>
                </a:lnTo>
                <a:lnTo>
                  <a:pt x="20753" y="105900"/>
                </a:lnTo>
                <a:lnTo>
                  <a:pt x="19748" y="105081"/>
                </a:lnTo>
                <a:lnTo>
                  <a:pt x="17573" y="102949"/>
                </a:lnTo>
                <a:lnTo>
                  <a:pt x="17573" y="102949"/>
                </a:lnTo>
                <a:lnTo>
                  <a:pt x="18744" y="103441"/>
                </a:lnTo>
                <a:lnTo>
                  <a:pt x="16736" y="101802"/>
                </a:lnTo>
                <a:lnTo>
                  <a:pt x="14559" y="99998"/>
                </a:lnTo>
                <a:lnTo>
                  <a:pt x="13388" y="98851"/>
                </a:lnTo>
                <a:lnTo>
                  <a:pt x="12384" y="97539"/>
                </a:lnTo>
                <a:lnTo>
                  <a:pt x="11045" y="95737"/>
                </a:lnTo>
                <a:lnTo>
                  <a:pt x="11380" y="96229"/>
                </a:lnTo>
                <a:lnTo>
                  <a:pt x="10711" y="95409"/>
                </a:lnTo>
                <a:lnTo>
                  <a:pt x="9707" y="94260"/>
                </a:lnTo>
                <a:lnTo>
                  <a:pt x="9372" y="93769"/>
                </a:lnTo>
                <a:lnTo>
                  <a:pt x="9037" y="93605"/>
                </a:lnTo>
                <a:lnTo>
                  <a:pt x="9539" y="94917"/>
                </a:lnTo>
                <a:lnTo>
                  <a:pt x="10376" y="96064"/>
                </a:lnTo>
                <a:lnTo>
                  <a:pt x="11213" y="97213"/>
                </a:lnTo>
                <a:lnTo>
                  <a:pt x="11882" y="98360"/>
                </a:lnTo>
                <a:lnTo>
                  <a:pt x="11045" y="97705"/>
                </a:lnTo>
                <a:lnTo>
                  <a:pt x="10543" y="97048"/>
                </a:lnTo>
                <a:lnTo>
                  <a:pt x="10711" y="97376"/>
                </a:lnTo>
                <a:lnTo>
                  <a:pt x="10543" y="97213"/>
                </a:lnTo>
                <a:lnTo>
                  <a:pt x="9539" y="95901"/>
                </a:lnTo>
                <a:lnTo>
                  <a:pt x="8870" y="95081"/>
                </a:lnTo>
                <a:lnTo>
                  <a:pt x="8368" y="94097"/>
                </a:lnTo>
                <a:lnTo>
                  <a:pt x="8032" y="93277"/>
                </a:lnTo>
                <a:lnTo>
                  <a:pt x="8032" y="93113"/>
                </a:lnTo>
                <a:lnTo>
                  <a:pt x="8201" y="92785"/>
                </a:lnTo>
                <a:lnTo>
                  <a:pt x="9037" y="94260"/>
                </a:lnTo>
                <a:lnTo>
                  <a:pt x="8368" y="92622"/>
                </a:lnTo>
                <a:lnTo>
                  <a:pt x="8032" y="92130"/>
                </a:lnTo>
                <a:lnTo>
                  <a:pt x="7364" y="90818"/>
                </a:lnTo>
                <a:lnTo>
                  <a:pt x="7364" y="90655"/>
                </a:lnTo>
                <a:lnTo>
                  <a:pt x="6695" y="89508"/>
                </a:lnTo>
                <a:lnTo>
                  <a:pt x="6024" y="88032"/>
                </a:lnTo>
                <a:lnTo>
                  <a:pt x="6360" y="89671"/>
                </a:lnTo>
                <a:lnTo>
                  <a:pt x="6024" y="89016"/>
                </a:lnTo>
                <a:lnTo>
                  <a:pt x="5691" y="88359"/>
                </a:lnTo>
                <a:lnTo>
                  <a:pt x="5691" y="87704"/>
                </a:lnTo>
                <a:lnTo>
                  <a:pt x="5691" y="87049"/>
                </a:lnTo>
                <a:lnTo>
                  <a:pt x="6360" y="88196"/>
                </a:lnTo>
                <a:lnTo>
                  <a:pt x="6862" y="89508"/>
                </a:lnTo>
                <a:lnTo>
                  <a:pt x="6862" y="89508"/>
                </a:lnTo>
                <a:lnTo>
                  <a:pt x="5691" y="86065"/>
                </a:lnTo>
                <a:lnTo>
                  <a:pt x="5691" y="86065"/>
                </a:lnTo>
                <a:lnTo>
                  <a:pt x="6862" y="88196"/>
                </a:lnTo>
                <a:lnTo>
                  <a:pt x="5691" y="85082"/>
                </a:lnTo>
                <a:lnTo>
                  <a:pt x="6360" y="85737"/>
                </a:lnTo>
                <a:lnTo>
                  <a:pt x="6695" y="85900"/>
                </a:lnTo>
                <a:lnTo>
                  <a:pt x="7028" y="86065"/>
                </a:lnTo>
                <a:lnTo>
                  <a:pt x="7197" y="86720"/>
                </a:lnTo>
                <a:lnTo>
                  <a:pt x="6862" y="85082"/>
                </a:lnTo>
                <a:lnTo>
                  <a:pt x="6193" y="83278"/>
                </a:lnTo>
                <a:lnTo>
                  <a:pt x="4685" y="79179"/>
                </a:lnTo>
                <a:lnTo>
                  <a:pt x="3849" y="76228"/>
                </a:lnTo>
                <a:lnTo>
                  <a:pt x="3012" y="72786"/>
                </a:lnTo>
                <a:lnTo>
                  <a:pt x="3012" y="72786"/>
                </a:lnTo>
                <a:lnTo>
                  <a:pt x="3347" y="73114"/>
                </a:lnTo>
                <a:lnTo>
                  <a:pt x="3514" y="72951"/>
                </a:lnTo>
                <a:lnTo>
                  <a:pt x="3681" y="73114"/>
                </a:lnTo>
                <a:lnTo>
                  <a:pt x="4016" y="73277"/>
                </a:lnTo>
                <a:lnTo>
                  <a:pt x="3849" y="70000"/>
                </a:lnTo>
                <a:lnTo>
                  <a:pt x="3681" y="66556"/>
                </a:lnTo>
                <a:lnTo>
                  <a:pt x="3849" y="63279"/>
                </a:lnTo>
                <a:lnTo>
                  <a:pt x="4183" y="61803"/>
                </a:lnTo>
                <a:lnTo>
                  <a:pt x="4351" y="60491"/>
                </a:lnTo>
                <a:lnTo>
                  <a:pt x="5020" y="57049"/>
                </a:lnTo>
                <a:lnTo>
                  <a:pt x="5020" y="57704"/>
                </a:lnTo>
                <a:lnTo>
                  <a:pt x="5187" y="58196"/>
                </a:lnTo>
                <a:lnTo>
                  <a:pt x="5187" y="56394"/>
                </a:lnTo>
                <a:lnTo>
                  <a:pt x="5355" y="54590"/>
                </a:lnTo>
                <a:lnTo>
                  <a:pt x="6024" y="50819"/>
                </a:lnTo>
                <a:lnTo>
                  <a:pt x="6862" y="47048"/>
                </a:lnTo>
                <a:lnTo>
                  <a:pt x="8201" y="43443"/>
                </a:lnTo>
                <a:lnTo>
                  <a:pt x="9874" y="39672"/>
                </a:lnTo>
                <a:lnTo>
                  <a:pt x="11715" y="36229"/>
                </a:lnTo>
                <a:lnTo>
                  <a:pt x="13890" y="32787"/>
                </a:lnTo>
                <a:lnTo>
                  <a:pt x="16234" y="29344"/>
                </a:lnTo>
                <a:lnTo>
                  <a:pt x="18744" y="26229"/>
                </a:lnTo>
                <a:lnTo>
                  <a:pt x="21421" y="23115"/>
                </a:lnTo>
                <a:lnTo>
                  <a:pt x="24434" y="20327"/>
                </a:lnTo>
                <a:lnTo>
                  <a:pt x="27279" y="17542"/>
                </a:lnTo>
                <a:lnTo>
                  <a:pt x="30460" y="15081"/>
                </a:lnTo>
                <a:lnTo>
                  <a:pt x="33639" y="12951"/>
                </a:lnTo>
                <a:lnTo>
                  <a:pt x="36819" y="10984"/>
                </a:lnTo>
                <a:lnTo>
                  <a:pt x="40000" y="9345"/>
                </a:lnTo>
                <a:lnTo>
                  <a:pt x="38325" y="10820"/>
                </a:lnTo>
                <a:lnTo>
                  <a:pt x="40166" y="9508"/>
                </a:lnTo>
                <a:lnTo>
                  <a:pt x="41339" y="8853"/>
                </a:lnTo>
                <a:lnTo>
                  <a:pt x="45020" y="7213"/>
                </a:lnTo>
                <a:lnTo>
                  <a:pt x="44016" y="7213"/>
                </a:lnTo>
                <a:lnTo>
                  <a:pt x="45522" y="6558"/>
                </a:lnTo>
                <a:lnTo>
                  <a:pt x="47697" y="5574"/>
                </a:lnTo>
                <a:lnTo>
                  <a:pt x="47195" y="6229"/>
                </a:lnTo>
                <a:lnTo>
                  <a:pt x="47697" y="6229"/>
                </a:lnTo>
                <a:lnTo>
                  <a:pt x="47697" y="6394"/>
                </a:lnTo>
                <a:lnTo>
                  <a:pt x="47530" y="6558"/>
                </a:lnTo>
                <a:lnTo>
                  <a:pt x="50208" y="5737"/>
                </a:lnTo>
                <a:lnTo>
                  <a:pt x="52551" y="4754"/>
                </a:lnTo>
                <a:lnTo>
                  <a:pt x="55061" y="3934"/>
                </a:lnTo>
                <a:lnTo>
                  <a:pt x="56401" y="3607"/>
                </a:lnTo>
                <a:lnTo>
                  <a:pt x="57907" y="3442"/>
                </a:lnTo>
                <a:lnTo>
                  <a:pt x="57740" y="3607"/>
                </a:lnTo>
                <a:lnTo>
                  <a:pt x="58409" y="3442"/>
                </a:lnTo>
                <a:lnTo>
                  <a:pt x="60753" y="3115"/>
                </a:lnTo>
                <a:lnTo>
                  <a:pt x="63596" y="2458"/>
                </a:lnTo>
                <a:lnTo>
                  <a:pt x="65606" y="1967"/>
                </a:lnTo>
                <a:lnTo>
                  <a:pt x="65606" y="2458"/>
                </a:lnTo>
                <a:lnTo>
                  <a:pt x="72635" y="2132"/>
                </a:lnTo>
                <a:lnTo>
                  <a:pt x="73639" y="1803"/>
                </a:lnTo>
                <a:lnTo>
                  <a:pt x="73973" y="1967"/>
                </a:lnTo>
                <a:lnTo>
                  <a:pt x="73639" y="2132"/>
                </a:lnTo>
                <a:lnTo>
                  <a:pt x="73304" y="2295"/>
                </a:lnTo>
                <a:lnTo>
                  <a:pt x="74977" y="2295"/>
                </a:lnTo>
                <a:lnTo>
                  <a:pt x="76485" y="2132"/>
                </a:lnTo>
                <a:lnTo>
                  <a:pt x="76987" y="2458"/>
                </a:lnTo>
                <a:lnTo>
                  <a:pt x="78158" y="2787"/>
                </a:lnTo>
                <a:lnTo>
                  <a:pt x="81506" y="3607"/>
                </a:lnTo>
                <a:lnTo>
                  <a:pt x="85187" y="4099"/>
                </a:lnTo>
                <a:lnTo>
                  <a:pt x="88032" y="4754"/>
                </a:lnTo>
                <a:lnTo>
                  <a:pt x="84518" y="3442"/>
                </a:lnTo>
                <a:lnTo>
                  <a:pt x="80333" y="2295"/>
                </a:lnTo>
                <a:lnTo>
                  <a:pt x="75814" y="1311"/>
                </a:lnTo>
                <a:lnTo>
                  <a:pt x="71296" y="491"/>
                </a:lnTo>
                <a:lnTo>
                  <a:pt x="66944" y="165"/>
                </a:lnTo>
                <a:lnTo>
                  <a:pt x="6292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24"/>
          <p:cNvSpPr/>
          <p:nvPr/>
        </p:nvSpPr>
        <p:spPr>
          <a:xfrm>
            <a:off x="4373895" y="506743"/>
            <a:ext cx="324416" cy="354204"/>
          </a:xfrm>
          <a:custGeom>
            <a:rect b="b" l="l" r="r" t="t"/>
            <a:pathLst>
              <a:path extrusionOk="0" h="120000" w="120000">
                <a:moveTo>
                  <a:pt x="63346" y="17303"/>
                </a:moveTo>
                <a:lnTo>
                  <a:pt x="60784" y="17659"/>
                </a:lnTo>
                <a:lnTo>
                  <a:pt x="57243" y="17844"/>
                </a:lnTo>
                <a:lnTo>
                  <a:pt x="53508" y="18021"/>
                </a:lnTo>
                <a:lnTo>
                  <a:pt x="51147" y="18021"/>
                </a:lnTo>
                <a:lnTo>
                  <a:pt x="49967" y="18199"/>
                </a:lnTo>
                <a:lnTo>
                  <a:pt x="48787" y="18562"/>
                </a:lnTo>
                <a:lnTo>
                  <a:pt x="48391" y="18925"/>
                </a:lnTo>
                <a:lnTo>
                  <a:pt x="48197" y="19280"/>
                </a:lnTo>
                <a:lnTo>
                  <a:pt x="48197" y="19643"/>
                </a:lnTo>
                <a:lnTo>
                  <a:pt x="48197" y="20183"/>
                </a:lnTo>
                <a:lnTo>
                  <a:pt x="48981" y="21087"/>
                </a:lnTo>
                <a:lnTo>
                  <a:pt x="49967" y="21627"/>
                </a:lnTo>
                <a:lnTo>
                  <a:pt x="50953" y="21983"/>
                </a:lnTo>
                <a:lnTo>
                  <a:pt x="52134" y="22345"/>
                </a:lnTo>
                <a:lnTo>
                  <a:pt x="57049" y="22345"/>
                </a:lnTo>
                <a:lnTo>
                  <a:pt x="60784" y="22168"/>
                </a:lnTo>
                <a:lnTo>
                  <a:pt x="64324" y="21805"/>
                </a:lnTo>
                <a:lnTo>
                  <a:pt x="65901" y="21805"/>
                </a:lnTo>
                <a:lnTo>
                  <a:pt x="67477" y="21983"/>
                </a:lnTo>
                <a:lnTo>
                  <a:pt x="71406" y="21983"/>
                </a:lnTo>
                <a:lnTo>
                  <a:pt x="71996" y="21627"/>
                </a:lnTo>
                <a:lnTo>
                  <a:pt x="72392" y="21087"/>
                </a:lnTo>
                <a:lnTo>
                  <a:pt x="72586" y="20546"/>
                </a:lnTo>
                <a:lnTo>
                  <a:pt x="72780" y="20006"/>
                </a:lnTo>
                <a:lnTo>
                  <a:pt x="72586" y="19465"/>
                </a:lnTo>
                <a:lnTo>
                  <a:pt x="72190" y="18925"/>
                </a:lnTo>
                <a:lnTo>
                  <a:pt x="71600" y="18384"/>
                </a:lnTo>
                <a:lnTo>
                  <a:pt x="70420" y="17844"/>
                </a:lnTo>
                <a:lnTo>
                  <a:pt x="69248" y="17481"/>
                </a:lnTo>
                <a:lnTo>
                  <a:pt x="67865" y="17303"/>
                </a:lnTo>
                <a:close/>
                <a:moveTo>
                  <a:pt x="57639" y="42707"/>
                </a:moveTo>
                <a:lnTo>
                  <a:pt x="57833" y="42885"/>
                </a:lnTo>
                <a:lnTo>
                  <a:pt x="58035" y="43062"/>
                </a:lnTo>
                <a:lnTo>
                  <a:pt x="58229" y="43247"/>
                </a:lnTo>
                <a:lnTo>
                  <a:pt x="58423" y="43603"/>
                </a:lnTo>
                <a:lnTo>
                  <a:pt x="58423" y="44328"/>
                </a:lnTo>
                <a:lnTo>
                  <a:pt x="58229" y="45047"/>
                </a:lnTo>
                <a:lnTo>
                  <a:pt x="58035" y="45587"/>
                </a:lnTo>
                <a:lnTo>
                  <a:pt x="57445" y="45950"/>
                </a:lnTo>
                <a:lnTo>
                  <a:pt x="56265" y="46305"/>
                </a:lnTo>
                <a:lnTo>
                  <a:pt x="55084" y="46128"/>
                </a:lnTo>
                <a:lnTo>
                  <a:pt x="54494" y="45950"/>
                </a:lnTo>
                <a:lnTo>
                  <a:pt x="54098" y="45587"/>
                </a:lnTo>
                <a:lnTo>
                  <a:pt x="53904" y="45047"/>
                </a:lnTo>
                <a:lnTo>
                  <a:pt x="53702" y="44506"/>
                </a:lnTo>
                <a:lnTo>
                  <a:pt x="53904" y="43966"/>
                </a:lnTo>
                <a:lnTo>
                  <a:pt x="54098" y="43425"/>
                </a:lnTo>
                <a:lnTo>
                  <a:pt x="54494" y="43062"/>
                </a:lnTo>
                <a:lnTo>
                  <a:pt x="54882" y="42707"/>
                </a:lnTo>
                <a:lnTo>
                  <a:pt x="55278" y="43062"/>
                </a:lnTo>
                <a:lnTo>
                  <a:pt x="55869" y="43247"/>
                </a:lnTo>
                <a:lnTo>
                  <a:pt x="56653" y="43062"/>
                </a:lnTo>
                <a:lnTo>
                  <a:pt x="57243" y="43062"/>
                </a:lnTo>
                <a:lnTo>
                  <a:pt x="57639" y="42707"/>
                </a:lnTo>
                <a:close/>
                <a:moveTo>
                  <a:pt x="55869" y="38738"/>
                </a:moveTo>
                <a:lnTo>
                  <a:pt x="54494" y="38923"/>
                </a:lnTo>
                <a:lnTo>
                  <a:pt x="53314" y="39279"/>
                </a:lnTo>
                <a:lnTo>
                  <a:pt x="52328" y="40182"/>
                </a:lnTo>
                <a:lnTo>
                  <a:pt x="51341" y="41085"/>
                </a:lnTo>
                <a:lnTo>
                  <a:pt x="50557" y="42166"/>
                </a:lnTo>
                <a:lnTo>
                  <a:pt x="49967" y="43425"/>
                </a:lnTo>
                <a:lnTo>
                  <a:pt x="49773" y="44506"/>
                </a:lnTo>
                <a:lnTo>
                  <a:pt x="49773" y="45224"/>
                </a:lnTo>
                <a:lnTo>
                  <a:pt x="49773" y="45950"/>
                </a:lnTo>
                <a:lnTo>
                  <a:pt x="49967" y="46668"/>
                </a:lnTo>
                <a:lnTo>
                  <a:pt x="50363" y="47209"/>
                </a:lnTo>
                <a:lnTo>
                  <a:pt x="51341" y="48290"/>
                </a:lnTo>
                <a:lnTo>
                  <a:pt x="52522" y="49193"/>
                </a:lnTo>
                <a:lnTo>
                  <a:pt x="53904" y="49734"/>
                </a:lnTo>
                <a:lnTo>
                  <a:pt x="55472" y="49911"/>
                </a:lnTo>
                <a:lnTo>
                  <a:pt x="57049" y="49911"/>
                </a:lnTo>
                <a:lnTo>
                  <a:pt x="58625" y="49548"/>
                </a:lnTo>
                <a:lnTo>
                  <a:pt x="59603" y="49193"/>
                </a:lnTo>
                <a:lnTo>
                  <a:pt x="60590" y="48467"/>
                </a:lnTo>
                <a:lnTo>
                  <a:pt x="61374" y="47749"/>
                </a:lnTo>
                <a:lnTo>
                  <a:pt x="61964" y="46846"/>
                </a:lnTo>
                <a:lnTo>
                  <a:pt x="62360" y="45765"/>
                </a:lnTo>
                <a:lnTo>
                  <a:pt x="62554" y="44684"/>
                </a:lnTo>
                <a:lnTo>
                  <a:pt x="62554" y="43603"/>
                </a:lnTo>
                <a:lnTo>
                  <a:pt x="62360" y="42522"/>
                </a:lnTo>
                <a:lnTo>
                  <a:pt x="61964" y="41626"/>
                </a:lnTo>
                <a:lnTo>
                  <a:pt x="61576" y="40900"/>
                </a:lnTo>
                <a:lnTo>
                  <a:pt x="60986" y="40360"/>
                </a:lnTo>
                <a:lnTo>
                  <a:pt x="60396" y="39819"/>
                </a:lnTo>
                <a:lnTo>
                  <a:pt x="59603" y="39464"/>
                </a:lnTo>
                <a:lnTo>
                  <a:pt x="58819" y="39101"/>
                </a:lnTo>
                <a:lnTo>
                  <a:pt x="57243" y="39101"/>
                </a:lnTo>
                <a:lnTo>
                  <a:pt x="56459" y="38923"/>
                </a:lnTo>
                <a:lnTo>
                  <a:pt x="55869" y="38738"/>
                </a:lnTo>
                <a:close/>
                <a:moveTo>
                  <a:pt x="64527" y="53873"/>
                </a:moveTo>
                <a:lnTo>
                  <a:pt x="63734" y="54058"/>
                </a:lnTo>
                <a:lnTo>
                  <a:pt x="62950" y="54235"/>
                </a:lnTo>
                <a:lnTo>
                  <a:pt x="62554" y="54598"/>
                </a:lnTo>
                <a:lnTo>
                  <a:pt x="61576" y="55494"/>
                </a:lnTo>
                <a:lnTo>
                  <a:pt x="61180" y="56397"/>
                </a:lnTo>
                <a:lnTo>
                  <a:pt x="60986" y="57301"/>
                </a:lnTo>
                <a:lnTo>
                  <a:pt x="61180" y="58382"/>
                </a:lnTo>
                <a:lnTo>
                  <a:pt x="61576" y="59278"/>
                </a:lnTo>
                <a:lnTo>
                  <a:pt x="61964" y="60003"/>
                </a:lnTo>
                <a:lnTo>
                  <a:pt x="62360" y="60544"/>
                </a:lnTo>
                <a:lnTo>
                  <a:pt x="63540" y="61084"/>
                </a:lnTo>
                <a:lnTo>
                  <a:pt x="64915" y="61440"/>
                </a:lnTo>
                <a:lnTo>
                  <a:pt x="65505" y="61440"/>
                </a:lnTo>
                <a:lnTo>
                  <a:pt x="66095" y="61262"/>
                </a:lnTo>
                <a:lnTo>
                  <a:pt x="67081" y="60899"/>
                </a:lnTo>
                <a:lnTo>
                  <a:pt x="68261" y="60003"/>
                </a:lnTo>
                <a:lnTo>
                  <a:pt x="69248" y="58922"/>
                </a:lnTo>
                <a:lnTo>
                  <a:pt x="69442" y="58382"/>
                </a:lnTo>
                <a:lnTo>
                  <a:pt x="69442" y="57841"/>
                </a:lnTo>
                <a:lnTo>
                  <a:pt x="69442" y="57301"/>
                </a:lnTo>
                <a:lnTo>
                  <a:pt x="69248" y="56760"/>
                </a:lnTo>
                <a:lnTo>
                  <a:pt x="68455" y="55679"/>
                </a:lnTo>
                <a:lnTo>
                  <a:pt x="67477" y="54954"/>
                </a:lnTo>
                <a:lnTo>
                  <a:pt x="66491" y="54776"/>
                </a:lnTo>
                <a:lnTo>
                  <a:pt x="65901" y="54235"/>
                </a:lnTo>
                <a:lnTo>
                  <a:pt x="65311" y="54058"/>
                </a:lnTo>
                <a:lnTo>
                  <a:pt x="64527" y="53873"/>
                </a:lnTo>
                <a:close/>
                <a:moveTo>
                  <a:pt x="47607" y="3613"/>
                </a:moveTo>
                <a:lnTo>
                  <a:pt x="50161" y="3790"/>
                </a:lnTo>
                <a:lnTo>
                  <a:pt x="54292" y="4153"/>
                </a:lnTo>
                <a:lnTo>
                  <a:pt x="59603" y="4509"/>
                </a:lnTo>
                <a:lnTo>
                  <a:pt x="65117" y="4694"/>
                </a:lnTo>
                <a:lnTo>
                  <a:pt x="70622" y="4694"/>
                </a:lnTo>
                <a:lnTo>
                  <a:pt x="75933" y="5049"/>
                </a:lnTo>
                <a:lnTo>
                  <a:pt x="77502" y="5234"/>
                </a:lnTo>
                <a:lnTo>
                  <a:pt x="79078" y="5412"/>
                </a:lnTo>
                <a:lnTo>
                  <a:pt x="80848" y="5952"/>
                </a:lnTo>
                <a:lnTo>
                  <a:pt x="82425" y="6493"/>
                </a:lnTo>
                <a:lnTo>
                  <a:pt x="83799" y="7211"/>
                </a:lnTo>
                <a:lnTo>
                  <a:pt x="84389" y="7752"/>
                </a:lnTo>
                <a:lnTo>
                  <a:pt x="84979" y="8292"/>
                </a:lnTo>
                <a:lnTo>
                  <a:pt x="85173" y="8833"/>
                </a:lnTo>
                <a:lnTo>
                  <a:pt x="85569" y="9558"/>
                </a:lnTo>
                <a:lnTo>
                  <a:pt x="85569" y="10277"/>
                </a:lnTo>
                <a:lnTo>
                  <a:pt x="85569" y="10995"/>
                </a:lnTo>
                <a:lnTo>
                  <a:pt x="85173" y="12076"/>
                </a:lnTo>
                <a:lnTo>
                  <a:pt x="84389" y="13157"/>
                </a:lnTo>
                <a:lnTo>
                  <a:pt x="83403" y="14238"/>
                </a:lnTo>
                <a:lnTo>
                  <a:pt x="82425" y="15141"/>
                </a:lnTo>
                <a:lnTo>
                  <a:pt x="80064" y="16940"/>
                </a:lnTo>
                <a:lnTo>
                  <a:pt x="78092" y="18562"/>
                </a:lnTo>
                <a:lnTo>
                  <a:pt x="77502" y="19280"/>
                </a:lnTo>
                <a:lnTo>
                  <a:pt x="77502" y="19821"/>
                </a:lnTo>
                <a:lnTo>
                  <a:pt x="77502" y="20546"/>
                </a:lnTo>
                <a:lnTo>
                  <a:pt x="77898" y="21087"/>
                </a:lnTo>
                <a:lnTo>
                  <a:pt x="77502" y="22886"/>
                </a:lnTo>
                <a:lnTo>
                  <a:pt x="77308" y="24685"/>
                </a:lnTo>
                <a:lnTo>
                  <a:pt x="77308" y="28469"/>
                </a:lnTo>
                <a:lnTo>
                  <a:pt x="77502" y="32437"/>
                </a:lnTo>
                <a:lnTo>
                  <a:pt x="77704" y="36036"/>
                </a:lnTo>
                <a:lnTo>
                  <a:pt x="77704" y="43062"/>
                </a:lnTo>
                <a:lnTo>
                  <a:pt x="77704" y="44869"/>
                </a:lnTo>
                <a:lnTo>
                  <a:pt x="77308" y="46668"/>
                </a:lnTo>
                <a:lnTo>
                  <a:pt x="77308" y="48467"/>
                </a:lnTo>
                <a:lnTo>
                  <a:pt x="77502" y="50089"/>
                </a:lnTo>
                <a:lnTo>
                  <a:pt x="77704" y="50629"/>
                </a:lnTo>
                <a:lnTo>
                  <a:pt x="78092" y="50992"/>
                </a:lnTo>
                <a:lnTo>
                  <a:pt x="78092" y="51355"/>
                </a:lnTo>
                <a:lnTo>
                  <a:pt x="78294" y="51710"/>
                </a:lnTo>
                <a:lnTo>
                  <a:pt x="83015" y="57656"/>
                </a:lnTo>
                <a:lnTo>
                  <a:pt x="87534" y="63964"/>
                </a:lnTo>
                <a:lnTo>
                  <a:pt x="84979" y="63787"/>
                </a:lnTo>
                <a:lnTo>
                  <a:pt x="82223" y="63964"/>
                </a:lnTo>
                <a:lnTo>
                  <a:pt x="76911" y="64142"/>
                </a:lnTo>
                <a:lnTo>
                  <a:pt x="67865" y="64327"/>
                </a:lnTo>
                <a:lnTo>
                  <a:pt x="59013" y="64505"/>
                </a:lnTo>
                <a:lnTo>
                  <a:pt x="54688" y="64683"/>
                </a:lnTo>
                <a:lnTo>
                  <a:pt x="50557" y="64683"/>
                </a:lnTo>
                <a:lnTo>
                  <a:pt x="42101" y="64505"/>
                </a:lnTo>
                <a:lnTo>
                  <a:pt x="37178" y="64505"/>
                </a:lnTo>
                <a:lnTo>
                  <a:pt x="34624" y="64683"/>
                </a:lnTo>
                <a:lnTo>
                  <a:pt x="33443" y="64868"/>
                </a:lnTo>
                <a:lnTo>
                  <a:pt x="32263" y="65223"/>
                </a:lnTo>
                <a:lnTo>
                  <a:pt x="37178" y="59278"/>
                </a:lnTo>
                <a:lnTo>
                  <a:pt x="39935" y="55679"/>
                </a:lnTo>
                <a:lnTo>
                  <a:pt x="41511" y="53873"/>
                </a:lnTo>
                <a:lnTo>
                  <a:pt x="42886" y="52436"/>
                </a:lnTo>
                <a:lnTo>
                  <a:pt x="43282" y="51896"/>
                </a:lnTo>
                <a:lnTo>
                  <a:pt x="43476" y="51170"/>
                </a:lnTo>
                <a:lnTo>
                  <a:pt x="43282" y="50629"/>
                </a:lnTo>
                <a:lnTo>
                  <a:pt x="43080" y="49911"/>
                </a:lnTo>
                <a:lnTo>
                  <a:pt x="43080" y="49734"/>
                </a:lnTo>
                <a:lnTo>
                  <a:pt x="43282" y="45047"/>
                </a:lnTo>
                <a:lnTo>
                  <a:pt x="43282" y="40360"/>
                </a:lnTo>
                <a:lnTo>
                  <a:pt x="43282" y="35495"/>
                </a:lnTo>
                <a:lnTo>
                  <a:pt x="43476" y="30816"/>
                </a:lnTo>
                <a:lnTo>
                  <a:pt x="43670" y="28291"/>
                </a:lnTo>
                <a:lnTo>
                  <a:pt x="43872" y="25411"/>
                </a:lnTo>
                <a:lnTo>
                  <a:pt x="43670" y="23967"/>
                </a:lnTo>
                <a:lnTo>
                  <a:pt x="43476" y="22523"/>
                </a:lnTo>
                <a:lnTo>
                  <a:pt x="43080" y="21264"/>
                </a:lnTo>
                <a:lnTo>
                  <a:pt x="42489" y="20183"/>
                </a:lnTo>
                <a:lnTo>
                  <a:pt x="42489" y="19643"/>
                </a:lnTo>
                <a:lnTo>
                  <a:pt x="42489" y="19280"/>
                </a:lnTo>
                <a:lnTo>
                  <a:pt x="42295" y="18925"/>
                </a:lnTo>
                <a:lnTo>
                  <a:pt x="41899" y="18562"/>
                </a:lnTo>
                <a:lnTo>
                  <a:pt x="40331" y="17659"/>
                </a:lnTo>
                <a:lnTo>
                  <a:pt x="38755" y="16400"/>
                </a:lnTo>
                <a:lnTo>
                  <a:pt x="37574" y="14778"/>
                </a:lnTo>
                <a:lnTo>
                  <a:pt x="36394" y="13157"/>
                </a:lnTo>
                <a:lnTo>
                  <a:pt x="35610" y="11358"/>
                </a:lnTo>
                <a:lnTo>
                  <a:pt x="35408" y="10454"/>
                </a:lnTo>
                <a:lnTo>
                  <a:pt x="35408" y="9558"/>
                </a:lnTo>
                <a:lnTo>
                  <a:pt x="35408" y="8655"/>
                </a:lnTo>
                <a:lnTo>
                  <a:pt x="35804" y="7752"/>
                </a:lnTo>
                <a:lnTo>
                  <a:pt x="36200" y="6856"/>
                </a:lnTo>
                <a:lnTo>
                  <a:pt x="36790" y="6130"/>
                </a:lnTo>
                <a:lnTo>
                  <a:pt x="37380" y="5590"/>
                </a:lnTo>
                <a:lnTo>
                  <a:pt x="38164" y="5049"/>
                </a:lnTo>
                <a:lnTo>
                  <a:pt x="39151" y="4509"/>
                </a:lnTo>
                <a:lnTo>
                  <a:pt x="40331" y="4153"/>
                </a:lnTo>
                <a:lnTo>
                  <a:pt x="42489" y="3790"/>
                </a:lnTo>
                <a:lnTo>
                  <a:pt x="45052" y="3613"/>
                </a:lnTo>
                <a:close/>
                <a:moveTo>
                  <a:pt x="60194" y="68111"/>
                </a:moveTo>
                <a:lnTo>
                  <a:pt x="57445" y="71169"/>
                </a:lnTo>
                <a:lnTo>
                  <a:pt x="56855" y="70991"/>
                </a:lnTo>
                <a:lnTo>
                  <a:pt x="56265" y="70806"/>
                </a:lnTo>
                <a:lnTo>
                  <a:pt x="54882" y="70806"/>
                </a:lnTo>
                <a:lnTo>
                  <a:pt x="53314" y="70991"/>
                </a:lnTo>
                <a:lnTo>
                  <a:pt x="51932" y="71346"/>
                </a:lnTo>
                <a:lnTo>
                  <a:pt x="53314" y="70088"/>
                </a:lnTo>
                <a:lnTo>
                  <a:pt x="53702" y="69370"/>
                </a:lnTo>
                <a:lnTo>
                  <a:pt x="54098" y="68651"/>
                </a:lnTo>
                <a:lnTo>
                  <a:pt x="54098" y="68289"/>
                </a:lnTo>
                <a:lnTo>
                  <a:pt x="59013" y="68111"/>
                </a:lnTo>
                <a:close/>
                <a:moveTo>
                  <a:pt x="69248" y="67926"/>
                </a:moveTo>
                <a:lnTo>
                  <a:pt x="67477" y="69732"/>
                </a:lnTo>
                <a:lnTo>
                  <a:pt x="66095" y="71532"/>
                </a:lnTo>
                <a:lnTo>
                  <a:pt x="63540" y="75493"/>
                </a:lnTo>
                <a:lnTo>
                  <a:pt x="63346" y="75130"/>
                </a:lnTo>
                <a:lnTo>
                  <a:pt x="62950" y="74412"/>
                </a:lnTo>
                <a:lnTo>
                  <a:pt x="62360" y="73694"/>
                </a:lnTo>
                <a:lnTo>
                  <a:pt x="61576" y="72968"/>
                </a:lnTo>
                <a:lnTo>
                  <a:pt x="60784" y="72427"/>
                </a:lnTo>
                <a:lnTo>
                  <a:pt x="64527" y="68289"/>
                </a:lnTo>
                <a:lnTo>
                  <a:pt x="64915" y="67926"/>
                </a:lnTo>
                <a:close/>
                <a:moveTo>
                  <a:pt x="54688" y="74775"/>
                </a:moveTo>
                <a:lnTo>
                  <a:pt x="56063" y="75315"/>
                </a:lnTo>
                <a:lnTo>
                  <a:pt x="57243" y="75671"/>
                </a:lnTo>
                <a:lnTo>
                  <a:pt x="58423" y="76211"/>
                </a:lnTo>
                <a:lnTo>
                  <a:pt x="58819" y="76752"/>
                </a:lnTo>
                <a:lnTo>
                  <a:pt x="59215" y="77292"/>
                </a:lnTo>
                <a:lnTo>
                  <a:pt x="59603" y="78558"/>
                </a:lnTo>
                <a:lnTo>
                  <a:pt x="59805" y="79817"/>
                </a:lnTo>
                <a:lnTo>
                  <a:pt x="59603" y="81076"/>
                </a:lnTo>
                <a:lnTo>
                  <a:pt x="59215" y="82342"/>
                </a:lnTo>
                <a:lnTo>
                  <a:pt x="59013" y="83238"/>
                </a:lnTo>
                <a:lnTo>
                  <a:pt x="58423" y="83963"/>
                </a:lnTo>
                <a:lnTo>
                  <a:pt x="57833" y="84504"/>
                </a:lnTo>
                <a:lnTo>
                  <a:pt x="57243" y="85222"/>
                </a:lnTo>
                <a:lnTo>
                  <a:pt x="56459" y="85585"/>
                </a:lnTo>
                <a:lnTo>
                  <a:pt x="55675" y="85940"/>
                </a:lnTo>
                <a:lnTo>
                  <a:pt x="54098" y="86481"/>
                </a:lnTo>
                <a:lnTo>
                  <a:pt x="51341" y="86481"/>
                </a:lnTo>
                <a:lnTo>
                  <a:pt x="50557" y="86125"/>
                </a:lnTo>
                <a:lnTo>
                  <a:pt x="49773" y="85940"/>
                </a:lnTo>
                <a:lnTo>
                  <a:pt x="48981" y="85400"/>
                </a:lnTo>
                <a:lnTo>
                  <a:pt x="48391" y="84859"/>
                </a:lnTo>
                <a:lnTo>
                  <a:pt x="47801" y="84141"/>
                </a:lnTo>
                <a:lnTo>
                  <a:pt x="47210" y="83060"/>
                </a:lnTo>
                <a:lnTo>
                  <a:pt x="47016" y="82157"/>
                </a:lnTo>
                <a:lnTo>
                  <a:pt x="47016" y="81076"/>
                </a:lnTo>
                <a:lnTo>
                  <a:pt x="47210" y="80180"/>
                </a:lnTo>
                <a:lnTo>
                  <a:pt x="47607" y="79099"/>
                </a:lnTo>
                <a:lnTo>
                  <a:pt x="48391" y="78373"/>
                </a:lnTo>
                <a:lnTo>
                  <a:pt x="49183" y="77477"/>
                </a:lnTo>
                <a:lnTo>
                  <a:pt x="49967" y="76752"/>
                </a:lnTo>
                <a:lnTo>
                  <a:pt x="51932" y="75671"/>
                </a:lnTo>
                <a:lnTo>
                  <a:pt x="53904" y="74952"/>
                </a:lnTo>
                <a:lnTo>
                  <a:pt x="54494" y="74775"/>
                </a:lnTo>
                <a:close/>
                <a:moveTo>
                  <a:pt x="88326" y="67926"/>
                </a:moveTo>
                <a:lnTo>
                  <a:pt x="86556" y="70628"/>
                </a:lnTo>
                <a:lnTo>
                  <a:pt x="85173" y="72968"/>
                </a:lnTo>
                <a:lnTo>
                  <a:pt x="82813" y="76752"/>
                </a:lnTo>
                <a:lnTo>
                  <a:pt x="80654" y="80535"/>
                </a:lnTo>
                <a:lnTo>
                  <a:pt x="78294" y="84319"/>
                </a:lnTo>
                <a:lnTo>
                  <a:pt x="75933" y="88102"/>
                </a:lnTo>
                <a:lnTo>
                  <a:pt x="74947" y="89724"/>
                </a:lnTo>
                <a:lnTo>
                  <a:pt x="74163" y="89005"/>
                </a:lnTo>
                <a:lnTo>
                  <a:pt x="73573" y="88465"/>
                </a:lnTo>
                <a:lnTo>
                  <a:pt x="72586" y="88102"/>
                </a:lnTo>
                <a:lnTo>
                  <a:pt x="71802" y="87924"/>
                </a:lnTo>
                <a:lnTo>
                  <a:pt x="70816" y="87747"/>
                </a:lnTo>
                <a:lnTo>
                  <a:pt x="69838" y="87747"/>
                </a:lnTo>
                <a:lnTo>
                  <a:pt x="68852" y="87924"/>
                </a:lnTo>
                <a:lnTo>
                  <a:pt x="68067" y="88287"/>
                </a:lnTo>
                <a:lnTo>
                  <a:pt x="68067" y="88287"/>
                </a:lnTo>
                <a:lnTo>
                  <a:pt x="71600" y="83060"/>
                </a:lnTo>
                <a:lnTo>
                  <a:pt x="75343" y="77833"/>
                </a:lnTo>
                <a:lnTo>
                  <a:pt x="79272" y="72790"/>
                </a:lnTo>
                <a:lnTo>
                  <a:pt x="81244" y="70451"/>
                </a:lnTo>
                <a:lnTo>
                  <a:pt x="83403" y="68111"/>
                </a:lnTo>
                <a:lnTo>
                  <a:pt x="85966" y="68111"/>
                </a:lnTo>
                <a:lnTo>
                  <a:pt x="88326" y="67926"/>
                </a:lnTo>
                <a:close/>
                <a:moveTo>
                  <a:pt x="71212" y="91708"/>
                </a:moveTo>
                <a:lnTo>
                  <a:pt x="71406" y="91886"/>
                </a:lnTo>
                <a:lnTo>
                  <a:pt x="71600" y="92249"/>
                </a:lnTo>
                <a:lnTo>
                  <a:pt x="71802" y="92611"/>
                </a:lnTo>
                <a:lnTo>
                  <a:pt x="71802" y="93152"/>
                </a:lnTo>
                <a:lnTo>
                  <a:pt x="71996" y="93692"/>
                </a:lnTo>
                <a:lnTo>
                  <a:pt x="71996" y="94411"/>
                </a:lnTo>
                <a:lnTo>
                  <a:pt x="71802" y="94773"/>
                </a:lnTo>
                <a:lnTo>
                  <a:pt x="71600" y="95492"/>
                </a:lnTo>
                <a:lnTo>
                  <a:pt x="71600" y="96032"/>
                </a:lnTo>
                <a:lnTo>
                  <a:pt x="71212" y="96573"/>
                </a:lnTo>
                <a:lnTo>
                  <a:pt x="71010" y="96935"/>
                </a:lnTo>
                <a:lnTo>
                  <a:pt x="70622" y="97113"/>
                </a:lnTo>
                <a:lnTo>
                  <a:pt x="70420" y="97291"/>
                </a:lnTo>
                <a:lnTo>
                  <a:pt x="70226" y="97291"/>
                </a:lnTo>
                <a:lnTo>
                  <a:pt x="69636" y="97113"/>
                </a:lnTo>
                <a:lnTo>
                  <a:pt x="68852" y="96750"/>
                </a:lnTo>
                <a:lnTo>
                  <a:pt x="68261" y="96032"/>
                </a:lnTo>
                <a:lnTo>
                  <a:pt x="67865" y="95314"/>
                </a:lnTo>
                <a:lnTo>
                  <a:pt x="67865" y="94411"/>
                </a:lnTo>
                <a:lnTo>
                  <a:pt x="68067" y="93507"/>
                </a:lnTo>
                <a:lnTo>
                  <a:pt x="68261" y="92611"/>
                </a:lnTo>
                <a:lnTo>
                  <a:pt x="69636" y="91886"/>
                </a:lnTo>
                <a:lnTo>
                  <a:pt x="70816" y="91708"/>
                </a:lnTo>
                <a:close/>
                <a:moveTo>
                  <a:pt x="63734" y="94048"/>
                </a:moveTo>
                <a:lnTo>
                  <a:pt x="63734" y="95492"/>
                </a:lnTo>
                <a:lnTo>
                  <a:pt x="63936" y="96750"/>
                </a:lnTo>
                <a:lnTo>
                  <a:pt x="64324" y="97654"/>
                </a:lnTo>
                <a:lnTo>
                  <a:pt x="64915" y="98557"/>
                </a:lnTo>
                <a:lnTo>
                  <a:pt x="65707" y="99275"/>
                </a:lnTo>
                <a:lnTo>
                  <a:pt x="66491" y="99816"/>
                </a:lnTo>
                <a:lnTo>
                  <a:pt x="63144" y="103421"/>
                </a:lnTo>
                <a:lnTo>
                  <a:pt x="61180" y="105584"/>
                </a:lnTo>
                <a:lnTo>
                  <a:pt x="61180" y="104140"/>
                </a:lnTo>
                <a:lnTo>
                  <a:pt x="61180" y="102881"/>
                </a:lnTo>
                <a:lnTo>
                  <a:pt x="60986" y="101978"/>
                </a:lnTo>
                <a:lnTo>
                  <a:pt x="60590" y="101259"/>
                </a:lnTo>
                <a:lnTo>
                  <a:pt x="60000" y="100534"/>
                </a:lnTo>
                <a:lnTo>
                  <a:pt x="59409" y="99816"/>
                </a:lnTo>
                <a:lnTo>
                  <a:pt x="62756" y="95314"/>
                </a:lnTo>
                <a:lnTo>
                  <a:pt x="63734" y="94048"/>
                </a:lnTo>
                <a:close/>
                <a:moveTo>
                  <a:pt x="29902" y="67926"/>
                </a:moveTo>
                <a:lnTo>
                  <a:pt x="31277" y="68111"/>
                </a:lnTo>
                <a:lnTo>
                  <a:pt x="32457" y="68289"/>
                </a:lnTo>
                <a:lnTo>
                  <a:pt x="34818" y="68111"/>
                </a:lnTo>
                <a:lnTo>
                  <a:pt x="26758" y="79099"/>
                </a:lnTo>
                <a:lnTo>
                  <a:pt x="22425" y="84681"/>
                </a:lnTo>
                <a:lnTo>
                  <a:pt x="18100" y="89909"/>
                </a:lnTo>
                <a:lnTo>
                  <a:pt x="16135" y="92249"/>
                </a:lnTo>
                <a:lnTo>
                  <a:pt x="14163" y="94588"/>
                </a:lnTo>
                <a:lnTo>
                  <a:pt x="10032" y="99097"/>
                </a:lnTo>
                <a:lnTo>
                  <a:pt x="8658" y="100897"/>
                </a:lnTo>
                <a:lnTo>
                  <a:pt x="7081" y="102696"/>
                </a:lnTo>
                <a:lnTo>
                  <a:pt x="5909" y="104680"/>
                </a:lnTo>
                <a:lnTo>
                  <a:pt x="5513" y="105761"/>
                </a:lnTo>
                <a:lnTo>
                  <a:pt x="5117" y="106665"/>
                </a:lnTo>
                <a:lnTo>
                  <a:pt x="4729" y="105761"/>
                </a:lnTo>
                <a:lnTo>
                  <a:pt x="4333" y="104140"/>
                </a:lnTo>
                <a:lnTo>
                  <a:pt x="4139" y="102696"/>
                </a:lnTo>
                <a:lnTo>
                  <a:pt x="4527" y="101259"/>
                </a:lnTo>
                <a:lnTo>
                  <a:pt x="5117" y="99816"/>
                </a:lnTo>
                <a:lnTo>
                  <a:pt x="5707" y="98557"/>
                </a:lnTo>
                <a:lnTo>
                  <a:pt x="6297" y="97476"/>
                </a:lnTo>
                <a:lnTo>
                  <a:pt x="6297" y="97113"/>
                </a:lnTo>
                <a:lnTo>
                  <a:pt x="7671" y="96210"/>
                </a:lnTo>
                <a:lnTo>
                  <a:pt x="9054" y="95129"/>
                </a:lnTo>
                <a:lnTo>
                  <a:pt x="10234" y="93870"/>
                </a:lnTo>
                <a:lnTo>
                  <a:pt x="11414" y="92611"/>
                </a:lnTo>
                <a:lnTo>
                  <a:pt x="13573" y="89724"/>
                </a:lnTo>
                <a:lnTo>
                  <a:pt x="15545" y="87206"/>
                </a:lnTo>
                <a:lnTo>
                  <a:pt x="18496" y="83600"/>
                </a:lnTo>
                <a:lnTo>
                  <a:pt x="21050" y="79817"/>
                </a:lnTo>
                <a:lnTo>
                  <a:pt x="26556" y="72250"/>
                </a:lnTo>
                <a:lnTo>
                  <a:pt x="29902" y="67926"/>
                </a:lnTo>
                <a:close/>
                <a:moveTo>
                  <a:pt x="56459" y="102155"/>
                </a:moveTo>
                <a:lnTo>
                  <a:pt x="57049" y="102518"/>
                </a:lnTo>
                <a:lnTo>
                  <a:pt x="57445" y="103421"/>
                </a:lnTo>
                <a:lnTo>
                  <a:pt x="57639" y="104317"/>
                </a:lnTo>
                <a:lnTo>
                  <a:pt x="57445" y="105221"/>
                </a:lnTo>
                <a:lnTo>
                  <a:pt x="57049" y="105939"/>
                </a:lnTo>
                <a:lnTo>
                  <a:pt x="56459" y="106665"/>
                </a:lnTo>
                <a:lnTo>
                  <a:pt x="56063" y="106842"/>
                </a:lnTo>
                <a:lnTo>
                  <a:pt x="55472" y="106842"/>
                </a:lnTo>
                <a:lnTo>
                  <a:pt x="54098" y="106665"/>
                </a:lnTo>
                <a:lnTo>
                  <a:pt x="53508" y="106479"/>
                </a:lnTo>
                <a:lnTo>
                  <a:pt x="53112" y="106124"/>
                </a:lnTo>
                <a:lnTo>
                  <a:pt x="52918" y="105761"/>
                </a:lnTo>
                <a:lnTo>
                  <a:pt x="52724" y="105221"/>
                </a:lnTo>
                <a:lnTo>
                  <a:pt x="52918" y="104680"/>
                </a:lnTo>
                <a:lnTo>
                  <a:pt x="53314" y="104140"/>
                </a:lnTo>
                <a:lnTo>
                  <a:pt x="54098" y="103059"/>
                </a:lnTo>
                <a:lnTo>
                  <a:pt x="54494" y="102881"/>
                </a:lnTo>
                <a:lnTo>
                  <a:pt x="55084" y="102696"/>
                </a:lnTo>
                <a:lnTo>
                  <a:pt x="56063" y="102518"/>
                </a:lnTo>
                <a:lnTo>
                  <a:pt x="56459" y="102155"/>
                </a:lnTo>
                <a:close/>
                <a:moveTo>
                  <a:pt x="38561" y="67926"/>
                </a:moveTo>
                <a:lnTo>
                  <a:pt x="42691" y="68111"/>
                </a:lnTo>
                <a:lnTo>
                  <a:pt x="41309" y="69547"/>
                </a:lnTo>
                <a:lnTo>
                  <a:pt x="40331" y="71346"/>
                </a:lnTo>
                <a:lnTo>
                  <a:pt x="38358" y="74775"/>
                </a:lnTo>
                <a:lnTo>
                  <a:pt x="36200" y="78195"/>
                </a:lnTo>
                <a:lnTo>
                  <a:pt x="33839" y="81616"/>
                </a:lnTo>
                <a:lnTo>
                  <a:pt x="31277" y="84681"/>
                </a:lnTo>
                <a:lnTo>
                  <a:pt x="28528" y="87747"/>
                </a:lnTo>
                <a:lnTo>
                  <a:pt x="22821" y="93870"/>
                </a:lnTo>
                <a:lnTo>
                  <a:pt x="17113" y="99993"/>
                </a:lnTo>
                <a:lnTo>
                  <a:pt x="14365" y="102518"/>
                </a:lnTo>
                <a:lnTo>
                  <a:pt x="11802" y="105398"/>
                </a:lnTo>
                <a:lnTo>
                  <a:pt x="9248" y="108101"/>
                </a:lnTo>
                <a:lnTo>
                  <a:pt x="8067" y="109545"/>
                </a:lnTo>
                <a:lnTo>
                  <a:pt x="7081" y="111166"/>
                </a:lnTo>
                <a:lnTo>
                  <a:pt x="6297" y="109722"/>
                </a:lnTo>
                <a:lnTo>
                  <a:pt x="5707" y="108101"/>
                </a:lnTo>
                <a:lnTo>
                  <a:pt x="7477" y="106124"/>
                </a:lnTo>
                <a:lnTo>
                  <a:pt x="9248" y="103962"/>
                </a:lnTo>
                <a:lnTo>
                  <a:pt x="11018" y="101800"/>
                </a:lnTo>
                <a:lnTo>
                  <a:pt x="12789" y="99638"/>
                </a:lnTo>
                <a:lnTo>
                  <a:pt x="16725" y="95492"/>
                </a:lnTo>
                <a:lnTo>
                  <a:pt x="20654" y="91345"/>
                </a:lnTo>
                <a:lnTo>
                  <a:pt x="24987" y="85940"/>
                </a:lnTo>
                <a:lnTo>
                  <a:pt x="29312" y="80357"/>
                </a:lnTo>
                <a:lnTo>
                  <a:pt x="37574" y="69192"/>
                </a:lnTo>
                <a:lnTo>
                  <a:pt x="37970" y="68829"/>
                </a:lnTo>
                <a:lnTo>
                  <a:pt x="37970" y="68651"/>
                </a:lnTo>
                <a:lnTo>
                  <a:pt x="38358" y="68111"/>
                </a:lnTo>
                <a:lnTo>
                  <a:pt x="38561" y="67926"/>
                </a:lnTo>
                <a:close/>
                <a:moveTo>
                  <a:pt x="97768" y="78736"/>
                </a:moveTo>
                <a:lnTo>
                  <a:pt x="100129" y="81979"/>
                </a:lnTo>
                <a:lnTo>
                  <a:pt x="96386" y="86125"/>
                </a:lnTo>
                <a:lnTo>
                  <a:pt x="92651" y="90449"/>
                </a:lnTo>
                <a:lnTo>
                  <a:pt x="85569" y="98912"/>
                </a:lnTo>
                <a:lnTo>
                  <a:pt x="78294" y="107383"/>
                </a:lnTo>
                <a:lnTo>
                  <a:pt x="75141" y="110989"/>
                </a:lnTo>
                <a:lnTo>
                  <a:pt x="73767" y="112966"/>
                </a:lnTo>
                <a:lnTo>
                  <a:pt x="72586" y="114950"/>
                </a:lnTo>
                <a:lnTo>
                  <a:pt x="65901" y="114950"/>
                </a:lnTo>
                <a:lnTo>
                  <a:pt x="67275" y="113869"/>
                </a:lnTo>
                <a:lnTo>
                  <a:pt x="68455" y="112425"/>
                </a:lnTo>
                <a:lnTo>
                  <a:pt x="70622" y="109722"/>
                </a:lnTo>
                <a:lnTo>
                  <a:pt x="75141" y="104140"/>
                </a:lnTo>
                <a:lnTo>
                  <a:pt x="79668" y="98557"/>
                </a:lnTo>
                <a:lnTo>
                  <a:pt x="81632" y="95854"/>
                </a:lnTo>
                <a:lnTo>
                  <a:pt x="83799" y="93330"/>
                </a:lnTo>
                <a:lnTo>
                  <a:pt x="88326" y="88287"/>
                </a:lnTo>
                <a:lnTo>
                  <a:pt x="97768" y="78736"/>
                </a:lnTo>
                <a:close/>
                <a:moveTo>
                  <a:pt x="91867" y="70088"/>
                </a:moveTo>
                <a:lnTo>
                  <a:pt x="95796" y="75671"/>
                </a:lnTo>
                <a:lnTo>
                  <a:pt x="86556" y="85044"/>
                </a:lnTo>
                <a:lnTo>
                  <a:pt x="82223" y="89724"/>
                </a:lnTo>
                <a:lnTo>
                  <a:pt x="78092" y="94773"/>
                </a:lnTo>
                <a:lnTo>
                  <a:pt x="74163" y="99993"/>
                </a:lnTo>
                <a:lnTo>
                  <a:pt x="70420" y="105221"/>
                </a:lnTo>
                <a:lnTo>
                  <a:pt x="68455" y="107383"/>
                </a:lnTo>
                <a:lnTo>
                  <a:pt x="66297" y="109908"/>
                </a:lnTo>
                <a:lnTo>
                  <a:pt x="65311" y="111166"/>
                </a:lnTo>
                <a:lnTo>
                  <a:pt x="64324" y="112425"/>
                </a:lnTo>
                <a:lnTo>
                  <a:pt x="63540" y="113691"/>
                </a:lnTo>
                <a:lnTo>
                  <a:pt x="63144" y="114950"/>
                </a:lnTo>
                <a:lnTo>
                  <a:pt x="55278" y="115128"/>
                </a:lnTo>
                <a:lnTo>
                  <a:pt x="57639" y="113328"/>
                </a:lnTo>
                <a:lnTo>
                  <a:pt x="60000" y="111344"/>
                </a:lnTo>
                <a:lnTo>
                  <a:pt x="63734" y="107383"/>
                </a:lnTo>
                <a:lnTo>
                  <a:pt x="66887" y="104317"/>
                </a:lnTo>
                <a:lnTo>
                  <a:pt x="69838" y="101074"/>
                </a:lnTo>
                <a:lnTo>
                  <a:pt x="71010" y="101074"/>
                </a:lnTo>
                <a:lnTo>
                  <a:pt x="71996" y="100719"/>
                </a:lnTo>
                <a:lnTo>
                  <a:pt x="72983" y="100356"/>
                </a:lnTo>
                <a:lnTo>
                  <a:pt x="73961" y="99638"/>
                </a:lnTo>
                <a:lnTo>
                  <a:pt x="74947" y="98372"/>
                </a:lnTo>
                <a:lnTo>
                  <a:pt x="75731" y="96935"/>
                </a:lnTo>
                <a:lnTo>
                  <a:pt x="76127" y="95314"/>
                </a:lnTo>
                <a:lnTo>
                  <a:pt x="76321" y="93692"/>
                </a:lnTo>
                <a:lnTo>
                  <a:pt x="76911" y="92967"/>
                </a:lnTo>
                <a:lnTo>
                  <a:pt x="78488" y="90990"/>
                </a:lnTo>
                <a:lnTo>
                  <a:pt x="79668" y="89183"/>
                </a:lnTo>
                <a:lnTo>
                  <a:pt x="82223" y="85222"/>
                </a:lnTo>
                <a:lnTo>
                  <a:pt x="84389" y="81261"/>
                </a:lnTo>
                <a:lnTo>
                  <a:pt x="86750" y="77292"/>
                </a:lnTo>
                <a:lnTo>
                  <a:pt x="89304" y="73694"/>
                </a:lnTo>
                <a:lnTo>
                  <a:pt x="91867" y="70088"/>
                </a:lnTo>
                <a:close/>
                <a:moveTo>
                  <a:pt x="101899" y="84681"/>
                </a:moveTo>
                <a:lnTo>
                  <a:pt x="104648" y="88643"/>
                </a:lnTo>
                <a:lnTo>
                  <a:pt x="102489" y="91708"/>
                </a:lnTo>
                <a:lnTo>
                  <a:pt x="99927" y="94773"/>
                </a:lnTo>
                <a:lnTo>
                  <a:pt x="95012" y="100719"/>
                </a:lnTo>
                <a:lnTo>
                  <a:pt x="93637" y="102340"/>
                </a:lnTo>
                <a:lnTo>
                  <a:pt x="92061" y="104140"/>
                </a:lnTo>
                <a:lnTo>
                  <a:pt x="88520" y="107560"/>
                </a:lnTo>
                <a:lnTo>
                  <a:pt x="86944" y="109545"/>
                </a:lnTo>
                <a:lnTo>
                  <a:pt x="85569" y="111344"/>
                </a:lnTo>
                <a:lnTo>
                  <a:pt x="84389" y="113328"/>
                </a:lnTo>
                <a:lnTo>
                  <a:pt x="83403" y="115313"/>
                </a:lnTo>
                <a:lnTo>
                  <a:pt x="75731" y="115128"/>
                </a:lnTo>
                <a:lnTo>
                  <a:pt x="77113" y="113869"/>
                </a:lnTo>
                <a:lnTo>
                  <a:pt x="78294" y="112425"/>
                </a:lnTo>
                <a:lnTo>
                  <a:pt x="80654" y="109545"/>
                </a:lnTo>
                <a:lnTo>
                  <a:pt x="88916" y="99993"/>
                </a:lnTo>
                <a:lnTo>
                  <a:pt x="95408" y="92426"/>
                </a:lnTo>
                <a:lnTo>
                  <a:pt x="101899" y="84681"/>
                </a:lnTo>
                <a:close/>
                <a:moveTo>
                  <a:pt x="47413" y="68111"/>
                </a:moveTo>
                <a:lnTo>
                  <a:pt x="50363" y="68289"/>
                </a:lnTo>
                <a:lnTo>
                  <a:pt x="49183" y="69370"/>
                </a:lnTo>
                <a:lnTo>
                  <a:pt x="48197" y="70628"/>
                </a:lnTo>
                <a:lnTo>
                  <a:pt x="46620" y="72968"/>
                </a:lnTo>
                <a:lnTo>
                  <a:pt x="44850" y="75493"/>
                </a:lnTo>
                <a:lnTo>
                  <a:pt x="44066" y="76396"/>
                </a:lnTo>
                <a:lnTo>
                  <a:pt x="43476" y="77477"/>
                </a:lnTo>
                <a:lnTo>
                  <a:pt x="39539" y="82882"/>
                </a:lnTo>
                <a:lnTo>
                  <a:pt x="35408" y="88287"/>
                </a:lnTo>
                <a:lnTo>
                  <a:pt x="32263" y="92071"/>
                </a:lnTo>
                <a:lnTo>
                  <a:pt x="28916" y="95669"/>
                </a:lnTo>
                <a:lnTo>
                  <a:pt x="22231" y="102881"/>
                </a:lnTo>
                <a:lnTo>
                  <a:pt x="19474" y="105398"/>
                </a:lnTo>
                <a:lnTo>
                  <a:pt x="16725" y="108641"/>
                </a:lnTo>
                <a:lnTo>
                  <a:pt x="15343" y="110448"/>
                </a:lnTo>
                <a:lnTo>
                  <a:pt x="14163" y="112070"/>
                </a:lnTo>
                <a:lnTo>
                  <a:pt x="13379" y="113869"/>
                </a:lnTo>
                <a:lnTo>
                  <a:pt x="13185" y="114587"/>
                </a:lnTo>
                <a:lnTo>
                  <a:pt x="13185" y="115490"/>
                </a:lnTo>
                <a:lnTo>
                  <a:pt x="11018" y="114772"/>
                </a:lnTo>
                <a:lnTo>
                  <a:pt x="10234" y="114409"/>
                </a:lnTo>
                <a:lnTo>
                  <a:pt x="9644" y="114047"/>
                </a:lnTo>
                <a:lnTo>
                  <a:pt x="8464" y="112788"/>
                </a:lnTo>
                <a:lnTo>
                  <a:pt x="9838" y="111884"/>
                </a:lnTo>
                <a:lnTo>
                  <a:pt x="11212" y="110803"/>
                </a:lnTo>
                <a:lnTo>
                  <a:pt x="13775" y="108286"/>
                </a:lnTo>
                <a:lnTo>
                  <a:pt x="18294" y="103236"/>
                </a:lnTo>
                <a:lnTo>
                  <a:pt x="24195" y="96935"/>
                </a:lnTo>
                <a:lnTo>
                  <a:pt x="30097" y="90805"/>
                </a:lnTo>
                <a:lnTo>
                  <a:pt x="32659" y="88287"/>
                </a:lnTo>
                <a:lnTo>
                  <a:pt x="35020" y="85585"/>
                </a:lnTo>
                <a:lnTo>
                  <a:pt x="37178" y="82697"/>
                </a:lnTo>
                <a:lnTo>
                  <a:pt x="39345" y="79639"/>
                </a:lnTo>
                <a:lnTo>
                  <a:pt x="41115" y="76752"/>
                </a:lnTo>
                <a:lnTo>
                  <a:pt x="42691" y="73694"/>
                </a:lnTo>
                <a:lnTo>
                  <a:pt x="43670" y="72072"/>
                </a:lnTo>
                <a:lnTo>
                  <a:pt x="44656" y="70806"/>
                </a:lnTo>
                <a:lnTo>
                  <a:pt x="45836" y="69370"/>
                </a:lnTo>
                <a:lnTo>
                  <a:pt x="47210" y="68289"/>
                </a:lnTo>
                <a:lnTo>
                  <a:pt x="47413" y="68111"/>
                </a:lnTo>
                <a:close/>
                <a:moveTo>
                  <a:pt x="51341" y="109182"/>
                </a:moveTo>
                <a:lnTo>
                  <a:pt x="52522" y="109722"/>
                </a:lnTo>
                <a:lnTo>
                  <a:pt x="53702" y="110085"/>
                </a:lnTo>
                <a:lnTo>
                  <a:pt x="55084" y="110263"/>
                </a:lnTo>
                <a:lnTo>
                  <a:pt x="56459" y="110085"/>
                </a:lnTo>
                <a:lnTo>
                  <a:pt x="55869" y="110626"/>
                </a:lnTo>
                <a:lnTo>
                  <a:pt x="53508" y="112788"/>
                </a:lnTo>
                <a:lnTo>
                  <a:pt x="52522" y="113869"/>
                </a:lnTo>
                <a:lnTo>
                  <a:pt x="51544" y="115128"/>
                </a:lnTo>
                <a:lnTo>
                  <a:pt x="44260" y="115490"/>
                </a:lnTo>
                <a:lnTo>
                  <a:pt x="46232" y="114047"/>
                </a:lnTo>
                <a:lnTo>
                  <a:pt x="48003" y="112425"/>
                </a:lnTo>
                <a:lnTo>
                  <a:pt x="51341" y="109182"/>
                </a:lnTo>
                <a:close/>
                <a:moveTo>
                  <a:pt x="106418" y="90805"/>
                </a:moveTo>
                <a:lnTo>
                  <a:pt x="108585" y="93330"/>
                </a:lnTo>
                <a:lnTo>
                  <a:pt x="106620" y="95314"/>
                </a:lnTo>
                <a:lnTo>
                  <a:pt x="105044" y="97654"/>
                </a:lnTo>
                <a:lnTo>
                  <a:pt x="102093" y="102155"/>
                </a:lnTo>
                <a:lnTo>
                  <a:pt x="99927" y="105398"/>
                </a:lnTo>
                <a:lnTo>
                  <a:pt x="97566" y="108641"/>
                </a:lnTo>
                <a:lnTo>
                  <a:pt x="95206" y="112070"/>
                </a:lnTo>
                <a:lnTo>
                  <a:pt x="94227" y="113691"/>
                </a:lnTo>
                <a:lnTo>
                  <a:pt x="93241" y="115490"/>
                </a:lnTo>
                <a:lnTo>
                  <a:pt x="87534" y="115490"/>
                </a:lnTo>
                <a:lnTo>
                  <a:pt x="85763" y="115313"/>
                </a:lnTo>
                <a:lnTo>
                  <a:pt x="88124" y="112610"/>
                </a:lnTo>
                <a:lnTo>
                  <a:pt x="90291" y="109908"/>
                </a:lnTo>
                <a:lnTo>
                  <a:pt x="93435" y="106302"/>
                </a:lnTo>
                <a:lnTo>
                  <a:pt x="96386" y="102881"/>
                </a:lnTo>
                <a:lnTo>
                  <a:pt x="101503" y="96935"/>
                </a:lnTo>
                <a:lnTo>
                  <a:pt x="104058" y="94048"/>
                </a:lnTo>
                <a:lnTo>
                  <a:pt x="106418" y="90805"/>
                </a:lnTo>
                <a:close/>
                <a:moveTo>
                  <a:pt x="75537" y="67748"/>
                </a:moveTo>
                <a:lnTo>
                  <a:pt x="79078" y="67926"/>
                </a:lnTo>
                <a:lnTo>
                  <a:pt x="76717" y="70628"/>
                </a:lnTo>
                <a:lnTo>
                  <a:pt x="74551" y="73508"/>
                </a:lnTo>
                <a:lnTo>
                  <a:pt x="70420" y="79276"/>
                </a:lnTo>
                <a:lnTo>
                  <a:pt x="66297" y="85222"/>
                </a:lnTo>
                <a:lnTo>
                  <a:pt x="64324" y="88102"/>
                </a:lnTo>
                <a:lnTo>
                  <a:pt x="62166" y="90990"/>
                </a:lnTo>
                <a:lnTo>
                  <a:pt x="56063" y="98557"/>
                </a:lnTo>
                <a:lnTo>
                  <a:pt x="54882" y="98735"/>
                </a:lnTo>
                <a:lnTo>
                  <a:pt x="53904" y="99097"/>
                </a:lnTo>
                <a:lnTo>
                  <a:pt x="53314" y="99453"/>
                </a:lnTo>
                <a:lnTo>
                  <a:pt x="53112" y="99993"/>
                </a:lnTo>
                <a:lnTo>
                  <a:pt x="52328" y="100356"/>
                </a:lnTo>
                <a:lnTo>
                  <a:pt x="51341" y="101074"/>
                </a:lnTo>
                <a:lnTo>
                  <a:pt x="50363" y="101978"/>
                </a:lnTo>
                <a:lnTo>
                  <a:pt x="49773" y="103236"/>
                </a:lnTo>
                <a:lnTo>
                  <a:pt x="49377" y="104317"/>
                </a:lnTo>
                <a:lnTo>
                  <a:pt x="49183" y="105584"/>
                </a:lnTo>
                <a:lnTo>
                  <a:pt x="49377" y="106665"/>
                </a:lnTo>
                <a:lnTo>
                  <a:pt x="44850" y="110989"/>
                </a:lnTo>
                <a:lnTo>
                  <a:pt x="42691" y="113328"/>
                </a:lnTo>
                <a:lnTo>
                  <a:pt x="40719" y="115490"/>
                </a:lnTo>
                <a:lnTo>
                  <a:pt x="37970" y="115668"/>
                </a:lnTo>
                <a:lnTo>
                  <a:pt x="33249" y="115853"/>
                </a:lnTo>
                <a:lnTo>
                  <a:pt x="35214" y="114409"/>
                </a:lnTo>
                <a:lnTo>
                  <a:pt x="36984" y="112788"/>
                </a:lnTo>
                <a:lnTo>
                  <a:pt x="38561" y="111166"/>
                </a:lnTo>
                <a:lnTo>
                  <a:pt x="39935" y="109545"/>
                </a:lnTo>
                <a:lnTo>
                  <a:pt x="42489" y="106124"/>
                </a:lnTo>
                <a:lnTo>
                  <a:pt x="44850" y="102696"/>
                </a:lnTo>
                <a:lnTo>
                  <a:pt x="47210" y="99275"/>
                </a:lnTo>
                <a:lnTo>
                  <a:pt x="49571" y="95854"/>
                </a:lnTo>
                <a:lnTo>
                  <a:pt x="51738" y="93330"/>
                </a:lnTo>
                <a:lnTo>
                  <a:pt x="54098" y="90805"/>
                </a:lnTo>
                <a:lnTo>
                  <a:pt x="55675" y="90449"/>
                </a:lnTo>
                <a:lnTo>
                  <a:pt x="57049" y="90086"/>
                </a:lnTo>
                <a:lnTo>
                  <a:pt x="58423" y="89368"/>
                </a:lnTo>
                <a:lnTo>
                  <a:pt x="59805" y="88643"/>
                </a:lnTo>
                <a:lnTo>
                  <a:pt x="60986" y="87747"/>
                </a:lnTo>
                <a:lnTo>
                  <a:pt x="61964" y="86666"/>
                </a:lnTo>
                <a:lnTo>
                  <a:pt x="62950" y="85400"/>
                </a:lnTo>
                <a:lnTo>
                  <a:pt x="63734" y="83963"/>
                </a:lnTo>
                <a:lnTo>
                  <a:pt x="64130" y="82519"/>
                </a:lnTo>
                <a:lnTo>
                  <a:pt x="64527" y="80720"/>
                </a:lnTo>
                <a:lnTo>
                  <a:pt x="66685" y="77655"/>
                </a:lnTo>
                <a:lnTo>
                  <a:pt x="68658" y="74589"/>
                </a:lnTo>
                <a:lnTo>
                  <a:pt x="70816" y="71532"/>
                </a:lnTo>
                <a:lnTo>
                  <a:pt x="73177" y="68466"/>
                </a:lnTo>
                <a:lnTo>
                  <a:pt x="73573" y="67748"/>
                </a:lnTo>
                <a:close/>
                <a:moveTo>
                  <a:pt x="110751" y="95854"/>
                </a:moveTo>
                <a:lnTo>
                  <a:pt x="111535" y="96750"/>
                </a:lnTo>
                <a:lnTo>
                  <a:pt x="113702" y="99097"/>
                </a:lnTo>
                <a:lnTo>
                  <a:pt x="112910" y="99816"/>
                </a:lnTo>
                <a:lnTo>
                  <a:pt x="112126" y="100719"/>
                </a:lnTo>
                <a:lnTo>
                  <a:pt x="110945" y="102881"/>
                </a:lnTo>
                <a:lnTo>
                  <a:pt x="109765" y="105043"/>
                </a:lnTo>
                <a:lnTo>
                  <a:pt x="108585" y="106842"/>
                </a:lnTo>
                <a:lnTo>
                  <a:pt x="106814" y="109367"/>
                </a:lnTo>
                <a:lnTo>
                  <a:pt x="104850" y="111529"/>
                </a:lnTo>
                <a:lnTo>
                  <a:pt x="100913" y="115853"/>
                </a:lnTo>
                <a:lnTo>
                  <a:pt x="98949" y="115668"/>
                </a:lnTo>
                <a:lnTo>
                  <a:pt x="97178" y="115853"/>
                </a:lnTo>
                <a:lnTo>
                  <a:pt x="96386" y="115668"/>
                </a:lnTo>
                <a:lnTo>
                  <a:pt x="97372" y="114587"/>
                </a:lnTo>
                <a:lnTo>
                  <a:pt x="98552" y="113506"/>
                </a:lnTo>
                <a:lnTo>
                  <a:pt x="100323" y="110989"/>
                </a:lnTo>
                <a:lnTo>
                  <a:pt x="103670" y="105761"/>
                </a:lnTo>
                <a:lnTo>
                  <a:pt x="107801" y="99638"/>
                </a:lnTo>
                <a:lnTo>
                  <a:pt x="110751" y="95854"/>
                </a:lnTo>
                <a:close/>
                <a:moveTo>
                  <a:pt x="115472" y="102696"/>
                </a:moveTo>
                <a:lnTo>
                  <a:pt x="115472" y="103777"/>
                </a:lnTo>
                <a:lnTo>
                  <a:pt x="115472" y="104858"/>
                </a:lnTo>
                <a:lnTo>
                  <a:pt x="115270" y="106124"/>
                </a:lnTo>
                <a:lnTo>
                  <a:pt x="114680" y="107560"/>
                </a:lnTo>
                <a:lnTo>
                  <a:pt x="113702" y="109367"/>
                </a:lnTo>
                <a:lnTo>
                  <a:pt x="112522" y="111529"/>
                </a:lnTo>
                <a:lnTo>
                  <a:pt x="110945" y="113328"/>
                </a:lnTo>
                <a:lnTo>
                  <a:pt x="110161" y="114232"/>
                </a:lnTo>
                <a:lnTo>
                  <a:pt x="109369" y="114772"/>
                </a:lnTo>
                <a:lnTo>
                  <a:pt x="108391" y="115313"/>
                </a:lnTo>
                <a:lnTo>
                  <a:pt x="107405" y="115668"/>
                </a:lnTo>
                <a:lnTo>
                  <a:pt x="106418" y="115853"/>
                </a:lnTo>
                <a:lnTo>
                  <a:pt x="105238" y="115853"/>
                </a:lnTo>
                <a:lnTo>
                  <a:pt x="106620" y="114587"/>
                </a:lnTo>
                <a:lnTo>
                  <a:pt x="107995" y="112966"/>
                </a:lnTo>
                <a:lnTo>
                  <a:pt x="110355" y="110085"/>
                </a:lnTo>
                <a:lnTo>
                  <a:pt x="112910" y="106479"/>
                </a:lnTo>
                <a:lnTo>
                  <a:pt x="114292" y="104680"/>
                </a:lnTo>
                <a:lnTo>
                  <a:pt x="115472" y="102696"/>
                </a:lnTo>
                <a:close/>
                <a:moveTo>
                  <a:pt x="47413" y="89546"/>
                </a:moveTo>
                <a:lnTo>
                  <a:pt x="48391" y="90086"/>
                </a:lnTo>
                <a:lnTo>
                  <a:pt x="49377" y="90449"/>
                </a:lnTo>
                <a:lnTo>
                  <a:pt x="48197" y="91708"/>
                </a:lnTo>
                <a:lnTo>
                  <a:pt x="45836" y="94773"/>
                </a:lnTo>
                <a:lnTo>
                  <a:pt x="43670" y="98016"/>
                </a:lnTo>
                <a:lnTo>
                  <a:pt x="39345" y="104502"/>
                </a:lnTo>
                <a:lnTo>
                  <a:pt x="36588" y="108101"/>
                </a:lnTo>
                <a:lnTo>
                  <a:pt x="35214" y="109722"/>
                </a:lnTo>
                <a:lnTo>
                  <a:pt x="33637" y="111344"/>
                </a:lnTo>
                <a:lnTo>
                  <a:pt x="32457" y="112610"/>
                </a:lnTo>
                <a:lnTo>
                  <a:pt x="31083" y="113691"/>
                </a:lnTo>
                <a:lnTo>
                  <a:pt x="29708" y="114950"/>
                </a:lnTo>
                <a:lnTo>
                  <a:pt x="28528" y="116031"/>
                </a:lnTo>
                <a:lnTo>
                  <a:pt x="23015" y="116209"/>
                </a:lnTo>
                <a:lnTo>
                  <a:pt x="23015" y="116209"/>
                </a:lnTo>
                <a:lnTo>
                  <a:pt x="24397" y="114772"/>
                </a:lnTo>
                <a:lnTo>
                  <a:pt x="30687" y="108286"/>
                </a:lnTo>
                <a:lnTo>
                  <a:pt x="36984" y="102155"/>
                </a:lnTo>
                <a:lnTo>
                  <a:pt x="39935" y="98912"/>
                </a:lnTo>
                <a:lnTo>
                  <a:pt x="42691" y="95669"/>
                </a:lnTo>
                <a:lnTo>
                  <a:pt x="47413" y="89546"/>
                </a:lnTo>
                <a:close/>
                <a:moveTo>
                  <a:pt x="42691" y="84141"/>
                </a:moveTo>
                <a:lnTo>
                  <a:pt x="43476" y="85940"/>
                </a:lnTo>
                <a:lnTo>
                  <a:pt x="44066" y="86843"/>
                </a:lnTo>
                <a:lnTo>
                  <a:pt x="44850" y="87747"/>
                </a:lnTo>
                <a:lnTo>
                  <a:pt x="42295" y="90990"/>
                </a:lnTo>
                <a:lnTo>
                  <a:pt x="39345" y="94773"/>
                </a:lnTo>
                <a:lnTo>
                  <a:pt x="36200" y="98372"/>
                </a:lnTo>
                <a:lnTo>
                  <a:pt x="29506" y="105221"/>
                </a:lnTo>
                <a:lnTo>
                  <a:pt x="26952" y="107923"/>
                </a:lnTo>
                <a:lnTo>
                  <a:pt x="24195" y="110626"/>
                </a:lnTo>
                <a:lnTo>
                  <a:pt x="22231" y="113506"/>
                </a:lnTo>
                <a:lnTo>
                  <a:pt x="20266" y="116394"/>
                </a:lnTo>
                <a:lnTo>
                  <a:pt x="17510" y="116209"/>
                </a:lnTo>
                <a:lnTo>
                  <a:pt x="14753" y="115853"/>
                </a:lnTo>
                <a:lnTo>
                  <a:pt x="15739" y="114950"/>
                </a:lnTo>
                <a:lnTo>
                  <a:pt x="16523" y="114047"/>
                </a:lnTo>
                <a:lnTo>
                  <a:pt x="18100" y="111884"/>
                </a:lnTo>
                <a:lnTo>
                  <a:pt x="21050" y="108286"/>
                </a:lnTo>
                <a:lnTo>
                  <a:pt x="24397" y="104858"/>
                </a:lnTo>
                <a:lnTo>
                  <a:pt x="30299" y="98557"/>
                </a:lnTo>
                <a:lnTo>
                  <a:pt x="33249" y="95492"/>
                </a:lnTo>
                <a:lnTo>
                  <a:pt x="36200" y="92249"/>
                </a:lnTo>
                <a:lnTo>
                  <a:pt x="39345" y="88287"/>
                </a:lnTo>
                <a:lnTo>
                  <a:pt x="42691" y="84141"/>
                </a:lnTo>
                <a:close/>
                <a:moveTo>
                  <a:pt x="44462" y="7"/>
                </a:moveTo>
                <a:lnTo>
                  <a:pt x="41115" y="370"/>
                </a:lnTo>
                <a:lnTo>
                  <a:pt x="39741" y="725"/>
                </a:lnTo>
                <a:lnTo>
                  <a:pt x="38164" y="1088"/>
                </a:lnTo>
                <a:lnTo>
                  <a:pt x="36790" y="1628"/>
                </a:lnTo>
                <a:lnTo>
                  <a:pt x="35610" y="2169"/>
                </a:lnTo>
                <a:lnTo>
                  <a:pt x="34430" y="3072"/>
                </a:lnTo>
                <a:lnTo>
                  <a:pt x="33443" y="3790"/>
                </a:lnTo>
                <a:lnTo>
                  <a:pt x="32659" y="4871"/>
                </a:lnTo>
                <a:lnTo>
                  <a:pt x="32263" y="6130"/>
                </a:lnTo>
                <a:lnTo>
                  <a:pt x="31867" y="7937"/>
                </a:lnTo>
                <a:lnTo>
                  <a:pt x="31867" y="10277"/>
                </a:lnTo>
                <a:lnTo>
                  <a:pt x="32069" y="12616"/>
                </a:lnTo>
                <a:lnTo>
                  <a:pt x="32853" y="14956"/>
                </a:lnTo>
                <a:lnTo>
                  <a:pt x="34033" y="16940"/>
                </a:lnTo>
                <a:lnTo>
                  <a:pt x="34624" y="18021"/>
                </a:lnTo>
                <a:lnTo>
                  <a:pt x="35408" y="18925"/>
                </a:lnTo>
                <a:lnTo>
                  <a:pt x="36394" y="19643"/>
                </a:lnTo>
                <a:lnTo>
                  <a:pt x="37178" y="20183"/>
                </a:lnTo>
                <a:lnTo>
                  <a:pt x="38358" y="20724"/>
                </a:lnTo>
                <a:lnTo>
                  <a:pt x="39345" y="20902"/>
                </a:lnTo>
                <a:lnTo>
                  <a:pt x="39539" y="23789"/>
                </a:lnTo>
                <a:lnTo>
                  <a:pt x="39539" y="26492"/>
                </a:lnTo>
                <a:lnTo>
                  <a:pt x="39151" y="32075"/>
                </a:lnTo>
                <a:lnTo>
                  <a:pt x="39151" y="36761"/>
                </a:lnTo>
                <a:lnTo>
                  <a:pt x="39151" y="41626"/>
                </a:lnTo>
                <a:lnTo>
                  <a:pt x="39151" y="43788"/>
                </a:lnTo>
                <a:lnTo>
                  <a:pt x="38949" y="45950"/>
                </a:lnTo>
                <a:lnTo>
                  <a:pt x="38755" y="47927"/>
                </a:lnTo>
                <a:lnTo>
                  <a:pt x="38949" y="49008"/>
                </a:lnTo>
                <a:lnTo>
                  <a:pt x="39151" y="50089"/>
                </a:lnTo>
                <a:lnTo>
                  <a:pt x="37970" y="51170"/>
                </a:lnTo>
                <a:lnTo>
                  <a:pt x="36790" y="52436"/>
                </a:lnTo>
                <a:lnTo>
                  <a:pt x="35020" y="55139"/>
                </a:lnTo>
                <a:lnTo>
                  <a:pt x="30097" y="61084"/>
                </a:lnTo>
                <a:lnTo>
                  <a:pt x="25181" y="67207"/>
                </a:lnTo>
                <a:lnTo>
                  <a:pt x="19676" y="74589"/>
                </a:lnTo>
                <a:lnTo>
                  <a:pt x="13969" y="81979"/>
                </a:lnTo>
                <a:lnTo>
                  <a:pt x="8464" y="89183"/>
                </a:lnTo>
                <a:lnTo>
                  <a:pt x="5707" y="92426"/>
                </a:lnTo>
                <a:lnTo>
                  <a:pt x="4527" y="94048"/>
                </a:lnTo>
                <a:lnTo>
                  <a:pt x="3936" y="94951"/>
                </a:lnTo>
                <a:lnTo>
                  <a:pt x="3742" y="95854"/>
                </a:lnTo>
                <a:lnTo>
                  <a:pt x="2958" y="96573"/>
                </a:lnTo>
                <a:lnTo>
                  <a:pt x="2368" y="97113"/>
                </a:lnTo>
                <a:lnTo>
                  <a:pt x="1188" y="98735"/>
                </a:lnTo>
                <a:lnTo>
                  <a:pt x="598" y="100534"/>
                </a:lnTo>
                <a:lnTo>
                  <a:pt x="8" y="101978"/>
                </a:lnTo>
                <a:lnTo>
                  <a:pt x="8" y="103421"/>
                </a:lnTo>
                <a:lnTo>
                  <a:pt x="202" y="104680"/>
                </a:lnTo>
                <a:lnTo>
                  <a:pt x="396" y="106124"/>
                </a:lnTo>
                <a:lnTo>
                  <a:pt x="986" y="107383"/>
                </a:lnTo>
                <a:lnTo>
                  <a:pt x="2166" y="110085"/>
                </a:lnTo>
                <a:lnTo>
                  <a:pt x="3346" y="112425"/>
                </a:lnTo>
                <a:lnTo>
                  <a:pt x="4139" y="113691"/>
                </a:lnTo>
                <a:lnTo>
                  <a:pt x="5117" y="114772"/>
                </a:lnTo>
                <a:lnTo>
                  <a:pt x="6103" y="115853"/>
                </a:lnTo>
                <a:lnTo>
                  <a:pt x="7081" y="116571"/>
                </a:lnTo>
                <a:lnTo>
                  <a:pt x="8067" y="117290"/>
                </a:lnTo>
                <a:lnTo>
                  <a:pt x="9248" y="118015"/>
                </a:lnTo>
                <a:lnTo>
                  <a:pt x="10428" y="118371"/>
                </a:lnTo>
                <a:lnTo>
                  <a:pt x="11802" y="118911"/>
                </a:lnTo>
                <a:lnTo>
                  <a:pt x="14365" y="119452"/>
                </a:lnTo>
                <a:lnTo>
                  <a:pt x="17113" y="119814"/>
                </a:lnTo>
                <a:lnTo>
                  <a:pt x="20064" y="119814"/>
                </a:lnTo>
                <a:lnTo>
                  <a:pt x="23015" y="119637"/>
                </a:lnTo>
                <a:lnTo>
                  <a:pt x="42101" y="118911"/>
                </a:lnTo>
                <a:lnTo>
                  <a:pt x="51738" y="118556"/>
                </a:lnTo>
                <a:lnTo>
                  <a:pt x="61180" y="118371"/>
                </a:lnTo>
                <a:lnTo>
                  <a:pt x="70420" y="118371"/>
                </a:lnTo>
                <a:lnTo>
                  <a:pt x="79862" y="118733"/>
                </a:lnTo>
                <a:lnTo>
                  <a:pt x="87534" y="118733"/>
                </a:lnTo>
                <a:lnTo>
                  <a:pt x="91665" y="118911"/>
                </a:lnTo>
                <a:lnTo>
                  <a:pt x="95602" y="119274"/>
                </a:lnTo>
                <a:lnTo>
                  <a:pt x="95796" y="119637"/>
                </a:lnTo>
                <a:lnTo>
                  <a:pt x="96192" y="119814"/>
                </a:lnTo>
                <a:lnTo>
                  <a:pt x="96782" y="119992"/>
                </a:lnTo>
                <a:lnTo>
                  <a:pt x="97372" y="119992"/>
                </a:lnTo>
                <a:lnTo>
                  <a:pt x="100719" y="119814"/>
                </a:lnTo>
                <a:lnTo>
                  <a:pt x="105634" y="119814"/>
                </a:lnTo>
                <a:lnTo>
                  <a:pt x="107210" y="119637"/>
                </a:lnTo>
                <a:lnTo>
                  <a:pt x="108779" y="119274"/>
                </a:lnTo>
                <a:lnTo>
                  <a:pt x="110355" y="118911"/>
                </a:lnTo>
                <a:lnTo>
                  <a:pt x="111341" y="118371"/>
                </a:lnTo>
                <a:lnTo>
                  <a:pt x="112126" y="117830"/>
                </a:lnTo>
                <a:lnTo>
                  <a:pt x="113702" y="116571"/>
                </a:lnTo>
                <a:lnTo>
                  <a:pt x="114882" y="115128"/>
                </a:lnTo>
                <a:lnTo>
                  <a:pt x="116063" y="113506"/>
                </a:lnTo>
                <a:lnTo>
                  <a:pt x="117437" y="110989"/>
                </a:lnTo>
                <a:lnTo>
                  <a:pt x="118811" y="108641"/>
                </a:lnTo>
                <a:lnTo>
                  <a:pt x="119401" y="107383"/>
                </a:lnTo>
                <a:lnTo>
                  <a:pt x="119603" y="105939"/>
                </a:lnTo>
                <a:lnTo>
                  <a:pt x="119991" y="104680"/>
                </a:lnTo>
                <a:lnTo>
                  <a:pt x="119991" y="103236"/>
                </a:lnTo>
                <a:lnTo>
                  <a:pt x="119797" y="101800"/>
                </a:lnTo>
                <a:lnTo>
                  <a:pt x="119401" y="100534"/>
                </a:lnTo>
                <a:lnTo>
                  <a:pt x="118811" y="99275"/>
                </a:lnTo>
                <a:lnTo>
                  <a:pt x="118221" y="98194"/>
                </a:lnTo>
                <a:lnTo>
                  <a:pt x="116451" y="96032"/>
                </a:lnTo>
                <a:lnTo>
                  <a:pt x="114486" y="94048"/>
                </a:lnTo>
                <a:lnTo>
                  <a:pt x="111341" y="90627"/>
                </a:lnTo>
                <a:lnTo>
                  <a:pt x="108391" y="87021"/>
                </a:lnTo>
                <a:lnTo>
                  <a:pt x="108391" y="86666"/>
                </a:lnTo>
                <a:lnTo>
                  <a:pt x="107995" y="86481"/>
                </a:lnTo>
                <a:lnTo>
                  <a:pt x="105238" y="82519"/>
                </a:lnTo>
                <a:lnTo>
                  <a:pt x="102683" y="78558"/>
                </a:lnTo>
                <a:lnTo>
                  <a:pt x="100323" y="74589"/>
                </a:lnTo>
                <a:lnTo>
                  <a:pt x="97768" y="70806"/>
                </a:lnTo>
                <a:lnTo>
                  <a:pt x="93241" y="64683"/>
                </a:lnTo>
                <a:lnTo>
                  <a:pt x="88714" y="58559"/>
                </a:lnTo>
                <a:lnTo>
                  <a:pt x="86944" y="56220"/>
                </a:lnTo>
                <a:lnTo>
                  <a:pt x="85173" y="53873"/>
                </a:lnTo>
                <a:lnTo>
                  <a:pt x="84195" y="52792"/>
                </a:lnTo>
                <a:lnTo>
                  <a:pt x="83209" y="51710"/>
                </a:lnTo>
                <a:lnTo>
                  <a:pt x="82029" y="50815"/>
                </a:lnTo>
                <a:lnTo>
                  <a:pt x="80848" y="50089"/>
                </a:lnTo>
                <a:lnTo>
                  <a:pt x="81438" y="48830"/>
                </a:lnTo>
                <a:lnTo>
                  <a:pt x="81835" y="47386"/>
                </a:lnTo>
                <a:lnTo>
                  <a:pt x="82029" y="45950"/>
                </a:lnTo>
                <a:lnTo>
                  <a:pt x="82223" y="44328"/>
                </a:lnTo>
                <a:lnTo>
                  <a:pt x="82223" y="41263"/>
                </a:lnTo>
                <a:lnTo>
                  <a:pt x="82029" y="38383"/>
                </a:lnTo>
                <a:lnTo>
                  <a:pt x="82029" y="29735"/>
                </a:lnTo>
                <a:lnTo>
                  <a:pt x="82029" y="27573"/>
                </a:lnTo>
                <a:lnTo>
                  <a:pt x="81835" y="25411"/>
                </a:lnTo>
                <a:lnTo>
                  <a:pt x="81438" y="23249"/>
                </a:lnTo>
                <a:lnTo>
                  <a:pt x="81042" y="21087"/>
                </a:lnTo>
                <a:lnTo>
                  <a:pt x="83403" y="19102"/>
                </a:lnTo>
                <a:lnTo>
                  <a:pt x="85763" y="16940"/>
                </a:lnTo>
                <a:lnTo>
                  <a:pt x="86944" y="15859"/>
                </a:lnTo>
                <a:lnTo>
                  <a:pt x="87930" y="14778"/>
                </a:lnTo>
                <a:lnTo>
                  <a:pt x="88714" y="13520"/>
                </a:lnTo>
                <a:lnTo>
                  <a:pt x="89506" y="12076"/>
                </a:lnTo>
                <a:lnTo>
                  <a:pt x="89700" y="10632"/>
                </a:lnTo>
                <a:lnTo>
                  <a:pt x="89700" y="9373"/>
                </a:lnTo>
                <a:lnTo>
                  <a:pt x="89304" y="8115"/>
                </a:lnTo>
                <a:lnTo>
                  <a:pt x="88714" y="7033"/>
                </a:lnTo>
                <a:lnTo>
                  <a:pt x="87930" y="5952"/>
                </a:lnTo>
                <a:lnTo>
                  <a:pt x="86944" y="5049"/>
                </a:lnTo>
                <a:lnTo>
                  <a:pt x="85763" y="4153"/>
                </a:lnTo>
                <a:lnTo>
                  <a:pt x="84583" y="3428"/>
                </a:lnTo>
                <a:lnTo>
                  <a:pt x="83015" y="2709"/>
                </a:lnTo>
                <a:lnTo>
                  <a:pt x="81438" y="2169"/>
                </a:lnTo>
                <a:lnTo>
                  <a:pt x="79668" y="1806"/>
                </a:lnTo>
                <a:lnTo>
                  <a:pt x="77898" y="1451"/>
                </a:lnTo>
                <a:lnTo>
                  <a:pt x="74357" y="1266"/>
                </a:lnTo>
                <a:lnTo>
                  <a:pt x="71010" y="1088"/>
                </a:lnTo>
                <a:lnTo>
                  <a:pt x="61964" y="910"/>
                </a:lnTo>
                <a:lnTo>
                  <a:pt x="57445" y="725"/>
                </a:lnTo>
                <a:lnTo>
                  <a:pt x="52918" y="370"/>
                </a:lnTo>
                <a:lnTo>
                  <a:pt x="50363" y="7"/>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txBox="1"/>
          <p:nvPr>
            <p:ph idx="4294967295" type="ctrTitle"/>
          </p:nvPr>
        </p:nvSpPr>
        <p:spPr>
          <a:xfrm>
            <a:off x="685800" y="2497742"/>
            <a:ext cx="7772400" cy="1159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600"/>
              <a:buFont typeface="Walter Turncoat"/>
              <a:buNone/>
            </a:pPr>
            <a:r>
              <a:rPr b="0" i="0" lang="en" sz="4800" u="none" cap="none" strike="noStrike">
                <a:solidFill>
                  <a:srgbClr val="FFFFFF"/>
                </a:solidFill>
                <a:latin typeface="Walter Turncoat"/>
                <a:ea typeface="Walter Turncoat"/>
                <a:cs typeface="Walter Turncoat"/>
                <a:sym typeface="Walter Turncoat"/>
              </a:rPr>
              <a:t>ClimateViewer</a:t>
            </a:r>
            <a:endParaRPr b="0" i="0" sz="4800" u="none" cap="none" strike="noStrike">
              <a:solidFill>
                <a:srgbClr val="FFFFFF"/>
              </a:solidFill>
              <a:latin typeface="Walter Turncoat"/>
              <a:ea typeface="Walter Turncoat"/>
              <a:cs typeface="Walter Turncoat"/>
              <a:sym typeface="Walter Turncoat"/>
            </a:endParaRPr>
          </a:p>
        </p:txBody>
      </p:sp>
      <p:sp>
        <p:nvSpPr>
          <p:cNvPr id="160" name="Google Shape;160;p25"/>
          <p:cNvSpPr txBox="1"/>
          <p:nvPr>
            <p:ph idx="4294967295" type="subTitle"/>
          </p:nvPr>
        </p:nvSpPr>
        <p:spPr>
          <a:xfrm>
            <a:off x="2004000" y="3487750"/>
            <a:ext cx="5136000" cy="784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000"/>
              <a:buFont typeface="Sniglet"/>
              <a:buNone/>
            </a:pPr>
            <a:r>
              <a:rPr b="0" i="0" lang="en" sz="2000" u="none" cap="none" strike="noStrike">
                <a:solidFill>
                  <a:srgbClr val="FFFFFF"/>
                </a:solidFill>
                <a:latin typeface="Sniglet"/>
                <a:ea typeface="Sniglet"/>
                <a:cs typeface="Sniglet"/>
                <a:sym typeface="Sniglet"/>
              </a:rPr>
              <a:t>A Citizen-Powered Earth Observing </a:t>
            </a:r>
            <a:br>
              <a:rPr b="0" i="0" lang="en" sz="2000" u="none" cap="none" strike="noStrike">
                <a:solidFill>
                  <a:srgbClr val="FFFFFF"/>
                </a:solidFill>
                <a:latin typeface="Sniglet"/>
                <a:ea typeface="Sniglet"/>
                <a:cs typeface="Sniglet"/>
                <a:sym typeface="Sniglet"/>
              </a:rPr>
            </a:br>
            <a:r>
              <a:rPr b="0" i="0" lang="en" sz="2800" u="sng" cap="none" strike="noStrike">
                <a:solidFill>
                  <a:schemeClr val="hlink"/>
                </a:solidFill>
                <a:latin typeface="Sniglet"/>
                <a:ea typeface="Sniglet"/>
                <a:cs typeface="Sniglet"/>
                <a:sym typeface="Sniglet"/>
                <a:hlinkClick r:id="rId3"/>
              </a:rPr>
              <a:t>Sensor Network</a:t>
            </a:r>
            <a:br>
              <a:rPr b="0" i="0" lang="en" sz="2800" u="none" cap="none" strike="noStrike">
                <a:solidFill>
                  <a:srgbClr val="FFFFFF"/>
                </a:solidFill>
                <a:latin typeface="Sniglet"/>
                <a:ea typeface="Sniglet"/>
                <a:cs typeface="Sniglet"/>
                <a:sym typeface="Sniglet"/>
              </a:rPr>
            </a:br>
            <a:r>
              <a:rPr b="0" i="0" lang="en" sz="1400" u="none" cap="none" strike="noStrike">
                <a:solidFill>
                  <a:srgbClr val="FFFFFF"/>
                </a:solidFill>
                <a:latin typeface="Sniglet"/>
                <a:ea typeface="Sniglet"/>
                <a:cs typeface="Sniglet"/>
                <a:sym typeface="Sniglet"/>
              </a:rPr>
              <a:t>[ in your backyard ]</a:t>
            </a:r>
            <a:endParaRPr b="0" i="0" sz="1400" u="none" cap="none" strike="noStrike">
              <a:solidFill>
                <a:srgbClr val="FFFFFF"/>
              </a:solidFill>
              <a:latin typeface="Sniglet"/>
              <a:ea typeface="Sniglet"/>
              <a:cs typeface="Sniglet"/>
              <a:sym typeface="Sniglet"/>
            </a:endParaRPr>
          </a:p>
        </p:txBody>
      </p:sp>
      <p:grpSp>
        <p:nvGrpSpPr>
          <p:cNvPr id="161" name="Google Shape;161;p25"/>
          <p:cNvGrpSpPr/>
          <p:nvPr/>
        </p:nvGrpSpPr>
        <p:grpSpPr>
          <a:xfrm rot="-7230029">
            <a:off x="6083565" y="1796211"/>
            <a:ext cx="1516808" cy="960909"/>
            <a:chOff x="238125" y="1918825"/>
            <a:chExt cx="1042450" cy="660400"/>
          </a:xfrm>
        </p:grpSpPr>
        <p:sp>
          <p:nvSpPr>
            <p:cNvPr id="162" name="Google Shape;162;p25"/>
            <p:cNvSpPr/>
            <p:nvPr/>
          </p:nvSpPr>
          <p:spPr>
            <a:xfrm>
              <a:off x="238125" y="1918825"/>
              <a:ext cx="966975" cy="660400"/>
            </a:xfrm>
            <a:custGeom>
              <a:rect b="b" l="l" r="r" t="t"/>
              <a:pathLst>
                <a:path extrusionOk="0" h="120000" w="120000">
                  <a:moveTo>
                    <a:pt x="1169" y="34715"/>
                  </a:moveTo>
                  <a:lnTo>
                    <a:pt x="1169" y="36000"/>
                  </a:lnTo>
                  <a:lnTo>
                    <a:pt x="1464" y="34715"/>
                  </a:lnTo>
                  <a:close/>
                  <a:moveTo>
                    <a:pt x="104192" y="87428"/>
                  </a:moveTo>
                  <a:lnTo>
                    <a:pt x="103609" y="88282"/>
                  </a:lnTo>
                  <a:lnTo>
                    <a:pt x="103609" y="89141"/>
                  </a:lnTo>
                  <a:lnTo>
                    <a:pt x="104192" y="87428"/>
                  </a:lnTo>
                  <a:close/>
                  <a:moveTo>
                    <a:pt x="75805" y="109710"/>
                  </a:moveTo>
                  <a:lnTo>
                    <a:pt x="75510" y="110137"/>
                  </a:lnTo>
                  <a:lnTo>
                    <a:pt x="75805" y="110569"/>
                  </a:lnTo>
                  <a:lnTo>
                    <a:pt x="75805" y="110137"/>
                  </a:lnTo>
                  <a:lnTo>
                    <a:pt x="75805" y="109710"/>
                  </a:lnTo>
                  <a:close/>
                  <a:moveTo>
                    <a:pt x="45658" y="110996"/>
                  </a:moveTo>
                  <a:lnTo>
                    <a:pt x="45804" y="111209"/>
                  </a:lnTo>
                  <a:lnTo>
                    <a:pt x="45804" y="111209"/>
                  </a:lnTo>
                  <a:lnTo>
                    <a:pt x="45950" y="110996"/>
                  </a:lnTo>
                  <a:close/>
                  <a:moveTo>
                    <a:pt x="9071" y="4"/>
                  </a:moveTo>
                  <a:lnTo>
                    <a:pt x="8193" y="431"/>
                  </a:lnTo>
                  <a:lnTo>
                    <a:pt x="7901" y="1717"/>
                  </a:lnTo>
                  <a:lnTo>
                    <a:pt x="7901" y="858"/>
                  </a:lnTo>
                  <a:lnTo>
                    <a:pt x="7610" y="1717"/>
                  </a:lnTo>
                  <a:lnTo>
                    <a:pt x="7315" y="2575"/>
                  </a:lnTo>
                  <a:lnTo>
                    <a:pt x="7610" y="4288"/>
                  </a:lnTo>
                  <a:lnTo>
                    <a:pt x="7315" y="3861"/>
                  </a:lnTo>
                  <a:lnTo>
                    <a:pt x="6732" y="4288"/>
                  </a:lnTo>
                  <a:lnTo>
                    <a:pt x="7315" y="4288"/>
                  </a:lnTo>
                  <a:lnTo>
                    <a:pt x="7610" y="5146"/>
                  </a:lnTo>
                  <a:lnTo>
                    <a:pt x="7023" y="5573"/>
                  </a:lnTo>
                  <a:lnTo>
                    <a:pt x="6732" y="5573"/>
                  </a:lnTo>
                  <a:lnTo>
                    <a:pt x="6732" y="7286"/>
                  </a:lnTo>
                  <a:lnTo>
                    <a:pt x="6437" y="8572"/>
                  </a:lnTo>
                  <a:lnTo>
                    <a:pt x="5559" y="11143"/>
                  </a:lnTo>
                  <a:lnTo>
                    <a:pt x="4389" y="13714"/>
                  </a:lnTo>
                  <a:lnTo>
                    <a:pt x="4098" y="15431"/>
                  </a:lnTo>
                  <a:lnTo>
                    <a:pt x="4098" y="16717"/>
                  </a:lnTo>
                  <a:lnTo>
                    <a:pt x="3803" y="17144"/>
                  </a:lnTo>
                  <a:lnTo>
                    <a:pt x="3803" y="18002"/>
                  </a:lnTo>
                  <a:lnTo>
                    <a:pt x="4098" y="20573"/>
                  </a:lnTo>
                  <a:lnTo>
                    <a:pt x="3803" y="20573"/>
                  </a:lnTo>
                  <a:lnTo>
                    <a:pt x="3511" y="20146"/>
                  </a:lnTo>
                  <a:lnTo>
                    <a:pt x="3220" y="19715"/>
                  </a:lnTo>
                  <a:lnTo>
                    <a:pt x="2925" y="19715"/>
                  </a:lnTo>
                  <a:lnTo>
                    <a:pt x="3220" y="20146"/>
                  </a:lnTo>
                  <a:lnTo>
                    <a:pt x="3511" y="21000"/>
                  </a:lnTo>
                  <a:lnTo>
                    <a:pt x="3220" y="21859"/>
                  </a:lnTo>
                  <a:lnTo>
                    <a:pt x="2633" y="22286"/>
                  </a:lnTo>
                  <a:lnTo>
                    <a:pt x="2925" y="22286"/>
                  </a:lnTo>
                  <a:lnTo>
                    <a:pt x="2925" y="22718"/>
                  </a:lnTo>
                  <a:lnTo>
                    <a:pt x="2925" y="23572"/>
                  </a:lnTo>
                  <a:lnTo>
                    <a:pt x="2342" y="24003"/>
                  </a:lnTo>
                  <a:lnTo>
                    <a:pt x="1755" y="24430"/>
                  </a:lnTo>
                  <a:lnTo>
                    <a:pt x="1755" y="24857"/>
                  </a:lnTo>
                  <a:lnTo>
                    <a:pt x="2342" y="25289"/>
                  </a:lnTo>
                  <a:lnTo>
                    <a:pt x="2633" y="25716"/>
                  </a:lnTo>
                  <a:lnTo>
                    <a:pt x="2342" y="26143"/>
                  </a:lnTo>
                  <a:lnTo>
                    <a:pt x="1464" y="26143"/>
                  </a:lnTo>
                  <a:lnTo>
                    <a:pt x="1755" y="29999"/>
                  </a:lnTo>
                  <a:lnTo>
                    <a:pt x="1755" y="32144"/>
                  </a:lnTo>
                  <a:lnTo>
                    <a:pt x="1755" y="33002"/>
                  </a:lnTo>
                  <a:lnTo>
                    <a:pt x="2342" y="33002"/>
                  </a:lnTo>
                  <a:lnTo>
                    <a:pt x="2633" y="33429"/>
                  </a:lnTo>
                  <a:lnTo>
                    <a:pt x="2633" y="33856"/>
                  </a:lnTo>
                  <a:lnTo>
                    <a:pt x="2342" y="34288"/>
                  </a:lnTo>
                  <a:lnTo>
                    <a:pt x="1755" y="33856"/>
                  </a:lnTo>
                  <a:lnTo>
                    <a:pt x="1755" y="35142"/>
                  </a:lnTo>
                  <a:lnTo>
                    <a:pt x="1755" y="36859"/>
                  </a:lnTo>
                  <a:lnTo>
                    <a:pt x="1464" y="36427"/>
                  </a:lnTo>
                  <a:lnTo>
                    <a:pt x="1464" y="36000"/>
                  </a:lnTo>
                  <a:lnTo>
                    <a:pt x="1464" y="35573"/>
                  </a:lnTo>
                  <a:lnTo>
                    <a:pt x="1169" y="36000"/>
                  </a:lnTo>
                  <a:lnTo>
                    <a:pt x="1169" y="39430"/>
                  </a:lnTo>
                  <a:lnTo>
                    <a:pt x="877" y="40284"/>
                  </a:lnTo>
                  <a:lnTo>
                    <a:pt x="586" y="40716"/>
                  </a:lnTo>
                  <a:lnTo>
                    <a:pt x="291" y="40716"/>
                  </a:lnTo>
                  <a:lnTo>
                    <a:pt x="0" y="41570"/>
                  </a:lnTo>
                  <a:lnTo>
                    <a:pt x="291" y="42428"/>
                  </a:lnTo>
                  <a:lnTo>
                    <a:pt x="586" y="42855"/>
                  </a:lnTo>
                  <a:lnTo>
                    <a:pt x="877" y="43714"/>
                  </a:lnTo>
                  <a:lnTo>
                    <a:pt x="877" y="44572"/>
                  </a:lnTo>
                  <a:lnTo>
                    <a:pt x="291" y="44141"/>
                  </a:lnTo>
                  <a:lnTo>
                    <a:pt x="291" y="44999"/>
                  </a:lnTo>
                  <a:lnTo>
                    <a:pt x="586" y="45427"/>
                  </a:lnTo>
                  <a:lnTo>
                    <a:pt x="877" y="45858"/>
                  </a:lnTo>
                  <a:lnTo>
                    <a:pt x="877" y="47144"/>
                  </a:lnTo>
                  <a:lnTo>
                    <a:pt x="291" y="45858"/>
                  </a:lnTo>
                  <a:lnTo>
                    <a:pt x="291" y="46712"/>
                  </a:lnTo>
                  <a:lnTo>
                    <a:pt x="291" y="47998"/>
                  </a:lnTo>
                  <a:lnTo>
                    <a:pt x="291" y="52286"/>
                  </a:lnTo>
                  <a:lnTo>
                    <a:pt x="586" y="56570"/>
                  </a:lnTo>
                  <a:lnTo>
                    <a:pt x="1169" y="59999"/>
                  </a:lnTo>
                  <a:lnTo>
                    <a:pt x="1755" y="62144"/>
                  </a:lnTo>
                  <a:lnTo>
                    <a:pt x="2633" y="65142"/>
                  </a:lnTo>
                  <a:lnTo>
                    <a:pt x="3511" y="67713"/>
                  </a:lnTo>
                  <a:lnTo>
                    <a:pt x="3803" y="68999"/>
                  </a:lnTo>
                  <a:lnTo>
                    <a:pt x="3511" y="69857"/>
                  </a:lnTo>
                  <a:lnTo>
                    <a:pt x="4098" y="72428"/>
                  </a:lnTo>
                  <a:lnTo>
                    <a:pt x="5267" y="75000"/>
                  </a:lnTo>
                  <a:lnTo>
                    <a:pt x="7610" y="80569"/>
                  </a:lnTo>
                  <a:lnTo>
                    <a:pt x="9366" y="83999"/>
                  </a:lnTo>
                  <a:lnTo>
                    <a:pt x="11413" y="86570"/>
                  </a:lnTo>
                  <a:lnTo>
                    <a:pt x="10830" y="87428"/>
                  </a:lnTo>
                  <a:lnTo>
                    <a:pt x="11708" y="88282"/>
                  </a:lnTo>
                  <a:lnTo>
                    <a:pt x="12000" y="88282"/>
                  </a:lnTo>
                  <a:lnTo>
                    <a:pt x="12878" y="89141"/>
                  </a:lnTo>
                  <a:lnTo>
                    <a:pt x="13169" y="90427"/>
                  </a:lnTo>
                  <a:lnTo>
                    <a:pt x="13756" y="91712"/>
                  </a:lnTo>
                  <a:lnTo>
                    <a:pt x="14634" y="92571"/>
                  </a:lnTo>
                  <a:lnTo>
                    <a:pt x="14342" y="92998"/>
                  </a:lnTo>
                  <a:lnTo>
                    <a:pt x="14634" y="92998"/>
                  </a:lnTo>
                  <a:lnTo>
                    <a:pt x="14925" y="93425"/>
                  </a:lnTo>
                  <a:lnTo>
                    <a:pt x="17268" y="96854"/>
                  </a:lnTo>
                  <a:lnTo>
                    <a:pt x="18146" y="98140"/>
                  </a:lnTo>
                  <a:lnTo>
                    <a:pt x="19902" y="100284"/>
                  </a:lnTo>
                  <a:lnTo>
                    <a:pt x="19902" y="99426"/>
                  </a:lnTo>
                  <a:lnTo>
                    <a:pt x="20488" y="98999"/>
                  </a:lnTo>
                  <a:lnTo>
                    <a:pt x="20488" y="98999"/>
                  </a:lnTo>
                  <a:lnTo>
                    <a:pt x="20193" y="99853"/>
                  </a:lnTo>
                  <a:lnTo>
                    <a:pt x="20488" y="99426"/>
                  </a:lnTo>
                  <a:lnTo>
                    <a:pt x="20780" y="99426"/>
                  </a:lnTo>
                  <a:lnTo>
                    <a:pt x="20780" y="100284"/>
                  </a:lnTo>
                  <a:lnTo>
                    <a:pt x="20193" y="100284"/>
                  </a:lnTo>
                  <a:lnTo>
                    <a:pt x="21949" y="102424"/>
                  </a:lnTo>
                  <a:lnTo>
                    <a:pt x="24583" y="104995"/>
                  </a:lnTo>
                  <a:lnTo>
                    <a:pt x="27217" y="107139"/>
                  </a:lnTo>
                  <a:lnTo>
                    <a:pt x="28682" y="107566"/>
                  </a:lnTo>
                  <a:lnTo>
                    <a:pt x="29851" y="107566"/>
                  </a:lnTo>
                  <a:lnTo>
                    <a:pt x="29560" y="108425"/>
                  </a:lnTo>
                  <a:lnTo>
                    <a:pt x="29851" y="108852"/>
                  </a:lnTo>
                  <a:lnTo>
                    <a:pt x="31316" y="109710"/>
                  </a:lnTo>
                  <a:lnTo>
                    <a:pt x="33072" y="109710"/>
                  </a:lnTo>
                  <a:lnTo>
                    <a:pt x="34828" y="110569"/>
                  </a:lnTo>
                  <a:lnTo>
                    <a:pt x="37170" y="112708"/>
                  </a:lnTo>
                  <a:lnTo>
                    <a:pt x="40682" y="115280"/>
                  </a:lnTo>
                  <a:lnTo>
                    <a:pt x="41852" y="115280"/>
                  </a:lnTo>
                  <a:lnTo>
                    <a:pt x="43024" y="115711"/>
                  </a:lnTo>
                  <a:lnTo>
                    <a:pt x="45950" y="116565"/>
                  </a:lnTo>
                  <a:lnTo>
                    <a:pt x="50632" y="119136"/>
                  </a:lnTo>
                  <a:lnTo>
                    <a:pt x="50926" y="118709"/>
                  </a:lnTo>
                  <a:lnTo>
                    <a:pt x="51513" y="118282"/>
                  </a:lnTo>
                  <a:lnTo>
                    <a:pt x="53560" y="118709"/>
                  </a:lnTo>
                  <a:lnTo>
                    <a:pt x="57364" y="119568"/>
                  </a:lnTo>
                  <a:lnTo>
                    <a:pt x="59120" y="119995"/>
                  </a:lnTo>
                  <a:lnTo>
                    <a:pt x="61462" y="119995"/>
                  </a:lnTo>
                  <a:lnTo>
                    <a:pt x="61754" y="119136"/>
                  </a:lnTo>
                  <a:lnTo>
                    <a:pt x="62340" y="118709"/>
                  </a:lnTo>
                  <a:lnTo>
                    <a:pt x="62927" y="118709"/>
                  </a:lnTo>
                  <a:lnTo>
                    <a:pt x="62632" y="119568"/>
                  </a:lnTo>
                  <a:lnTo>
                    <a:pt x="64388" y="119136"/>
                  </a:lnTo>
                  <a:lnTo>
                    <a:pt x="66439" y="118709"/>
                  </a:lnTo>
                  <a:lnTo>
                    <a:pt x="68195" y="118282"/>
                  </a:lnTo>
                  <a:lnTo>
                    <a:pt x="70242" y="117424"/>
                  </a:lnTo>
                  <a:lnTo>
                    <a:pt x="70242" y="117851"/>
                  </a:lnTo>
                  <a:lnTo>
                    <a:pt x="71707" y="117851"/>
                  </a:lnTo>
                  <a:lnTo>
                    <a:pt x="73463" y="117424"/>
                  </a:lnTo>
                  <a:lnTo>
                    <a:pt x="74927" y="116138"/>
                  </a:lnTo>
                  <a:lnTo>
                    <a:pt x="76975" y="114853"/>
                  </a:lnTo>
                  <a:lnTo>
                    <a:pt x="80487" y="113140"/>
                  </a:lnTo>
                  <a:lnTo>
                    <a:pt x="82534" y="112281"/>
                  </a:lnTo>
                  <a:lnTo>
                    <a:pt x="84877" y="110569"/>
                  </a:lnTo>
                  <a:lnTo>
                    <a:pt x="87219" y="108852"/>
                  </a:lnTo>
                  <a:lnTo>
                    <a:pt x="89558" y="106281"/>
                  </a:lnTo>
                  <a:lnTo>
                    <a:pt x="89558" y="106712"/>
                  </a:lnTo>
                  <a:lnTo>
                    <a:pt x="89267" y="107139"/>
                  </a:lnTo>
                  <a:lnTo>
                    <a:pt x="88975" y="107566"/>
                  </a:lnTo>
                  <a:lnTo>
                    <a:pt x="88389" y="108425"/>
                  </a:lnTo>
                  <a:lnTo>
                    <a:pt x="88097" y="108425"/>
                  </a:lnTo>
                  <a:lnTo>
                    <a:pt x="88389" y="108852"/>
                  </a:lnTo>
                  <a:lnTo>
                    <a:pt x="90145" y="105854"/>
                  </a:lnTo>
                  <a:lnTo>
                    <a:pt x="91314" y="104995"/>
                  </a:lnTo>
                  <a:lnTo>
                    <a:pt x="91609" y="104995"/>
                  </a:lnTo>
                  <a:lnTo>
                    <a:pt x="91609" y="105427"/>
                  </a:lnTo>
                  <a:lnTo>
                    <a:pt x="93365" y="103282"/>
                  </a:lnTo>
                  <a:lnTo>
                    <a:pt x="94243" y="102424"/>
                  </a:lnTo>
                  <a:lnTo>
                    <a:pt x="95121" y="101138"/>
                  </a:lnTo>
                  <a:lnTo>
                    <a:pt x="95413" y="101138"/>
                  </a:lnTo>
                  <a:lnTo>
                    <a:pt x="95413" y="100711"/>
                  </a:lnTo>
                  <a:lnTo>
                    <a:pt x="95413" y="99853"/>
                  </a:lnTo>
                  <a:lnTo>
                    <a:pt x="95413" y="98999"/>
                  </a:lnTo>
                  <a:lnTo>
                    <a:pt x="96585" y="98999"/>
                  </a:lnTo>
                  <a:lnTo>
                    <a:pt x="96877" y="99853"/>
                  </a:lnTo>
                  <a:lnTo>
                    <a:pt x="97463" y="98140"/>
                  </a:lnTo>
                  <a:lnTo>
                    <a:pt x="97755" y="97713"/>
                  </a:lnTo>
                  <a:lnTo>
                    <a:pt x="98047" y="97713"/>
                  </a:lnTo>
                  <a:lnTo>
                    <a:pt x="98341" y="96427"/>
                  </a:lnTo>
                  <a:lnTo>
                    <a:pt x="98924" y="95569"/>
                  </a:lnTo>
                  <a:lnTo>
                    <a:pt x="100097" y="93425"/>
                  </a:lnTo>
                  <a:lnTo>
                    <a:pt x="103023" y="90854"/>
                  </a:lnTo>
                  <a:lnTo>
                    <a:pt x="102436" y="90854"/>
                  </a:lnTo>
                  <a:lnTo>
                    <a:pt x="103609" y="88282"/>
                  </a:lnTo>
                  <a:lnTo>
                    <a:pt x="104192" y="86143"/>
                  </a:lnTo>
                  <a:lnTo>
                    <a:pt x="104487" y="84853"/>
                  </a:lnTo>
                  <a:lnTo>
                    <a:pt x="105365" y="83999"/>
                  </a:lnTo>
                  <a:lnTo>
                    <a:pt x="105948" y="84853"/>
                  </a:lnTo>
                  <a:lnTo>
                    <a:pt x="106535" y="81854"/>
                  </a:lnTo>
                  <a:lnTo>
                    <a:pt x="106826" y="82281"/>
                  </a:lnTo>
                  <a:lnTo>
                    <a:pt x="107121" y="81854"/>
                  </a:lnTo>
                  <a:lnTo>
                    <a:pt x="107413" y="80569"/>
                  </a:lnTo>
                  <a:lnTo>
                    <a:pt x="107704" y="80142"/>
                  </a:lnTo>
                  <a:lnTo>
                    <a:pt x="108291" y="78856"/>
                  </a:lnTo>
                  <a:lnTo>
                    <a:pt x="109460" y="76712"/>
                  </a:lnTo>
                  <a:lnTo>
                    <a:pt x="109460" y="77139"/>
                  </a:lnTo>
                  <a:lnTo>
                    <a:pt x="109460" y="77571"/>
                  </a:lnTo>
                  <a:lnTo>
                    <a:pt x="109460" y="77998"/>
                  </a:lnTo>
                  <a:lnTo>
                    <a:pt x="109755" y="77998"/>
                  </a:lnTo>
                  <a:lnTo>
                    <a:pt x="110338" y="75000"/>
                  </a:lnTo>
                  <a:lnTo>
                    <a:pt x="110925" y="73282"/>
                  </a:lnTo>
                  <a:lnTo>
                    <a:pt x="111511" y="71570"/>
                  </a:lnTo>
                  <a:lnTo>
                    <a:pt x="112389" y="68999"/>
                  </a:lnTo>
                  <a:lnTo>
                    <a:pt x="113854" y="65142"/>
                  </a:lnTo>
                  <a:lnTo>
                    <a:pt x="115023" y="59572"/>
                  </a:lnTo>
                  <a:lnTo>
                    <a:pt x="115901" y="56143"/>
                  </a:lnTo>
                  <a:lnTo>
                    <a:pt x="116193" y="55284"/>
                  </a:lnTo>
                  <a:lnTo>
                    <a:pt x="116779" y="53999"/>
                  </a:lnTo>
                  <a:lnTo>
                    <a:pt x="116779" y="54430"/>
                  </a:lnTo>
                  <a:lnTo>
                    <a:pt x="116779" y="54857"/>
                  </a:lnTo>
                  <a:lnTo>
                    <a:pt x="117071" y="52713"/>
                  </a:lnTo>
                  <a:lnTo>
                    <a:pt x="116488" y="53145"/>
                  </a:lnTo>
                  <a:lnTo>
                    <a:pt x="116193" y="51859"/>
                  </a:lnTo>
                  <a:lnTo>
                    <a:pt x="116488" y="51859"/>
                  </a:lnTo>
                  <a:lnTo>
                    <a:pt x="116779" y="51427"/>
                  </a:lnTo>
                  <a:lnTo>
                    <a:pt x="117071" y="51427"/>
                  </a:lnTo>
                  <a:lnTo>
                    <a:pt x="117071" y="51000"/>
                  </a:lnTo>
                  <a:lnTo>
                    <a:pt x="116779" y="49715"/>
                  </a:lnTo>
                  <a:lnTo>
                    <a:pt x="117071" y="47571"/>
                  </a:lnTo>
                  <a:lnTo>
                    <a:pt x="117657" y="48429"/>
                  </a:lnTo>
                  <a:lnTo>
                    <a:pt x="117366" y="47144"/>
                  </a:lnTo>
                  <a:lnTo>
                    <a:pt x="117657" y="45858"/>
                  </a:lnTo>
                  <a:lnTo>
                    <a:pt x="117657" y="46712"/>
                  </a:lnTo>
                  <a:lnTo>
                    <a:pt x="117949" y="46712"/>
                  </a:lnTo>
                  <a:lnTo>
                    <a:pt x="118535" y="44999"/>
                  </a:lnTo>
                  <a:lnTo>
                    <a:pt x="118827" y="44572"/>
                  </a:lnTo>
                  <a:lnTo>
                    <a:pt x="118244" y="43714"/>
                  </a:lnTo>
                  <a:lnTo>
                    <a:pt x="118244" y="42855"/>
                  </a:lnTo>
                  <a:lnTo>
                    <a:pt x="118244" y="42001"/>
                  </a:lnTo>
                  <a:lnTo>
                    <a:pt x="117949" y="40716"/>
                  </a:lnTo>
                  <a:lnTo>
                    <a:pt x="118535" y="41570"/>
                  </a:lnTo>
                  <a:lnTo>
                    <a:pt x="118827" y="41143"/>
                  </a:lnTo>
                  <a:lnTo>
                    <a:pt x="119413" y="39430"/>
                  </a:lnTo>
                  <a:lnTo>
                    <a:pt x="120000" y="37713"/>
                  </a:lnTo>
                  <a:lnTo>
                    <a:pt x="119413" y="37713"/>
                  </a:lnTo>
                  <a:lnTo>
                    <a:pt x="119413" y="36859"/>
                  </a:lnTo>
                  <a:lnTo>
                    <a:pt x="119413" y="35573"/>
                  </a:lnTo>
                  <a:lnTo>
                    <a:pt x="119705" y="34715"/>
                  </a:lnTo>
                  <a:lnTo>
                    <a:pt x="119705" y="33429"/>
                  </a:lnTo>
                  <a:lnTo>
                    <a:pt x="119122" y="30858"/>
                  </a:lnTo>
                  <a:lnTo>
                    <a:pt x="118535" y="28714"/>
                  </a:lnTo>
                  <a:lnTo>
                    <a:pt x="118827" y="28714"/>
                  </a:lnTo>
                  <a:lnTo>
                    <a:pt x="119122" y="29145"/>
                  </a:lnTo>
                  <a:lnTo>
                    <a:pt x="119122" y="27860"/>
                  </a:lnTo>
                  <a:lnTo>
                    <a:pt x="119413" y="26574"/>
                  </a:lnTo>
                  <a:lnTo>
                    <a:pt x="119413" y="25289"/>
                  </a:lnTo>
                  <a:lnTo>
                    <a:pt x="119705" y="25289"/>
                  </a:lnTo>
                  <a:lnTo>
                    <a:pt x="120000" y="25716"/>
                  </a:lnTo>
                  <a:lnTo>
                    <a:pt x="119413" y="23572"/>
                  </a:lnTo>
                  <a:lnTo>
                    <a:pt x="120000" y="24003"/>
                  </a:lnTo>
                  <a:lnTo>
                    <a:pt x="119705" y="22718"/>
                  </a:lnTo>
                  <a:lnTo>
                    <a:pt x="119413" y="23145"/>
                  </a:lnTo>
                  <a:lnTo>
                    <a:pt x="119122" y="23145"/>
                  </a:lnTo>
                  <a:lnTo>
                    <a:pt x="119122" y="22718"/>
                  </a:lnTo>
                  <a:lnTo>
                    <a:pt x="118827" y="23145"/>
                  </a:lnTo>
                  <a:lnTo>
                    <a:pt x="118535" y="23572"/>
                  </a:lnTo>
                  <a:lnTo>
                    <a:pt x="118827" y="24430"/>
                  </a:lnTo>
                  <a:lnTo>
                    <a:pt x="119122" y="26143"/>
                  </a:lnTo>
                  <a:lnTo>
                    <a:pt x="119122" y="26143"/>
                  </a:lnTo>
                  <a:lnTo>
                    <a:pt x="118535" y="25716"/>
                  </a:lnTo>
                  <a:lnTo>
                    <a:pt x="119122" y="27001"/>
                  </a:lnTo>
                  <a:lnTo>
                    <a:pt x="118535" y="27428"/>
                  </a:lnTo>
                  <a:lnTo>
                    <a:pt x="118244" y="27001"/>
                  </a:lnTo>
                  <a:lnTo>
                    <a:pt x="118244" y="27428"/>
                  </a:lnTo>
                  <a:lnTo>
                    <a:pt x="118244" y="27860"/>
                  </a:lnTo>
                  <a:lnTo>
                    <a:pt x="118244" y="29145"/>
                  </a:lnTo>
                  <a:lnTo>
                    <a:pt x="117949" y="29145"/>
                  </a:lnTo>
                  <a:lnTo>
                    <a:pt x="117949" y="31285"/>
                  </a:lnTo>
                  <a:lnTo>
                    <a:pt x="117949" y="32144"/>
                  </a:lnTo>
                  <a:lnTo>
                    <a:pt x="118244" y="32571"/>
                  </a:lnTo>
                  <a:lnTo>
                    <a:pt x="118535" y="32571"/>
                  </a:lnTo>
                  <a:lnTo>
                    <a:pt x="118827" y="33429"/>
                  </a:lnTo>
                  <a:lnTo>
                    <a:pt x="117366" y="34288"/>
                  </a:lnTo>
                  <a:lnTo>
                    <a:pt x="117949" y="34715"/>
                  </a:lnTo>
                  <a:lnTo>
                    <a:pt x="118244" y="36427"/>
                  </a:lnTo>
                  <a:lnTo>
                    <a:pt x="118244" y="37713"/>
                  </a:lnTo>
                  <a:lnTo>
                    <a:pt x="117949" y="38145"/>
                  </a:lnTo>
                  <a:lnTo>
                    <a:pt x="117366" y="38145"/>
                  </a:lnTo>
                  <a:lnTo>
                    <a:pt x="117657" y="38999"/>
                  </a:lnTo>
                  <a:lnTo>
                    <a:pt x="117949" y="39857"/>
                  </a:lnTo>
                  <a:lnTo>
                    <a:pt x="117657" y="40716"/>
                  </a:lnTo>
                  <a:lnTo>
                    <a:pt x="117366" y="39857"/>
                  </a:lnTo>
                  <a:lnTo>
                    <a:pt x="116779" y="40284"/>
                  </a:lnTo>
                  <a:lnTo>
                    <a:pt x="117071" y="40716"/>
                  </a:lnTo>
                  <a:lnTo>
                    <a:pt x="117071" y="42001"/>
                  </a:lnTo>
                  <a:lnTo>
                    <a:pt x="116779" y="44572"/>
                  </a:lnTo>
                  <a:lnTo>
                    <a:pt x="115901" y="47144"/>
                  </a:lnTo>
                  <a:lnTo>
                    <a:pt x="115315" y="48856"/>
                  </a:lnTo>
                  <a:lnTo>
                    <a:pt x="115901" y="50142"/>
                  </a:lnTo>
                  <a:lnTo>
                    <a:pt x="115610" y="51427"/>
                  </a:lnTo>
                  <a:lnTo>
                    <a:pt x="115023" y="51000"/>
                  </a:lnTo>
                  <a:lnTo>
                    <a:pt x="115023" y="51427"/>
                  </a:lnTo>
                  <a:lnTo>
                    <a:pt x="115023" y="52713"/>
                  </a:lnTo>
                  <a:lnTo>
                    <a:pt x="114732" y="52286"/>
                  </a:lnTo>
                  <a:lnTo>
                    <a:pt x="114437" y="53999"/>
                  </a:lnTo>
                  <a:lnTo>
                    <a:pt x="114145" y="55716"/>
                  </a:lnTo>
                  <a:lnTo>
                    <a:pt x="114437" y="56143"/>
                  </a:lnTo>
                  <a:lnTo>
                    <a:pt x="115315" y="56143"/>
                  </a:lnTo>
                  <a:lnTo>
                    <a:pt x="115610" y="57001"/>
                  </a:lnTo>
                  <a:lnTo>
                    <a:pt x="115023" y="56570"/>
                  </a:lnTo>
                  <a:lnTo>
                    <a:pt x="114732" y="57001"/>
                  </a:lnTo>
                  <a:lnTo>
                    <a:pt x="114437" y="56143"/>
                  </a:lnTo>
                  <a:lnTo>
                    <a:pt x="114732" y="57428"/>
                  </a:lnTo>
                  <a:lnTo>
                    <a:pt x="114732" y="57428"/>
                  </a:lnTo>
                  <a:lnTo>
                    <a:pt x="114437" y="57001"/>
                  </a:lnTo>
                  <a:lnTo>
                    <a:pt x="114145" y="56570"/>
                  </a:lnTo>
                  <a:lnTo>
                    <a:pt x="112972" y="59572"/>
                  </a:lnTo>
                  <a:lnTo>
                    <a:pt x="112681" y="61285"/>
                  </a:lnTo>
                  <a:lnTo>
                    <a:pt x="112681" y="62998"/>
                  </a:lnTo>
                  <a:lnTo>
                    <a:pt x="110925" y="68572"/>
                  </a:lnTo>
                  <a:lnTo>
                    <a:pt x="109755" y="71570"/>
                  </a:lnTo>
                  <a:lnTo>
                    <a:pt x="108582" y="73714"/>
                  </a:lnTo>
                  <a:lnTo>
                    <a:pt x="108582" y="72855"/>
                  </a:lnTo>
                  <a:lnTo>
                    <a:pt x="107704" y="74141"/>
                  </a:lnTo>
                  <a:lnTo>
                    <a:pt x="107121" y="75854"/>
                  </a:lnTo>
                  <a:lnTo>
                    <a:pt x="107121" y="75854"/>
                  </a:lnTo>
                  <a:lnTo>
                    <a:pt x="107704" y="75427"/>
                  </a:lnTo>
                  <a:lnTo>
                    <a:pt x="105948" y="77998"/>
                  </a:lnTo>
                  <a:lnTo>
                    <a:pt x="104192" y="80569"/>
                  </a:lnTo>
                  <a:lnTo>
                    <a:pt x="104487" y="80996"/>
                  </a:lnTo>
                  <a:lnTo>
                    <a:pt x="104779" y="80569"/>
                  </a:lnTo>
                  <a:lnTo>
                    <a:pt x="105070" y="80569"/>
                  </a:lnTo>
                  <a:lnTo>
                    <a:pt x="105070" y="80996"/>
                  </a:lnTo>
                  <a:lnTo>
                    <a:pt x="104487" y="81427"/>
                  </a:lnTo>
                  <a:lnTo>
                    <a:pt x="103901" y="81854"/>
                  </a:lnTo>
                  <a:lnTo>
                    <a:pt x="103609" y="82281"/>
                  </a:lnTo>
                  <a:lnTo>
                    <a:pt x="103023" y="82713"/>
                  </a:lnTo>
                  <a:lnTo>
                    <a:pt x="102731" y="84426"/>
                  </a:lnTo>
                  <a:lnTo>
                    <a:pt x="103023" y="84853"/>
                  </a:lnTo>
                  <a:lnTo>
                    <a:pt x="103023" y="85284"/>
                  </a:lnTo>
                  <a:lnTo>
                    <a:pt x="102436" y="86143"/>
                  </a:lnTo>
                  <a:lnTo>
                    <a:pt x="102145" y="86143"/>
                  </a:lnTo>
                  <a:lnTo>
                    <a:pt x="102145" y="85711"/>
                  </a:lnTo>
                  <a:lnTo>
                    <a:pt x="102145" y="84853"/>
                  </a:lnTo>
                  <a:lnTo>
                    <a:pt x="101558" y="85711"/>
                  </a:lnTo>
                  <a:lnTo>
                    <a:pt x="101267" y="86143"/>
                  </a:lnTo>
                  <a:lnTo>
                    <a:pt x="100975" y="86143"/>
                  </a:lnTo>
                  <a:lnTo>
                    <a:pt x="100975" y="86570"/>
                  </a:lnTo>
                  <a:lnTo>
                    <a:pt x="101558" y="86143"/>
                  </a:lnTo>
                  <a:lnTo>
                    <a:pt x="101558" y="86143"/>
                  </a:lnTo>
                  <a:lnTo>
                    <a:pt x="99511" y="89568"/>
                  </a:lnTo>
                  <a:lnTo>
                    <a:pt x="98341" y="90854"/>
                  </a:lnTo>
                  <a:lnTo>
                    <a:pt x="98047" y="90854"/>
                  </a:lnTo>
                  <a:lnTo>
                    <a:pt x="98047" y="90427"/>
                  </a:lnTo>
                  <a:lnTo>
                    <a:pt x="97169" y="91285"/>
                  </a:lnTo>
                  <a:lnTo>
                    <a:pt x="96291" y="92139"/>
                  </a:lnTo>
                  <a:lnTo>
                    <a:pt x="96585" y="91285"/>
                  </a:lnTo>
                  <a:lnTo>
                    <a:pt x="95999" y="92139"/>
                  </a:lnTo>
                  <a:lnTo>
                    <a:pt x="96585" y="92571"/>
                  </a:lnTo>
                  <a:lnTo>
                    <a:pt x="96291" y="93856"/>
                  </a:lnTo>
                  <a:lnTo>
                    <a:pt x="95707" y="94710"/>
                  </a:lnTo>
                  <a:lnTo>
                    <a:pt x="95413" y="95142"/>
                  </a:lnTo>
                  <a:lnTo>
                    <a:pt x="95121" y="94710"/>
                  </a:lnTo>
                  <a:lnTo>
                    <a:pt x="95707" y="94283"/>
                  </a:lnTo>
                  <a:lnTo>
                    <a:pt x="95413" y="94283"/>
                  </a:lnTo>
                  <a:lnTo>
                    <a:pt x="95413" y="93856"/>
                  </a:lnTo>
                  <a:lnTo>
                    <a:pt x="95413" y="93425"/>
                  </a:lnTo>
                  <a:lnTo>
                    <a:pt x="95121" y="93856"/>
                  </a:lnTo>
                  <a:lnTo>
                    <a:pt x="94535" y="94710"/>
                  </a:lnTo>
                  <a:lnTo>
                    <a:pt x="93365" y="95569"/>
                  </a:lnTo>
                  <a:lnTo>
                    <a:pt x="93657" y="95569"/>
                  </a:lnTo>
                  <a:lnTo>
                    <a:pt x="93657" y="96427"/>
                  </a:lnTo>
                  <a:lnTo>
                    <a:pt x="92779" y="98140"/>
                  </a:lnTo>
                  <a:lnTo>
                    <a:pt x="93657" y="97281"/>
                  </a:lnTo>
                  <a:lnTo>
                    <a:pt x="92779" y="98999"/>
                  </a:lnTo>
                  <a:lnTo>
                    <a:pt x="92779" y="98567"/>
                  </a:lnTo>
                  <a:lnTo>
                    <a:pt x="92487" y="98999"/>
                  </a:lnTo>
                  <a:lnTo>
                    <a:pt x="92192" y="99426"/>
                  </a:lnTo>
                  <a:lnTo>
                    <a:pt x="91023" y="99853"/>
                  </a:lnTo>
                  <a:lnTo>
                    <a:pt x="89558" y="99853"/>
                  </a:lnTo>
                  <a:lnTo>
                    <a:pt x="89267" y="100284"/>
                  </a:lnTo>
                  <a:lnTo>
                    <a:pt x="88680" y="100711"/>
                  </a:lnTo>
                  <a:lnTo>
                    <a:pt x="88975" y="101138"/>
                  </a:lnTo>
                  <a:lnTo>
                    <a:pt x="88975" y="101997"/>
                  </a:lnTo>
                  <a:lnTo>
                    <a:pt x="89853" y="100284"/>
                  </a:lnTo>
                  <a:lnTo>
                    <a:pt x="89558" y="101997"/>
                  </a:lnTo>
                  <a:lnTo>
                    <a:pt x="90436" y="101138"/>
                  </a:lnTo>
                  <a:lnTo>
                    <a:pt x="90436" y="101570"/>
                  </a:lnTo>
                  <a:lnTo>
                    <a:pt x="88975" y="102855"/>
                  </a:lnTo>
                  <a:lnTo>
                    <a:pt x="88389" y="102424"/>
                  </a:lnTo>
                  <a:lnTo>
                    <a:pt x="88097" y="101997"/>
                  </a:lnTo>
                  <a:lnTo>
                    <a:pt x="87802" y="101997"/>
                  </a:lnTo>
                  <a:lnTo>
                    <a:pt x="87511" y="102424"/>
                  </a:lnTo>
                  <a:lnTo>
                    <a:pt x="86633" y="103282"/>
                  </a:lnTo>
                  <a:lnTo>
                    <a:pt x="85755" y="104141"/>
                  </a:lnTo>
                  <a:lnTo>
                    <a:pt x="86046" y="104141"/>
                  </a:lnTo>
                  <a:lnTo>
                    <a:pt x="83412" y="106712"/>
                  </a:lnTo>
                  <a:lnTo>
                    <a:pt x="81073" y="108852"/>
                  </a:lnTo>
                  <a:lnTo>
                    <a:pt x="81073" y="107998"/>
                  </a:lnTo>
                  <a:lnTo>
                    <a:pt x="81365" y="107139"/>
                  </a:lnTo>
                  <a:lnTo>
                    <a:pt x="79900" y="108425"/>
                  </a:lnTo>
                  <a:lnTo>
                    <a:pt x="79022" y="109710"/>
                  </a:lnTo>
                  <a:lnTo>
                    <a:pt x="78731" y="110137"/>
                  </a:lnTo>
                  <a:lnTo>
                    <a:pt x="79022" y="110569"/>
                  </a:lnTo>
                  <a:lnTo>
                    <a:pt x="78144" y="110137"/>
                  </a:lnTo>
                  <a:lnTo>
                    <a:pt x="77266" y="110137"/>
                  </a:lnTo>
                  <a:lnTo>
                    <a:pt x="75805" y="110569"/>
                  </a:lnTo>
                  <a:lnTo>
                    <a:pt x="73171" y="112708"/>
                  </a:lnTo>
                  <a:lnTo>
                    <a:pt x="71998" y="113140"/>
                  </a:lnTo>
                  <a:lnTo>
                    <a:pt x="71120" y="113567"/>
                  </a:lnTo>
                  <a:lnTo>
                    <a:pt x="70829" y="113140"/>
                  </a:lnTo>
                  <a:lnTo>
                    <a:pt x="71120" y="112708"/>
                  </a:lnTo>
                  <a:lnTo>
                    <a:pt x="70829" y="112281"/>
                  </a:lnTo>
                  <a:lnTo>
                    <a:pt x="67900" y="112281"/>
                  </a:lnTo>
                  <a:lnTo>
                    <a:pt x="66730" y="113140"/>
                  </a:lnTo>
                  <a:lnTo>
                    <a:pt x="65266" y="114426"/>
                  </a:lnTo>
                  <a:lnTo>
                    <a:pt x="64096" y="114853"/>
                  </a:lnTo>
                  <a:lnTo>
                    <a:pt x="64388" y="114426"/>
                  </a:lnTo>
                  <a:lnTo>
                    <a:pt x="64388" y="113994"/>
                  </a:lnTo>
                  <a:lnTo>
                    <a:pt x="63510" y="114853"/>
                  </a:lnTo>
                  <a:lnTo>
                    <a:pt x="63218" y="115280"/>
                  </a:lnTo>
                  <a:lnTo>
                    <a:pt x="62632" y="113994"/>
                  </a:lnTo>
                  <a:lnTo>
                    <a:pt x="63510" y="113994"/>
                  </a:lnTo>
                  <a:lnTo>
                    <a:pt x="62340" y="113567"/>
                  </a:lnTo>
                  <a:lnTo>
                    <a:pt x="59998" y="113994"/>
                  </a:lnTo>
                  <a:lnTo>
                    <a:pt x="55903" y="115280"/>
                  </a:lnTo>
                  <a:lnTo>
                    <a:pt x="55903" y="115280"/>
                  </a:lnTo>
                  <a:lnTo>
                    <a:pt x="57950" y="113567"/>
                  </a:lnTo>
                  <a:lnTo>
                    <a:pt x="57072" y="113567"/>
                  </a:lnTo>
                  <a:lnTo>
                    <a:pt x="56194" y="113994"/>
                  </a:lnTo>
                  <a:lnTo>
                    <a:pt x="55316" y="113994"/>
                  </a:lnTo>
                  <a:lnTo>
                    <a:pt x="52974" y="113567"/>
                  </a:lnTo>
                  <a:lnTo>
                    <a:pt x="49462" y="112281"/>
                  </a:lnTo>
                  <a:lnTo>
                    <a:pt x="46828" y="111854"/>
                  </a:lnTo>
                  <a:lnTo>
                    <a:pt x="45950" y="111423"/>
                  </a:lnTo>
                  <a:lnTo>
                    <a:pt x="45804" y="111209"/>
                  </a:lnTo>
                  <a:lnTo>
                    <a:pt x="45804" y="111209"/>
                  </a:lnTo>
                  <a:lnTo>
                    <a:pt x="45658" y="111423"/>
                  </a:lnTo>
                  <a:lnTo>
                    <a:pt x="44486" y="110569"/>
                  </a:lnTo>
                  <a:lnTo>
                    <a:pt x="43024" y="109283"/>
                  </a:lnTo>
                  <a:lnTo>
                    <a:pt x="43024" y="109283"/>
                  </a:lnTo>
                  <a:lnTo>
                    <a:pt x="43608" y="110137"/>
                  </a:lnTo>
                  <a:lnTo>
                    <a:pt x="43024" y="110137"/>
                  </a:lnTo>
                  <a:lnTo>
                    <a:pt x="42438" y="109710"/>
                  </a:lnTo>
                  <a:lnTo>
                    <a:pt x="42146" y="108852"/>
                  </a:lnTo>
                  <a:lnTo>
                    <a:pt x="41560" y="108852"/>
                  </a:lnTo>
                  <a:lnTo>
                    <a:pt x="41852" y="108425"/>
                  </a:lnTo>
                  <a:lnTo>
                    <a:pt x="40096" y="108425"/>
                  </a:lnTo>
                  <a:lnTo>
                    <a:pt x="37756" y="107566"/>
                  </a:lnTo>
                  <a:lnTo>
                    <a:pt x="35706" y="106712"/>
                  </a:lnTo>
                  <a:lnTo>
                    <a:pt x="34828" y="105854"/>
                  </a:lnTo>
                  <a:lnTo>
                    <a:pt x="34536" y="104995"/>
                  </a:lnTo>
                  <a:lnTo>
                    <a:pt x="33366" y="104995"/>
                  </a:lnTo>
                  <a:lnTo>
                    <a:pt x="32488" y="104141"/>
                  </a:lnTo>
                  <a:lnTo>
                    <a:pt x="32780" y="104141"/>
                  </a:lnTo>
                  <a:lnTo>
                    <a:pt x="31316" y="103282"/>
                  </a:lnTo>
                  <a:lnTo>
                    <a:pt x="30146" y="102855"/>
                  </a:lnTo>
                  <a:lnTo>
                    <a:pt x="28973" y="102855"/>
                  </a:lnTo>
                  <a:lnTo>
                    <a:pt x="28973" y="101997"/>
                  </a:lnTo>
                  <a:lnTo>
                    <a:pt x="28973" y="101138"/>
                  </a:lnTo>
                  <a:lnTo>
                    <a:pt x="28095" y="99853"/>
                  </a:lnTo>
                  <a:lnTo>
                    <a:pt x="24583" y="96854"/>
                  </a:lnTo>
                  <a:lnTo>
                    <a:pt x="23122" y="95569"/>
                  </a:lnTo>
                  <a:lnTo>
                    <a:pt x="21366" y="93425"/>
                  </a:lnTo>
                  <a:lnTo>
                    <a:pt x="19024" y="90427"/>
                  </a:lnTo>
                  <a:lnTo>
                    <a:pt x="17854" y="89568"/>
                  </a:lnTo>
                  <a:lnTo>
                    <a:pt x="17559" y="89141"/>
                  </a:lnTo>
                  <a:lnTo>
                    <a:pt x="16976" y="89141"/>
                  </a:lnTo>
                  <a:lnTo>
                    <a:pt x="16390" y="87428"/>
                  </a:lnTo>
                  <a:lnTo>
                    <a:pt x="15220" y="85284"/>
                  </a:lnTo>
                  <a:lnTo>
                    <a:pt x="14047" y="83140"/>
                  </a:lnTo>
                  <a:lnTo>
                    <a:pt x="12878" y="81854"/>
                  </a:lnTo>
                  <a:lnTo>
                    <a:pt x="12878" y="80569"/>
                  </a:lnTo>
                  <a:lnTo>
                    <a:pt x="12586" y="79710"/>
                  </a:lnTo>
                  <a:lnTo>
                    <a:pt x="11413" y="77571"/>
                  </a:lnTo>
                  <a:lnTo>
                    <a:pt x="12000" y="77571"/>
                  </a:lnTo>
                  <a:lnTo>
                    <a:pt x="9657" y="76712"/>
                  </a:lnTo>
                  <a:lnTo>
                    <a:pt x="9949" y="75427"/>
                  </a:lnTo>
                  <a:lnTo>
                    <a:pt x="9657" y="73714"/>
                  </a:lnTo>
                  <a:lnTo>
                    <a:pt x="9071" y="71997"/>
                  </a:lnTo>
                  <a:lnTo>
                    <a:pt x="8193" y="71143"/>
                  </a:lnTo>
                  <a:lnTo>
                    <a:pt x="8488" y="70711"/>
                  </a:lnTo>
                  <a:lnTo>
                    <a:pt x="8193" y="70284"/>
                  </a:lnTo>
                  <a:lnTo>
                    <a:pt x="7610" y="68572"/>
                  </a:lnTo>
                  <a:lnTo>
                    <a:pt x="6145" y="66000"/>
                  </a:lnTo>
                  <a:lnTo>
                    <a:pt x="6732" y="65569"/>
                  </a:lnTo>
                  <a:lnTo>
                    <a:pt x="6145" y="65142"/>
                  </a:lnTo>
                  <a:lnTo>
                    <a:pt x="5854" y="64715"/>
                  </a:lnTo>
                  <a:lnTo>
                    <a:pt x="5559" y="64283"/>
                  </a:lnTo>
                  <a:lnTo>
                    <a:pt x="4976" y="62144"/>
                  </a:lnTo>
                  <a:lnTo>
                    <a:pt x="5267" y="62571"/>
                  </a:lnTo>
                  <a:lnTo>
                    <a:pt x="5267" y="62571"/>
                  </a:lnTo>
                  <a:lnTo>
                    <a:pt x="4681" y="60427"/>
                  </a:lnTo>
                  <a:lnTo>
                    <a:pt x="4098" y="58287"/>
                  </a:lnTo>
                  <a:lnTo>
                    <a:pt x="3803" y="56570"/>
                  </a:lnTo>
                  <a:lnTo>
                    <a:pt x="3803" y="55284"/>
                  </a:lnTo>
                  <a:lnTo>
                    <a:pt x="4098" y="54430"/>
                  </a:lnTo>
                  <a:lnTo>
                    <a:pt x="4389" y="56570"/>
                  </a:lnTo>
                  <a:lnTo>
                    <a:pt x="4681" y="56143"/>
                  </a:lnTo>
                  <a:lnTo>
                    <a:pt x="5559" y="56143"/>
                  </a:lnTo>
                  <a:lnTo>
                    <a:pt x="4976" y="55284"/>
                  </a:lnTo>
                  <a:lnTo>
                    <a:pt x="4976" y="53999"/>
                  </a:lnTo>
                  <a:lnTo>
                    <a:pt x="4681" y="51000"/>
                  </a:lnTo>
                  <a:lnTo>
                    <a:pt x="4389" y="50569"/>
                  </a:lnTo>
                  <a:lnTo>
                    <a:pt x="4389" y="49715"/>
                  </a:lnTo>
                  <a:lnTo>
                    <a:pt x="4098" y="49283"/>
                  </a:lnTo>
                  <a:lnTo>
                    <a:pt x="3803" y="49283"/>
                  </a:lnTo>
                  <a:lnTo>
                    <a:pt x="3803" y="50142"/>
                  </a:lnTo>
                  <a:lnTo>
                    <a:pt x="4098" y="51427"/>
                  </a:lnTo>
                  <a:lnTo>
                    <a:pt x="3511" y="51000"/>
                  </a:lnTo>
                  <a:lnTo>
                    <a:pt x="3511" y="50569"/>
                  </a:lnTo>
                  <a:lnTo>
                    <a:pt x="3511" y="50142"/>
                  </a:lnTo>
                  <a:lnTo>
                    <a:pt x="2925" y="49283"/>
                  </a:lnTo>
                  <a:lnTo>
                    <a:pt x="3220" y="48429"/>
                  </a:lnTo>
                  <a:lnTo>
                    <a:pt x="3511" y="47144"/>
                  </a:lnTo>
                  <a:lnTo>
                    <a:pt x="3803" y="44572"/>
                  </a:lnTo>
                  <a:lnTo>
                    <a:pt x="3511" y="42428"/>
                  </a:lnTo>
                  <a:lnTo>
                    <a:pt x="3511" y="41570"/>
                  </a:lnTo>
                  <a:lnTo>
                    <a:pt x="3803" y="41143"/>
                  </a:lnTo>
                  <a:lnTo>
                    <a:pt x="3803" y="38572"/>
                  </a:lnTo>
                  <a:lnTo>
                    <a:pt x="4098" y="35573"/>
                  </a:lnTo>
                  <a:lnTo>
                    <a:pt x="4976" y="29145"/>
                  </a:lnTo>
                  <a:lnTo>
                    <a:pt x="6145" y="22286"/>
                  </a:lnTo>
                  <a:lnTo>
                    <a:pt x="7610" y="14999"/>
                  </a:lnTo>
                  <a:lnTo>
                    <a:pt x="8488" y="10716"/>
                  </a:lnTo>
                  <a:lnTo>
                    <a:pt x="9071" y="8572"/>
                  </a:lnTo>
                  <a:lnTo>
                    <a:pt x="9366" y="6432"/>
                  </a:lnTo>
                  <a:lnTo>
                    <a:pt x="10244" y="5146"/>
                  </a:lnTo>
                  <a:lnTo>
                    <a:pt x="10830" y="3429"/>
                  </a:lnTo>
                  <a:lnTo>
                    <a:pt x="11122" y="2575"/>
                  </a:lnTo>
                  <a:lnTo>
                    <a:pt x="11122" y="2144"/>
                  </a:lnTo>
                  <a:lnTo>
                    <a:pt x="10830" y="1717"/>
                  </a:lnTo>
                  <a:lnTo>
                    <a:pt x="10244" y="1290"/>
                  </a:lnTo>
                  <a:lnTo>
                    <a:pt x="9949" y="431"/>
                  </a:lnTo>
                  <a:lnTo>
                    <a:pt x="9657" y="4"/>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5"/>
            <p:cNvSpPr/>
            <p:nvPr/>
          </p:nvSpPr>
          <p:spPr>
            <a:xfrm>
              <a:off x="1091875" y="1951850"/>
              <a:ext cx="188700" cy="136800"/>
            </a:xfrm>
            <a:custGeom>
              <a:rect b="b" l="l" r="r" t="t"/>
              <a:pathLst>
                <a:path extrusionOk="0" h="120000" w="120000">
                  <a:moveTo>
                    <a:pt x="79491" y="0"/>
                  </a:moveTo>
                  <a:lnTo>
                    <a:pt x="76502" y="2083"/>
                  </a:lnTo>
                  <a:lnTo>
                    <a:pt x="74992" y="2083"/>
                  </a:lnTo>
                  <a:lnTo>
                    <a:pt x="68998" y="10350"/>
                  </a:lnTo>
                  <a:lnTo>
                    <a:pt x="64499" y="12412"/>
                  </a:lnTo>
                  <a:lnTo>
                    <a:pt x="60000" y="12412"/>
                  </a:lnTo>
                  <a:lnTo>
                    <a:pt x="54006" y="8289"/>
                  </a:lnTo>
                  <a:lnTo>
                    <a:pt x="51001" y="20701"/>
                  </a:lnTo>
                  <a:lnTo>
                    <a:pt x="40508" y="41381"/>
                  </a:lnTo>
                  <a:lnTo>
                    <a:pt x="34499" y="51732"/>
                  </a:lnTo>
                  <a:lnTo>
                    <a:pt x="28505" y="60000"/>
                  </a:lnTo>
                  <a:lnTo>
                    <a:pt x="22496" y="64144"/>
                  </a:lnTo>
                  <a:lnTo>
                    <a:pt x="21001" y="64144"/>
                  </a:lnTo>
                  <a:lnTo>
                    <a:pt x="19507" y="62083"/>
                  </a:lnTo>
                  <a:lnTo>
                    <a:pt x="21001" y="68289"/>
                  </a:lnTo>
                  <a:lnTo>
                    <a:pt x="17996" y="68289"/>
                  </a:lnTo>
                  <a:lnTo>
                    <a:pt x="19507" y="72412"/>
                  </a:lnTo>
                  <a:lnTo>
                    <a:pt x="19507" y="70350"/>
                  </a:lnTo>
                  <a:lnTo>
                    <a:pt x="21001" y="72412"/>
                  </a:lnTo>
                  <a:lnTo>
                    <a:pt x="24006" y="76557"/>
                  </a:lnTo>
                  <a:lnTo>
                    <a:pt x="21001" y="74495"/>
                  </a:lnTo>
                  <a:lnTo>
                    <a:pt x="17996" y="76557"/>
                  </a:lnTo>
                  <a:lnTo>
                    <a:pt x="12003" y="86907"/>
                  </a:lnTo>
                  <a:lnTo>
                    <a:pt x="7503" y="99320"/>
                  </a:lnTo>
                  <a:lnTo>
                    <a:pt x="4499" y="101381"/>
                  </a:lnTo>
                  <a:lnTo>
                    <a:pt x="0" y="101381"/>
                  </a:lnTo>
                  <a:lnTo>
                    <a:pt x="6009" y="111732"/>
                  </a:lnTo>
                  <a:lnTo>
                    <a:pt x="15007" y="120000"/>
                  </a:lnTo>
                  <a:lnTo>
                    <a:pt x="13497" y="117938"/>
                  </a:lnTo>
                  <a:lnTo>
                    <a:pt x="15007" y="115855"/>
                  </a:lnTo>
                  <a:lnTo>
                    <a:pt x="17996" y="113793"/>
                  </a:lnTo>
                  <a:lnTo>
                    <a:pt x="21001" y="109649"/>
                  </a:lnTo>
                  <a:lnTo>
                    <a:pt x="21001" y="105526"/>
                  </a:lnTo>
                  <a:lnTo>
                    <a:pt x="19507" y="101381"/>
                  </a:lnTo>
                  <a:lnTo>
                    <a:pt x="19507" y="101381"/>
                  </a:lnTo>
                  <a:lnTo>
                    <a:pt x="24006" y="105526"/>
                  </a:lnTo>
                  <a:lnTo>
                    <a:pt x="22496" y="103442"/>
                  </a:lnTo>
                  <a:lnTo>
                    <a:pt x="22496" y="103442"/>
                  </a:lnTo>
                  <a:lnTo>
                    <a:pt x="25500" y="105526"/>
                  </a:lnTo>
                  <a:lnTo>
                    <a:pt x="26995" y="107587"/>
                  </a:lnTo>
                  <a:lnTo>
                    <a:pt x="25500" y="103442"/>
                  </a:lnTo>
                  <a:lnTo>
                    <a:pt x="22496" y="91030"/>
                  </a:lnTo>
                  <a:lnTo>
                    <a:pt x="24006" y="95175"/>
                  </a:lnTo>
                  <a:lnTo>
                    <a:pt x="30000" y="99320"/>
                  </a:lnTo>
                  <a:lnTo>
                    <a:pt x="76502" y="28969"/>
                  </a:lnTo>
                  <a:lnTo>
                    <a:pt x="76502" y="31030"/>
                  </a:lnTo>
                  <a:lnTo>
                    <a:pt x="76502" y="33114"/>
                  </a:lnTo>
                  <a:lnTo>
                    <a:pt x="81001" y="33114"/>
                  </a:lnTo>
                  <a:lnTo>
                    <a:pt x="79491" y="35175"/>
                  </a:lnTo>
                  <a:lnTo>
                    <a:pt x="79491" y="37236"/>
                  </a:lnTo>
                  <a:lnTo>
                    <a:pt x="82496" y="43442"/>
                  </a:lnTo>
                  <a:lnTo>
                    <a:pt x="86995" y="49649"/>
                  </a:lnTo>
                  <a:lnTo>
                    <a:pt x="90000" y="49649"/>
                  </a:lnTo>
                  <a:lnTo>
                    <a:pt x="94499" y="47587"/>
                  </a:lnTo>
                  <a:lnTo>
                    <a:pt x="90000" y="51732"/>
                  </a:lnTo>
                  <a:lnTo>
                    <a:pt x="88489" y="53793"/>
                  </a:lnTo>
                  <a:lnTo>
                    <a:pt x="88489" y="57938"/>
                  </a:lnTo>
                  <a:lnTo>
                    <a:pt x="90000" y="60000"/>
                  </a:lnTo>
                  <a:lnTo>
                    <a:pt x="94499" y="62083"/>
                  </a:lnTo>
                  <a:lnTo>
                    <a:pt x="97488" y="62083"/>
                  </a:lnTo>
                  <a:lnTo>
                    <a:pt x="98998" y="68289"/>
                  </a:lnTo>
                  <a:lnTo>
                    <a:pt x="101987" y="78618"/>
                  </a:lnTo>
                  <a:lnTo>
                    <a:pt x="106486" y="88969"/>
                  </a:lnTo>
                  <a:lnTo>
                    <a:pt x="109491" y="91030"/>
                  </a:lnTo>
                  <a:lnTo>
                    <a:pt x="112496" y="91030"/>
                  </a:lnTo>
                  <a:lnTo>
                    <a:pt x="109491" y="95175"/>
                  </a:lnTo>
                  <a:lnTo>
                    <a:pt x="107996" y="97236"/>
                  </a:lnTo>
                  <a:lnTo>
                    <a:pt x="109491" y="99320"/>
                  </a:lnTo>
                  <a:lnTo>
                    <a:pt x="112496" y="103442"/>
                  </a:lnTo>
                  <a:lnTo>
                    <a:pt x="118489" y="105526"/>
                  </a:lnTo>
                  <a:lnTo>
                    <a:pt x="115484" y="109649"/>
                  </a:lnTo>
                  <a:lnTo>
                    <a:pt x="112496" y="111732"/>
                  </a:lnTo>
                  <a:lnTo>
                    <a:pt x="116995" y="111732"/>
                  </a:lnTo>
                  <a:lnTo>
                    <a:pt x="119984" y="103442"/>
                  </a:lnTo>
                  <a:lnTo>
                    <a:pt x="118489" y="101381"/>
                  </a:lnTo>
                  <a:lnTo>
                    <a:pt x="115484" y="103442"/>
                  </a:lnTo>
                  <a:lnTo>
                    <a:pt x="118489" y="97236"/>
                  </a:lnTo>
                  <a:lnTo>
                    <a:pt x="118489" y="95175"/>
                  </a:lnTo>
                  <a:lnTo>
                    <a:pt x="118489" y="91030"/>
                  </a:lnTo>
                  <a:lnTo>
                    <a:pt x="113990" y="86907"/>
                  </a:lnTo>
                  <a:lnTo>
                    <a:pt x="107996" y="84824"/>
                  </a:lnTo>
                  <a:lnTo>
                    <a:pt x="110985" y="82763"/>
                  </a:lnTo>
                  <a:lnTo>
                    <a:pt x="115484" y="78618"/>
                  </a:lnTo>
                  <a:lnTo>
                    <a:pt x="110985" y="68289"/>
                  </a:lnTo>
                  <a:lnTo>
                    <a:pt x="106486" y="62083"/>
                  </a:lnTo>
                  <a:lnTo>
                    <a:pt x="101987" y="57938"/>
                  </a:lnTo>
                  <a:lnTo>
                    <a:pt x="104992" y="49649"/>
                  </a:lnTo>
                  <a:lnTo>
                    <a:pt x="109491" y="43442"/>
                  </a:lnTo>
                  <a:lnTo>
                    <a:pt x="101987" y="45526"/>
                  </a:lnTo>
                  <a:lnTo>
                    <a:pt x="104992" y="41381"/>
                  </a:lnTo>
                  <a:lnTo>
                    <a:pt x="98998" y="41381"/>
                  </a:lnTo>
                  <a:lnTo>
                    <a:pt x="101987" y="37236"/>
                  </a:lnTo>
                  <a:lnTo>
                    <a:pt x="103497" y="35175"/>
                  </a:lnTo>
                  <a:lnTo>
                    <a:pt x="103497" y="33114"/>
                  </a:lnTo>
                  <a:lnTo>
                    <a:pt x="98998" y="35175"/>
                  </a:lnTo>
                  <a:lnTo>
                    <a:pt x="97488" y="39320"/>
                  </a:lnTo>
                  <a:lnTo>
                    <a:pt x="97488" y="33114"/>
                  </a:lnTo>
                  <a:lnTo>
                    <a:pt x="95993" y="28969"/>
                  </a:lnTo>
                  <a:lnTo>
                    <a:pt x="91494" y="20701"/>
                  </a:lnTo>
                  <a:lnTo>
                    <a:pt x="83990" y="12412"/>
                  </a:lnTo>
                  <a:lnTo>
                    <a:pt x="81001" y="6206"/>
                  </a:lnTo>
                  <a:lnTo>
                    <a:pt x="7949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4" name="Google Shape;164;p25"/>
          <p:cNvGrpSpPr/>
          <p:nvPr/>
        </p:nvGrpSpPr>
        <p:grpSpPr>
          <a:xfrm flipH="1" rot="4843953">
            <a:off x="2064273" y="1817152"/>
            <a:ext cx="1166676" cy="1032863"/>
            <a:chOff x="1113100" y="2199475"/>
            <a:chExt cx="801900" cy="709925"/>
          </a:xfrm>
        </p:grpSpPr>
        <p:sp>
          <p:nvSpPr>
            <p:cNvPr id="165" name="Google Shape;165;p25"/>
            <p:cNvSpPr/>
            <p:nvPr/>
          </p:nvSpPr>
          <p:spPr>
            <a:xfrm>
              <a:off x="1113100" y="2291450"/>
              <a:ext cx="735850" cy="617950"/>
            </a:xfrm>
            <a:custGeom>
              <a:rect b="b" l="l" r="r" t="t"/>
              <a:pathLst>
                <a:path extrusionOk="0" h="120000" w="120000">
                  <a:moveTo>
                    <a:pt x="108462" y="67330"/>
                  </a:moveTo>
                  <a:lnTo>
                    <a:pt x="108075" y="67787"/>
                  </a:lnTo>
                  <a:lnTo>
                    <a:pt x="108075" y="68243"/>
                  </a:lnTo>
                  <a:lnTo>
                    <a:pt x="108462" y="69160"/>
                  </a:lnTo>
                  <a:lnTo>
                    <a:pt x="108462" y="67330"/>
                  </a:lnTo>
                  <a:close/>
                  <a:moveTo>
                    <a:pt x="32309" y="113586"/>
                  </a:moveTo>
                  <a:lnTo>
                    <a:pt x="33846" y="114043"/>
                  </a:lnTo>
                  <a:lnTo>
                    <a:pt x="33076" y="114043"/>
                  </a:lnTo>
                  <a:lnTo>
                    <a:pt x="32309" y="113586"/>
                  </a:lnTo>
                  <a:close/>
                  <a:moveTo>
                    <a:pt x="118075" y="4"/>
                  </a:moveTo>
                  <a:lnTo>
                    <a:pt x="118075" y="461"/>
                  </a:lnTo>
                  <a:lnTo>
                    <a:pt x="117309" y="1378"/>
                  </a:lnTo>
                  <a:lnTo>
                    <a:pt x="117692" y="1378"/>
                  </a:lnTo>
                  <a:lnTo>
                    <a:pt x="117692" y="2752"/>
                  </a:lnTo>
                  <a:lnTo>
                    <a:pt x="116921" y="2752"/>
                  </a:lnTo>
                  <a:lnTo>
                    <a:pt x="117692" y="3208"/>
                  </a:lnTo>
                  <a:lnTo>
                    <a:pt x="116921" y="4126"/>
                  </a:lnTo>
                  <a:lnTo>
                    <a:pt x="116921" y="5044"/>
                  </a:lnTo>
                  <a:lnTo>
                    <a:pt x="116538" y="5044"/>
                  </a:lnTo>
                  <a:lnTo>
                    <a:pt x="116155" y="5956"/>
                  </a:lnTo>
                  <a:lnTo>
                    <a:pt x="116921" y="6874"/>
                  </a:lnTo>
                  <a:lnTo>
                    <a:pt x="118075" y="7791"/>
                  </a:lnTo>
                  <a:lnTo>
                    <a:pt x="116538" y="8704"/>
                  </a:lnTo>
                  <a:lnTo>
                    <a:pt x="117692" y="9622"/>
                  </a:lnTo>
                  <a:lnTo>
                    <a:pt x="118075" y="10539"/>
                  </a:lnTo>
                  <a:lnTo>
                    <a:pt x="117692" y="10996"/>
                  </a:lnTo>
                  <a:lnTo>
                    <a:pt x="117309" y="11452"/>
                  </a:lnTo>
                  <a:lnTo>
                    <a:pt x="117692" y="11452"/>
                  </a:lnTo>
                  <a:lnTo>
                    <a:pt x="117309" y="11913"/>
                  </a:lnTo>
                  <a:lnTo>
                    <a:pt x="117692" y="12369"/>
                  </a:lnTo>
                  <a:lnTo>
                    <a:pt x="117692" y="12826"/>
                  </a:lnTo>
                  <a:lnTo>
                    <a:pt x="116538" y="12826"/>
                  </a:lnTo>
                  <a:lnTo>
                    <a:pt x="116921" y="13287"/>
                  </a:lnTo>
                  <a:lnTo>
                    <a:pt x="117309" y="13743"/>
                  </a:lnTo>
                  <a:lnTo>
                    <a:pt x="117309" y="16035"/>
                  </a:lnTo>
                  <a:lnTo>
                    <a:pt x="116921" y="17865"/>
                  </a:lnTo>
                  <a:lnTo>
                    <a:pt x="116538" y="19239"/>
                  </a:lnTo>
                  <a:lnTo>
                    <a:pt x="117309" y="19700"/>
                  </a:lnTo>
                  <a:lnTo>
                    <a:pt x="117309" y="21074"/>
                  </a:lnTo>
                  <a:lnTo>
                    <a:pt x="116538" y="20613"/>
                  </a:lnTo>
                  <a:lnTo>
                    <a:pt x="116538" y="21074"/>
                  </a:lnTo>
                  <a:lnTo>
                    <a:pt x="116921" y="21530"/>
                  </a:lnTo>
                  <a:lnTo>
                    <a:pt x="116155" y="21530"/>
                  </a:lnTo>
                  <a:lnTo>
                    <a:pt x="116538" y="22904"/>
                  </a:lnTo>
                  <a:lnTo>
                    <a:pt x="116155" y="24278"/>
                  </a:lnTo>
                  <a:lnTo>
                    <a:pt x="117309" y="23822"/>
                  </a:lnTo>
                  <a:lnTo>
                    <a:pt x="118463" y="24735"/>
                  </a:lnTo>
                  <a:lnTo>
                    <a:pt x="118463" y="24735"/>
                  </a:lnTo>
                  <a:lnTo>
                    <a:pt x="117309" y="24278"/>
                  </a:lnTo>
                  <a:lnTo>
                    <a:pt x="116921" y="24278"/>
                  </a:lnTo>
                  <a:lnTo>
                    <a:pt x="117309" y="24735"/>
                  </a:lnTo>
                  <a:lnTo>
                    <a:pt x="116538" y="24735"/>
                  </a:lnTo>
                  <a:lnTo>
                    <a:pt x="115768" y="27026"/>
                  </a:lnTo>
                  <a:lnTo>
                    <a:pt x="115768" y="27944"/>
                  </a:lnTo>
                  <a:lnTo>
                    <a:pt x="116538" y="29317"/>
                  </a:lnTo>
                  <a:lnTo>
                    <a:pt x="115768" y="33895"/>
                  </a:lnTo>
                  <a:lnTo>
                    <a:pt x="115384" y="35726"/>
                  </a:lnTo>
                  <a:lnTo>
                    <a:pt x="114614" y="37561"/>
                  </a:lnTo>
                  <a:lnTo>
                    <a:pt x="114614" y="37100"/>
                  </a:lnTo>
                  <a:lnTo>
                    <a:pt x="114614" y="36643"/>
                  </a:lnTo>
                  <a:lnTo>
                    <a:pt x="113460" y="39391"/>
                  </a:lnTo>
                  <a:lnTo>
                    <a:pt x="113460" y="39391"/>
                  </a:lnTo>
                  <a:lnTo>
                    <a:pt x="113843" y="38935"/>
                  </a:lnTo>
                  <a:lnTo>
                    <a:pt x="111923" y="43513"/>
                  </a:lnTo>
                  <a:lnTo>
                    <a:pt x="113077" y="43513"/>
                  </a:lnTo>
                  <a:lnTo>
                    <a:pt x="112306" y="44887"/>
                  </a:lnTo>
                  <a:lnTo>
                    <a:pt x="112306" y="45804"/>
                  </a:lnTo>
                  <a:lnTo>
                    <a:pt x="112690" y="46261"/>
                  </a:lnTo>
                  <a:lnTo>
                    <a:pt x="112690" y="47634"/>
                  </a:lnTo>
                  <a:lnTo>
                    <a:pt x="112306" y="48091"/>
                  </a:lnTo>
                  <a:lnTo>
                    <a:pt x="111923" y="48091"/>
                  </a:lnTo>
                  <a:lnTo>
                    <a:pt x="111536" y="47178"/>
                  </a:lnTo>
                  <a:lnTo>
                    <a:pt x="111153" y="47634"/>
                  </a:lnTo>
                  <a:lnTo>
                    <a:pt x="110382" y="48091"/>
                  </a:lnTo>
                  <a:lnTo>
                    <a:pt x="110769" y="48552"/>
                  </a:lnTo>
                  <a:lnTo>
                    <a:pt x="110382" y="49008"/>
                  </a:lnTo>
                  <a:lnTo>
                    <a:pt x="110382" y="49926"/>
                  </a:lnTo>
                  <a:lnTo>
                    <a:pt x="110769" y="50839"/>
                  </a:lnTo>
                  <a:lnTo>
                    <a:pt x="110769" y="52212"/>
                  </a:lnTo>
                  <a:lnTo>
                    <a:pt x="109228" y="52212"/>
                  </a:lnTo>
                  <a:lnTo>
                    <a:pt x="108845" y="51756"/>
                  </a:lnTo>
                  <a:lnTo>
                    <a:pt x="108845" y="52674"/>
                  </a:lnTo>
                  <a:lnTo>
                    <a:pt x="108462" y="53130"/>
                  </a:lnTo>
                  <a:lnTo>
                    <a:pt x="107691" y="53130"/>
                  </a:lnTo>
                  <a:lnTo>
                    <a:pt x="107691" y="53586"/>
                  </a:lnTo>
                  <a:lnTo>
                    <a:pt x="108075" y="53586"/>
                  </a:lnTo>
                  <a:lnTo>
                    <a:pt x="108462" y="54048"/>
                  </a:lnTo>
                  <a:lnTo>
                    <a:pt x="108462" y="54960"/>
                  </a:lnTo>
                  <a:lnTo>
                    <a:pt x="108462" y="55878"/>
                  </a:lnTo>
                  <a:lnTo>
                    <a:pt x="108075" y="55878"/>
                  </a:lnTo>
                  <a:lnTo>
                    <a:pt x="108075" y="55421"/>
                  </a:lnTo>
                  <a:lnTo>
                    <a:pt x="107691" y="55421"/>
                  </a:lnTo>
                  <a:lnTo>
                    <a:pt x="107691" y="54960"/>
                  </a:lnTo>
                  <a:lnTo>
                    <a:pt x="107308" y="57252"/>
                  </a:lnTo>
                  <a:lnTo>
                    <a:pt x="106921" y="56795"/>
                  </a:lnTo>
                  <a:lnTo>
                    <a:pt x="106538" y="57252"/>
                  </a:lnTo>
                  <a:lnTo>
                    <a:pt x="106921" y="57252"/>
                  </a:lnTo>
                  <a:lnTo>
                    <a:pt x="107308" y="58626"/>
                  </a:lnTo>
                  <a:lnTo>
                    <a:pt x="107691" y="59999"/>
                  </a:lnTo>
                  <a:lnTo>
                    <a:pt x="106154" y="60917"/>
                  </a:lnTo>
                  <a:lnTo>
                    <a:pt x="105001" y="61835"/>
                  </a:lnTo>
                  <a:lnTo>
                    <a:pt x="104613" y="62747"/>
                  </a:lnTo>
                  <a:lnTo>
                    <a:pt x="105001" y="62747"/>
                  </a:lnTo>
                  <a:lnTo>
                    <a:pt x="105001" y="63208"/>
                  </a:lnTo>
                  <a:lnTo>
                    <a:pt x="105384" y="61835"/>
                  </a:lnTo>
                  <a:lnTo>
                    <a:pt x="105767" y="63208"/>
                  </a:lnTo>
                  <a:lnTo>
                    <a:pt x="106154" y="62291"/>
                  </a:lnTo>
                  <a:lnTo>
                    <a:pt x="106538" y="62747"/>
                  </a:lnTo>
                  <a:lnTo>
                    <a:pt x="105767" y="64121"/>
                  </a:lnTo>
                  <a:lnTo>
                    <a:pt x="104613" y="63665"/>
                  </a:lnTo>
                  <a:lnTo>
                    <a:pt x="103847" y="64121"/>
                  </a:lnTo>
                  <a:lnTo>
                    <a:pt x="103459" y="65039"/>
                  </a:lnTo>
                  <a:lnTo>
                    <a:pt x="103076" y="67330"/>
                  </a:lnTo>
                  <a:lnTo>
                    <a:pt x="102693" y="70078"/>
                  </a:lnTo>
                  <a:lnTo>
                    <a:pt x="102306" y="70991"/>
                  </a:lnTo>
                  <a:lnTo>
                    <a:pt x="101922" y="71908"/>
                  </a:lnTo>
                  <a:lnTo>
                    <a:pt x="101539" y="71452"/>
                  </a:lnTo>
                  <a:lnTo>
                    <a:pt x="101152" y="70534"/>
                  </a:lnTo>
                  <a:lnTo>
                    <a:pt x="100769" y="72365"/>
                  </a:lnTo>
                  <a:lnTo>
                    <a:pt x="100769" y="73738"/>
                  </a:lnTo>
                  <a:lnTo>
                    <a:pt x="100769" y="74200"/>
                  </a:lnTo>
                  <a:lnTo>
                    <a:pt x="101152" y="74200"/>
                  </a:lnTo>
                  <a:lnTo>
                    <a:pt x="99998" y="74656"/>
                  </a:lnTo>
                  <a:lnTo>
                    <a:pt x="99232" y="75112"/>
                  </a:lnTo>
                  <a:lnTo>
                    <a:pt x="98078" y="77404"/>
                  </a:lnTo>
                  <a:lnTo>
                    <a:pt x="97691" y="79695"/>
                  </a:lnTo>
                  <a:lnTo>
                    <a:pt x="96924" y="81069"/>
                  </a:lnTo>
                  <a:lnTo>
                    <a:pt x="95383" y="81069"/>
                  </a:lnTo>
                  <a:lnTo>
                    <a:pt x="94617" y="82443"/>
                  </a:lnTo>
                  <a:lnTo>
                    <a:pt x="93846" y="84273"/>
                  </a:lnTo>
                  <a:lnTo>
                    <a:pt x="93076" y="86565"/>
                  </a:lnTo>
                  <a:lnTo>
                    <a:pt x="93076" y="86104"/>
                  </a:lnTo>
                  <a:lnTo>
                    <a:pt x="92692" y="85647"/>
                  </a:lnTo>
                  <a:lnTo>
                    <a:pt x="92692" y="85647"/>
                  </a:lnTo>
                  <a:lnTo>
                    <a:pt x="93076" y="87021"/>
                  </a:lnTo>
                  <a:lnTo>
                    <a:pt x="91539" y="87021"/>
                  </a:lnTo>
                  <a:lnTo>
                    <a:pt x="91922" y="86104"/>
                  </a:lnTo>
                  <a:lnTo>
                    <a:pt x="91539" y="86104"/>
                  </a:lnTo>
                  <a:lnTo>
                    <a:pt x="91155" y="86565"/>
                  </a:lnTo>
                  <a:lnTo>
                    <a:pt x="90768" y="88395"/>
                  </a:lnTo>
                  <a:lnTo>
                    <a:pt x="90385" y="89769"/>
                  </a:lnTo>
                  <a:lnTo>
                    <a:pt x="90002" y="90225"/>
                  </a:lnTo>
                  <a:lnTo>
                    <a:pt x="89231" y="90225"/>
                  </a:lnTo>
                  <a:lnTo>
                    <a:pt x="88460" y="92978"/>
                  </a:lnTo>
                  <a:lnTo>
                    <a:pt x="88077" y="91604"/>
                  </a:lnTo>
                  <a:lnTo>
                    <a:pt x="88077" y="92517"/>
                  </a:lnTo>
                  <a:lnTo>
                    <a:pt x="87307" y="92978"/>
                  </a:lnTo>
                  <a:lnTo>
                    <a:pt x="85382" y="94808"/>
                  </a:lnTo>
                  <a:lnTo>
                    <a:pt x="83075" y="96182"/>
                  </a:lnTo>
                  <a:lnTo>
                    <a:pt x="81155" y="97556"/>
                  </a:lnTo>
                  <a:lnTo>
                    <a:pt x="81921" y="98012"/>
                  </a:lnTo>
                  <a:lnTo>
                    <a:pt x="82308" y="98473"/>
                  </a:lnTo>
                  <a:lnTo>
                    <a:pt x="81155" y="98930"/>
                  </a:lnTo>
                  <a:lnTo>
                    <a:pt x="81155" y="98473"/>
                  </a:lnTo>
                  <a:lnTo>
                    <a:pt x="80767" y="98012"/>
                  </a:lnTo>
                  <a:lnTo>
                    <a:pt x="80767" y="98473"/>
                  </a:lnTo>
                  <a:lnTo>
                    <a:pt x="80767" y="98930"/>
                  </a:lnTo>
                  <a:lnTo>
                    <a:pt x="78460" y="98473"/>
                  </a:lnTo>
                  <a:lnTo>
                    <a:pt x="78847" y="98930"/>
                  </a:lnTo>
                  <a:lnTo>
                    <a:pt x="78460" y="99386"/>
                  </a:lnTo>
                  <a:lnTo>
                    <a:pt x="79230" y="99847"/>
                  </a:lnTo>
                  <a:lnTo>
                    <a:pt x="78847" y="100304"/>
                  </a:lnTo>
                  <a:lnTo>
                    <a:pt x="77306" y="100304"/>
                  </a:lnTo>
                  <a:lnTo>
                    <a:pt x="75769" y="102134"/>
                  </a:lnTo>
                  <a:lnTo>
                    <a:pt x="73845" y="103969"/>
                  </a:lnTo>
                  <a:lnTo>
                    <a:pt x="72308" y="105343"/>
                  </a:lnTo>
                  <a:lnTo>
                    <a:pt x="70771" y="105799"/>
                  </a:lnTo>
                  <a:lnTo>
                    <a:pt x="69617" y="107173"/>
                  </a:lnTo>
                  <a:lnTo>
                    <a:pt x="68463" y="108547"/>
                  </a:lnTo>
                  <a:lnTo>
                    <a:pt x="68076" y="108091"/>
                  </a:lnTo>
                  <a:lnTo>
                    <a:pt x="67693" y="107630"/>
                  </a:lnTo>
                  <a:lnTo>
                    <a:pt x="66539" y="107630"/>
                  </a:lnTo>
                  <a:lnTo>
                    <a:pt x="64615" y="109003"/>
                  </a:lnTo>
                  <a:lnTo>
                    <a:pt x="58463" y="110839"/>
                  </a:lnTo>
                  <a:lnTo>
                    <a:pt x="58463" y="111295"/>
                  </a:lnTo>
                  <a:lnTo>
                    <a:pt x="58463" y="111751"/>
                  </a:lnTo>
                  <a:lnTo>
                    <a:pt x="58075" y="112212"/>
                  </a:lnTo>
                  <a:lnTo>
                    <a:pt x="57309" y="111751"/>
                  </a:lnTo>
                  <a:lnTo>
                    <a:pt x="56921" y="111295"/>
                  </a:lnTo>
                  <a:lnTo>
                    <a:pt x="56155" y="111295"/>
                  </a:lnTo>
                  <a:lnTo>
                    <a:pt x="56155" y="112669"/>
                  </a:lnTo>
                  <a:lnTo>
                    <a:pt x="55001" y="112212"/>
                  </a:lnTo>
                  <a:lnTo>
                    <a:pt x="53460" y="112212"/>
                  </a:lnTo>
                  <a:lnTo>
                    <a:pt x="51540" y="112669"/>
                  </a:lnTo>
                  <a:lnTo>
                    <a:pt x="50769" y="113125"/>
                  </a:lnTo>
                  <a:lnTo>
                    <a:pt x="49232" y="112669"/>
                  </a:lnTo>
                  <a:lnTo>
                    <a:pt x="48079" y="112212"/>
                  </a:lnTo>
                  <a:lnTo>
                    <a:pt x="46925" y="114499"/>
                  </a:lnTo>
                  <a:lnTo>
                    <a:pt x="46154" y="113586"/>
                  </a:lnTo>
                  <a:lnTo>
                    <a:pt x="45384" y="113125"/>
                  </a:lnTo>
                  <a:lnTo>
                    <a:pt x="44230" y="113125"/>
                  </a:lnTo>
                  <a:lnTo>
                    <a:pt x="43076" y="113586"/>
                  </a:lnTo>
                  <a:lnTo>
                    <a:pt x="43076" y="113125"/>
                  </a:lnTo>
                  <a:lnTo>
                    <a:pt x="41539" y="113125"/>
                  </a:lnTo>
                  <a:lnTo>
                    <a:pt x="39615" y="114043"/>
                  </a:lnTo>
                  <a:lnTo>
                    <a:pt x="39615" y="113125"/>
                  </a:lnTo>
                  <a:lnTo>
                    <a:pt x="39232" y="114043"/>
                  </a:lnTo>
                  <a:lnTo>
                    <a:pt x="38461" y="114960"/>
                  </a:lnTo>
                  <a:lnTo>
                    <a:pt x="38078" y="114499"/>
                  </a:lnTo>
                  <a:lnTo>
                    <a:pt x="38461" y="114499"/>
                  </a:lnTo>
                  <a:lnTo>
                    <a:pt x="38078" y="114043"/>
                  </a:lnTo>
                  <a:lnTo>
                    <a:pt x="37695" y="114043"/>
                  </a:lnTo>
                  <a:lnTo>
                    <a:pt x="37695" y="114499"/>
                  </a:lnTo>
                  <a:lnTo>
                    <a:pt x="37307" y="114043"/>
                  </a:lnTo>
                  <a:lnTo>
                    <a:pt x="36154" y="114960"/>
                  </a:lnTo>
                  <a:lnTo>
                    <a:pt x="35770" y="114960"/>
                  </a:lnTo>
                  <a:lnTo>
                    <a:pt x="35387" y="114043"/>
                  </a:lnTo>
                  <a:lnTo>
                    <a:pt x="35000" y="114499"/>
                  </a:lnTo>
                  <a:lnTo>
                    <a:pt x="34617" y="114499"/>
                  </a:lnTo>
                  <a:lnTo>
                    <a:pt x="34233" y="114043"/>
                  </a:lnTo>
                  <a:lnTo>
                    <a:pt x="33846" y="114043"/>
                  </a:lnTo>
                  <a:lnTo>
                    <a:pt x="33463" y="113125"/>
                  </a:lnTo>
                  <a:lnTo>
                    <a:pt x="33846" y="112212"/>
                  </a:lnTo>
                  <a:lnTo>
                    <a:pt x="33846" y="112212"/>
                  </a:lnTo>
                  <a:lnTo>
                    <a:pt x="32692" y="112669"/>
                  </a:lnTo>
                  <a:lnTo>
                    <a:pt x="31155" y="112669"/>
                  </a:lnTo>
                  <a:lnTo>
                    <a:pt x="30002" y="113125"/>
                  </a:lnTo>
                  <a:lnTo>
                    <a:pt x="29614" y="113125"/>
                  </a:lnTo>
                  <a:lnTo>
                    <a:pt x="29614" y="113586"/>
                  </a:lnTo>
                  <a:lnTo>
                    <a:pt x="30768" y="113586"/>
                  </a:lnTo>
                  <a:lnTo>
                    <a:pt x="30385" y="114043"/>
                  </a:lnTo>
                  <a:lnTo>
                    <a:pt x="30002" y="114043"/>
                  </a:lnTo>
                  <a:lnTo>
                    <a:pt x="29231" y="114960"/>
                  </a:lnTo>
                  <a:lnTo>
                    <a:pt x="28460" y="113586"/>
                  </a:lnTo>
                  <a:lnTo>
                    <a:pt x="27307" y="112669"/>
                  </a:lnTo>
                  <a:lnTo>
                    <a:pt x="26923" y="112212"/>
                  </a:lnTo>
                  <a:lnTo>
                    <a:pt x="26153" y="112669"/>
                  </a:lnTo>
                  <a:lnTo>
                    <a:pt x="25386" y="113125"/>
                  </a:lnTo>
                  <a:lnTo>
                    <a:pt x="24999" y="114043"/>
                  </a:lnTo>
                  <a:lnTo>
                    <a:pt x="24616" y="114043"/>
                  </a:lnTo>
                  <a:lnTo>
                    <a:pt x="24616" y="113586"/>
                  </a:lnTo>
                  <a:lnTo>
                    <a:pt x="24999" y="112669"/>
                  </a:lnTo>
                  <a:lnTo>
                    <a:pt x="23845" y="113125"/>
                  </a:lnTo>
                  <a:lnTo>
                    <a:pt x="23079" y="113586"/>
                  </a:lnTo>
                  <a:lnTo>
                    <a:pt x="20771" y="112669"/>
                  </a:lnTo>
                  <a:lnTo>
                    <a:pt x="16540" y="111751"/>
                  </a:lnTo>
                  <a:lnTo>
                    <a:pt x="11924" y="110839"/>
                  </a:lnTo>
                  <a:lnTo>
                    <a:pt x="9234" y="110839"/>
                  </a:lnTo>
                  <a:lnTo>
                    <a:pt x="9234" y="109921"/>
                  </a:lnTo>
                  <a:lnTo>
                    <a:pt x="7693" y="109921"/>
                  </a:lnTo>
                  <a:lnTo>
                    <a:pt x="6156" y="109465"/>
                  </a:lnTo>
                  <a:lnTo>
                    <a:pt x="3848" y="107173"/>
                  </a:lnTo>
                  <a:lnTo>
                    <a:pt x="3848" y="106256"/>
                  </a:lnTo>
                  <a:lnTo>
                    <a:pt x="4231" y="105343"/>
                  </a:lnTo>
                  <a:lnTo>
                    <a:pt x="3078" y="105343"/>
                  </a:lnTo>
                  <a:lnTo>
                    <a:pt x="1924" y="105799"/>
                  </a:lnTo>
                  <a:lnTo>
                    <a:pt x="387" y="107173"/>
                  </a:lnTo>
                  <a:lnTo>
                    <a:pt x="0" y="108091"/>
                  </a:lnTo>
                  <a:lnTo>
                    <a:pt x="0" y="108547"/>
                  </a:lnTo>
                  <a:lnTo>
                    <a:pt x="1153" y="109003"/>
                  </a:lnTo>
                  <a:lnTo>
                    <a:pt x="770" y="109465"/>
                  </a:lnTo>
                  <a:lnTo>
                    <a:pt x="387" y="109003"/>
                  </a:lnTo>
                  <a:lnTo>
                    <a:pt x="387" y="109921"/>
                  </a:lnTo>
                  <a:lnTo>
                    <a:pt x="1153" y="109921"/>
                  </a:lnTo>
                  <a:lnTo>
                    <a:pt x="2307" y="110377"/>
                  </a:lnTo>
                  <a:lnTo>
                    <a:pt x="1924" y="110839"/>
                  </a:lnTo>
                  <a:lnTo>
                    <a:pt x="1924" y="111295"/>
                  </a:lnTo>
                  <a:lnTo>
                    <a:pt x="2694" y="110377"/>
                  </a:lnTo>
                  <a:lnTo>
                    <a:pt x="3078" y="111295"/>
                  </a:lnTo>
                  <a:lnTo>
                    <a:pt x="3078" y="111751"/>
                  </a:lnTo>
                  <a:lnTo>
                    <a:pt x="2694" y="111751"/>
                  </a:lnTo>
                  <a:lnTo>
                    <a:pt x="3848" y="112212"/>
                  </a:lnTo>
                  <a:lnTo>
                    <a:pt x="4615" y="112669"/>
                  </a:lnTo>
                  <a:lnTo>
                    <a:pt x="6539" y="113586"/>
                  </a:lnTo>
                  <a:lnTo>
                    <a:pt x="6156" y="114043"/>
                  </a:lnTo>
                  <a:lnTo>
                    <a:pt x="6156" y="114499"/>
                  </a:lnTo>
                  <a:lnTo>
                    <a:pt x="7309" y="114960"/>
                  </a:lnTo>
                  <a:lnTo>
                    <a:pt x="8846" y="115417"/>
                  </a:lnTo>
                  <a:lnTo>
                    <a:pt x="10000" y="115417"/>
                  </a:lnTo>
                  <a:lnTo>
                    <a:pt x="9617" y="115873"/>
                  </a:lnTo>
                  <a:lnTo>
                    <a:pt x="10771" y="116791"/>
                  </a:lnTo>
                  <a:lnTo>
                    <a:pt x="11154" y="115873"/>
                  </a:lnTo>
                  <a:lnTo>
                    <a:pt x="12308" y="114960"/>
                  </a:lnTo>
                  <a:lnTo>
                    <a:pt x="11924" y="116334"/>
                  </a:lnTo>
                  <a:lnTo>
                    <a:pt x="11541" y="117247"/>
                  </a:lnTo>
                  <a:lnTo>
                    <a:pt x="12695" y="115873"/>
                  </a:lnTo>
                  <a:lnTo>
                    <a:pt x="13078" y="117247"/>
                  </a:lnTo>
                  <a:lnTo>
                    <a:pt x="13461" y="116334"/>
                  </a:lnTo>
                  <a:lnTo>
                    <a:pt x="14232" y="116791"/>
                  </a:lnTo>
                  <a:lnTo>
                    <a:pt x="14615" y="118164"/>
                  </a:lnTo>
                  <a:lnTo>
                    <a:pt x="15003" y="117708"/>
                  </a:lnTo>
                  <a:lnTo>
                    <a:pt x="15386" y="116791"/>
                  </a:lnTo>
                  <a:lnTo>
                    <a:pt x="15769" y="117247"/>
                  </a:lnTo>
                  <a:lnTo>
                    <a:pt x="15769" y="118164"/>
                  </a:lnTo>
                  <a:lnTo>
                    <a:pt x="18077" y="117247"/>
                  </a:lnTo>
                  <a:lnTo>
                    <a:pt x="19230" y="116791"/>
                  </a:lnTo>
                  <a:lnTo>
                    <a:pt x="19618" y="117247"/>
                  </a:lnTo>
                  <a:lnTo>
                    <a:pt x="19618" y="115873"/>
                  </a:lnTo>
                  <a:lnTo>
                    <a:pt x="20384" y="115417"/>
                  </a:lnTo>
                  <a:lnTo>
                    <a:pt x="20384" y="115873"/>
                  </a:lnTo>
                  <a:lnTo>
                    <a:pt x="20001" y="116791"/>
                  </a:lnTo>
                  <a:lnTo>
                    <a:pt x="20771" y="116334"/>
                  </a:lnTo>
                  <a:lnTo>
                    <a:pt x="21925" y="116334"/>
                  </a:lnTo>
                  <a:lnTo>
                    <a:pt x="21925" y="117247"/>
                  </a:lnTo>
                  <a:lnTo>
                    <a:pt x="20384" y="117247"/>
                  </a:lnTo>
                  <a:lnTo>
                    <a:pt x="20771" y="117708"/>
                  </a:lnTo>
                  <a:lnTo>
                    <a:pt x="20384" y="117708"/>
                  </a:lnTo>
                  <a:lnTo>
                    <a:pt x="20384" y="118621"/>
                  </a:lnTo>
                  <a:lnTo>
                    <a:pt x="21925" y="118621"/>
                  </a:lnTo>
                  <a:lnTo>
                    <a:pt x="22692" y="117708"/>
                  </a:lnTo>
                  <a:lnTo>
                    <a:pt x="24233" y="118164"/>
                  </a:lnTo>
                  <a:lnTo>
                    <a:pt x="26153" y="118164"/>
                  </a:lnTo>
                  <a:lnTo>
                    <a:pt x="25770" y="118621"/>
                  </a:lnTo>
                  <a:lnTo>
                    <a:pt x="26540" y="118621"/>
                  </a:lnTo>
                  <a:lnTo>
                    <a:pt x="26923" y="118164"/>
                  </a:lnTo>
                  <a:lnTo>
                    <a:pt x="26923" y="117708"/>
                  </a:lnTo>
                  <a:lnTo>
                    <a:pt x="27694" y="118164"/>
                  </a:lnTo>
                  <a:lnTo>
                    <a:pt x="26923" y="118621"/>
                  </a:lnTo>
                  <a:lnTo>
                    <a:pt x="27694" y="118621"/>
                  </a:lnTo>
                  <a:lnTo>
                    <a:pt x="28077" y="118164"/>
                  </a:lnTo>
                  <a:lnTo>
                    <a:pt x="28460" y="118621"/>
                  </a:lnTo>
                  <a:lnTo>
                    <a:pt x="29614" y="118621"/>
                  </a:lnTo>
                  <a:lnTo>
                    <a:pt x="32309" y="119538"/>
                  </a:lnTo>
                  <a:lnTo>
                    <a:pt x="35387" y="119538"/>
                  </a:lnTo>
                  <a:lnTo>
                    <a:pt x="36924" y="119082"/>
                  </a:lnTo>
                  <a:lnTo>
                    <a:pt x="38848" y="119082"/>
                  </a:lnTo>
                  <a:lnTo>
                    <a:pt x="40769" y="119538"/>
                  </a:lnTo>
                  <a:lnTo>
                    <a:pt x="43076" y="119995"/>
                  </a:lnTo>
                  <a:lnTo>
                    <a:pt x="46538" y="119538"/>
                  </a:lnTo>
                  <a:lnTo>
                    <a:pt x="50386" y="119082"/>
                  </a:lnTo>
                  <a:lnTo>
                    <a:pt x="52306" y="118164"/>
                  </a:lnTo>
                  <a:lnTo>
                    <a:pt x="52694" y="119082"/>
                  </a:lnTo>
                  <a:lnTo>
                    <a:pt x="53077" y="118164"/>
                  </a:lnTo>
                  <a:lnTo>
                    <a:pt x="53460" y="119082"/>
                  </a:lnTo>
                  <a:lnTo>
                    <a:pt x="53847" y="118621"/>
                  </a:lnTo>
                  <a:lnTo>
                    <a:pt x="53460" y="118164"/>
                  </a:lnTo>
                  <a:lnTo>
                    <a:pt x="56921" y="118164"/>
                  </a:lnTo>
                  <a:lnTo>
                    <a:pt x="56921" y="118621"/>
                  </a:lnTo>
                  <a:lnTo>
                    <a:pt x="56921" y="119082"/>
                  </a:lnTo>
                  <a:lnTo>
                    <a:pt x="60000" y="117708"/>
                  </a:lnTo>
                  <a:lnTo>
                    <a:pt x="63461" y="116791"/>
                  </a:lnTo>
                  <a:lnTo>
                    <a:pt x="62694" y="116334"/>
                  </a:lnTo>
                  <a:lnTo>
                    <a:pt x="63078" y="115873"/>
                  </a:lnTo>
                  <a:lnTo>
                    <a:pt x="63461" y="116334"/>
                  </a:lnTo>
                  <a:lnTo>
                    <a:pt x="63078" y="115417"/>
                  </a:lnTo>
                  <a:lnTo>
                    <a:pt x="63848" y="115873"/>
                  </a:lnTo>
                  <a:lnTo>
                    <a:pt x="63461" y="116791"/>
                  </a:lnTo>
                  <a:lnTo>
                    <a:pt x="65385" y="116334"/>
                  </a:lnTo>
                  <a:lnTo>
                    <a:pt x="68076" y="114960"/>
                  </a:lnTo>
                  <a:lnTo>
                    <a:pt x="70383" y="113586"/>
                  </a:lnTo>
                  <a:lnTo>
                    <a:pt x="71154" y="112669"/>
                  </a:lnTo>
                  <a:lnTo>
                    <a:pt x="71537" y="111751"/>
                  </a:lnTo>
                  <a:lnTo>
                    <a:pt x="72308" y="112212"/>
                  </a:lnTo>
                  <a:lnTo>
                    <a:pt x="72691" y="112212"/>
                  </a:lnTo>
                  <a:lnTo>
                    <a:pt x="73461" y="111751"/>
                  </a:lnTo>
                  <a:lnTo>
                    <a:pt x="74232" y="110377"/>
                  </a:lnTo>
                  <a:lnTo>
                    <a:pt x="74615" y="109465"/>
                  </a:lnTo>
                  <a:lnTo>
                    <a:pt x="76923" y="108547"/>
                  </a:lnTo>
                  <a:lnTo>
                    <a:pt x="80001" y="107173"/>
                  </a:lnTo>
                  <a:lnTo>
                    <a:pt x="82308" y="105343"/>
                  </a:lnTo>
                  <a:lnTo>
                    <a:pt x="84999" y="103052"/>
                  </a:lnTo>
                  <a:lnTo>
                    <a:pt x="86923" y="100760"/>
                  </a:lnTo>
                  <a:lnTo>
                    <a:pt x="87694" y="99386"/>
                  </a:lnTo>
                  <a:lnTo>
                    <a:pt x="90385" y="96638"/>
                  </a:lnTo>
                  <a:lnTo>
                    <a:pt x="92692" y="94352"/>
                  </a:lnTo>
                  <a:lnTo>
                    <a:pt x="94229" y="92060"/>
                  </a:lnTo>
                  <a:lnTo>
                    <a:pt x="95000" y="90225"/>
                  </a:lnTo>
                  <a:lnTo>
                    <a:pt x="95383" y="91143"/>
                  </a:lnTo>
                  <a:lnTo>
                    <a:pt x="96154" y="89313"/>
                  </a:lnTo>
                  <a:lnTo>
                    <a:pt x="96924" y="87939"/>
                  </a:lnTo>
                  <a:lnTo>
                    <a:pt x="98078" y="86104"/>
                  </a:lnTo>
                  <a:lnTo>
                    <a:pt x="98844" y="84730"/>
                  </a:lnTo>
                  <a:lnTo>
                    <a:pt x="99232" y="84730"/>
                  </a:lnTo>
                  <a:lnTo>
                    <a:pt x="99615" y="84273"/>
                  </a:lnTo>
                  <a:lnTo>
                    <a:pt x="100385" y="82443"/>
                  </a:lnTo>
                  <a:lnTo>
                    <a:pt x="102693" y="78778"/>
                  </a:lnTo>
                  <a:lnTo>
                    <a:pt x="104230" y="76030"/>
                  </a:lnTo>
                  <a:lnTo>
                    <a:pt x="105767" y="73738"/>
                  </a:lnTo>
                  <a:lnTo>
                    <a:pt x="106921" y="70534"/>
                  </a:lnTo>
                  <a:lnTo>
                    <a:pt x="108075" y="66413"/>
                  </a:lnTo>
                  <a:lnTo>
                    <a:pt x="108462" y="67330"/>
                  </a:lnTo>
                  <a:lnTo>
                    <a:pt x="108462" y="65956"/>
                  </a:lnTo>
                  <a:lnTo>
                    <a:pt x="108845" y="64582"/>
                  </a:lnTo>
                  <a:lnTo>
                    <a:pt x="109228" y="64582"/>
                  </a:lnTo>
                  <a:lnTo>
                    <a:pt x="109616" y="65039"/>
                  </a:lnTo>
                  <a:lnTo>
                    <a:pt x="110769" y="62291"/>
                  </a:lnTo>
                  <a:lnTo>
                    <a:pt x="111153" y="60917"/>
                  </a:lnTo>
                  <a:lnTo>
                    <a:pt x="111153" y="60461"/>
                  </a:lnTo>
                  <a:lnTo>
                    <a:pt x="109999" y="58626"/>
                  </a:lnTo>
                  <a:lnTo>
                    <a:pt x="110382" y="59087"/>
                  </a:lnTo>
                  <a:lnTo>
                    <a:pt x="110769" y="58626"/>
                  </a:lnTo>
                  <a:lnTo>
                    <a:pt x="111536" y="58626"/>
                  </a:lnTo>
                  <a:lnTo>
                    <a:pt x="111923" y="59087"/>
                  </a:lnTo>
                  <a:lnTo>
                    <a:pt x="111923" y="58169"/>
                  </a:lnTo>
                  <a:lnTo>
                    <a:pt x="112306" y="57252"/>
                  </a:lnTo>
                  <a:lnTo>
                    <a:pt x="112690" y="57252"/>
                  </a:lnTo>
                  <a:lnTo>
                    <a:pt x="112306" y="55878"/>
                  </a:lnTo>
                  <a:lnTo>
                    <a:pt x="112690" y="54048"/>
                  </a:lnTo>
                  <a:lnTo>
                    <a:pt x="113460" y="52212"/>
                  </a:lnTo>
                  <a:lnTo>
                    <a:pt x="113843" y="51756"/>
                  </a:lnTo>
                  <a:lnTo>
                    <a:pt x="114614" y="51756"/>
                  </a:lnTo>
                  <a:lnTo>
                    <a:pt x="114231" y="50382"/>
                  </a:lnTo>
                  <a:lnTo>
                    <a:pt x="114231" y="49926"/>
                  </a:lnTo>
                  <a:lnTo>
                    <a:pt x="114231" y="49008"/>
                  </a:lnTo>
                  <a:lnTo>
                    <a:pt x="114614" y="49926"/>
                  </a:lnTo>
                  <a:lnTo>
                    <a:pt x="115001" y="48552"/>
                  </a:lnTo>
                  <a:lnTo>
                    <a:pt x="114231" y="48552"/>
                  </a:lnTo>
                  <a:lnTo>
                    <a:pt x="113843" y="48091"/>
                  </a:lnTo>
                  <a:lnTo>
                    <a:pt x="114614" y="47178"/>
                  </a:lnTo>
                  <a:lnTo>
                    <a:pt x="115001" y="47178"/>
                  </a:lnTo>
                  <a:lnTo>
                    <a:pt x="114614" y="46261"/>
                  </a:lnTo>
                  <a:lnTo>
                    <a:pt x="115768" y="46261"/>
                  </a:lnTo>
                  <a:lnTo>
                    <a:pt x="115384" y="43969"/>
                  </a:lnTo>
                  <a:lnTo>
                    <a:pt x="115768" y="43969"/>
                  </a:lnTo>
                  <a:lnTo>
                    <a:pt x="115768" y="43513"/>
                  </a:lnTo>
                  <a:lnTo>
                    <a:pt x="115768" y="42595"/>
                  </a:lnTo>
                  <a:lnTo>
                    <a:pt x="116155" y="41221"/>
                  </a:lnTo>
                  <a:lnTo>
                    <a:pt x="116538" y="39391"/>
                  </a:lnTo>
                  <a:lnTo>
                    <a:pt x="117309" y="40309"/>
                  </a:lnTo>
                  <a:lnTo>
                    <a:pt x="118075" y="36187"/>
                  </a:lnTo>
                  <a:lnTo>
                    <a:pt x="118463" y="32522"/>
                  </a:lnTo>
                  <a:lnTo>
                    <a:pt x="119229" y="27482"/>
                  </a:lnTo>
                  <a:lnTo>
                    <a:pt x="119616" y="22904"/>
                  </a:lnTo>
                  <a:lnTo>
                    <a:pt x="119616" y="21074"/>
                  </a:lnTo>
                  <a:lnTo>
                    <a:pt x="118463" y="21530"/>
                  </a:lnTo>
                  <a:lnTo>
                    <a:pt x="118075" y="21530"/>
                  </a:lnTo>
                  <a:lnTo>
                    <a:pt x="118075" y="20613"/>
                  </a:lnTo>
                  <a:lnTo>
                    <a:pt x="118846" y="21074"/>
                  </a:lnTo>
                  <a:lnTo>
                    <a:pt x="119229" y="20156"/>
                  </a:lnTo>
                  <a:lnTo>
                    <a:pt x="118846" y="20156"/>
                  </a:lnTo>
                  <a:lnTo>
                    <a:pt x="118463" y="19239"/>
                  </a:lnTo>
                  <a:lnTo>
                    <a:pt x="118075" y="17865"/>
                  </a:lnTo>
                  <a:lnTo>
                    <a:pt x="118075" y="17865"/>
                  </a:lnTo>
                  <a:lnTo>
                    <a:pt x="119229" y="18321"/>
                  </a:lnTo>
                  <a:lnTo>
                    <a:pt x="118463" y="17409"/>
                  </a:lnTo>
                  <a:lnTo>
                    <a:pt x="118463" y="16491"/>
                  </a:lnTo>
                  <a:lnTo>
                    <a:pt x="119229" y="17409"/>
                  </a:lnTo>
                  <a:lnTo>
                    <a:pt x="119229" y="16947"/>
                  </a:lnTo>
                  <a:lnTo>
                    <a:pt x="120000" y="15117"/>
                  </a:lnTo>
                  <a:lnTo>
                    <a:pt x="119229" y="14200"/>
                  </a:lnTo>
                  <a:lnTo>
                    <a:pt x="118075" y="12826"/>
                  </a:lnTo>
                  <a:lnTo>
                    <a:pt x="118075" y="12826"/>
                  </a:lnTo>
                  <a:lnTo>
                    <a:pt x="119229" y="13743"/>
                  </a:lnTo>
                  <a:lnTo>
                    <a:pt x="119616" y="13287"/>
                  </a:lnTo>
                  <a:lnTo>
                    <a:pt x="120000" y="11452"/>
                  </a:lnTo>
                  <a:lnTo>
                    <a:pt x="120000" y="10996"/>
                  </a:lnTo>
                  <a:lnTo>
                    <a:pt x="120000" y="10539"/>
                  </a:lnTo>
                  <a:lnTo>
                    <a:pt x="119616" y="10539"/>
                  </a:lnTo>
                  <a:lnTo>
                    <a:pt x="117309" y="4582"/>
                  </a:lnTo>
                  <a:lnTo>
                    <a:pt x="118075" y="3208"/>
                  </a:lnTo>
                  <a:lnTo>
                    <a:pt x="118463" y="2296"/>
                  </a:lnTo>
                  <a:lnTo>
                    <a:pt x="118846" y="2296"/>
                  </a:lnTo>
                  <a:lnTo>
                    <a:pt x="117692" y="922"/>
                  </a:lnTo>
                  <a:lnTo>
                    <a:pt x="118463" y="922"/>
                  </a:lnTo>
                  <a:lnTo>
                    <a:pt x="118075" y="4"/>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5"/>
            <p:cNvSpPr/>
            <p:nvPr/>
          </p:nvSpPr>
          <p:spPr>
            <a:xfrm>
              <a:off x="1745175" y="2199475"/>
              <a:ext cx="169825" cy="162775"/>
            </a:xfrm>
            <a:custGeom>
              <a:rect b="b" l="l" r="r" t="t"/>
              <a:pathLst>
                <a:path extrusionOk="0" h="120000" w="120000">
                  <a:moveTo>
                    <a:pt x="18336" y="118249"/>
                  </a:moveTo>
                  <a:lnTo>
                    <a:pt x="18336" y="119115"/>
                  </a:lnTo>
                  <a:lnTo>
                    <a:pt x="18336" y="119115"/>
                  </a:lnTo>
                  <a:lnTo>
                    <a:pt x="16658" y="118249"/>
                  </a:lnTo>
                  <a:close/>
                  <a:moveTo>
                    <a:pt x="46653" y="18"/>
                  </a:moveTo>
                  <a:lnTo>
                    <a:pt x="46653" y="3501"/>
                  </a:lnTo>
                  <a:lnTo>
                    <a:pt x="46653" y="8717"/>
                  </a:lnTo>
                  <a:lnTo>
                    <a:pt x="46653" y="10450"/>
                  </a:lnTo>
                  <a:lnTo>
                    <a:pt x="44993" y="5234"/>
                  </a:lnTo>
                  <a:lnTo>
                    <a:pt x="44993" y="13933"/>
                  </a:lnTo>
                  <a:lnTo>
                    <a:pt x="43332" y="5234"/>
                  </a:lnTo>
                  <a:lnTo>
                    <a:pt x="43332" y="8717"/>
                  </a:lnTo>
                  <a:lnTo>
                    <a:pt x="43332" y="12182"/>
                  </a:lnTo>
                  <a:lnTo>
                    <a:pt x="36655" y="22614"/>
                  </a:lnTo>
                  <a:lnTo>
                    <a:pt x="26656" y="40012"/>
                  </a:lnTo>
                  <a:lnTo>
                    <a:pt x="14997" y="57392"/>
                  </a:lnTo>
                  <a:lnTo>
                    <a:pt x="6659" y="69556"/>
                  </a:lnTo>
                  <a:lnTo>
                    <a:pt x="4999" y="76522"/>
                  </a:lnTo>
                  <a:lnTo>
                    <a:pt x="8337" y="78255"/>
                  </a:lnTo>
                  <a:lnTo>
                    <a:pt x="8337" y="79987"/>
                  </a:lnTo>
                  <a:lnTo>
                    <a:pt x="6659" y="81738"/>
                  </a:lnTo>
                  <a:lnTo>
                    <a:pt x="4999" y="81738"/>
                  </a:lnTo>
                  <a:lnTo>
                    <a:pt x="9998" y="83471"/>
                  </a:lnTo>
                  <a:lnTo>
                    <a:pt x="8337" y="81738"/>
                  </a:lnTo>
                  <a:lnTo>
                    <a:pt x="9998" y="81738"/>
                  </a:lnTo>
                  <a:lnTo>
                    <a:pt x="14997" y="85203"/>
                  </a:lnTo>
                  <a:lnTo>
                    <a:pt x="9998" y="85203"/>
                  </a:lnTo>
                  <a:lnTo>
                    <a:pt x="8337" y="88686"/>
                  </a:lnTo>
                  <a:lnTo>
                    <a:pt x="6659" y="97385"/>
                  </a:lnTo>
                  <a:lnTo>
                    <a:pt x="4999" y="109549"/>
                  </a:lnTo>
                  <a:lnTo>
                    <a:pt x="3338" y="113033"/>
                  </a:lnTo>
                  <a:lnTo>
                    <a:pt x="0" y="114765"/>
                  </a:lnTo>
                  <a:lnTo>
                    <a:pt x="9998" y="118249"/>
                  </a:lnTo>
                  <a:lnTo>
                    <a:pt x="18336" y="119686"/>
                  </a:lnTo>
                  <a:lnTo>
                    <a:pt x="18336" y="119686"/>
                  </a:lnTo>
                  <a:lnTo>
                    <a:pt x="18336" y="119981"/>
                  </a:lnTo>
                  <a:lnTo>
                    <a:pt x="18566" y="119741"/>
                  </a:lnTo>
                  <a:lnTo>
                    <a:pt x="18566" y="119741"/>
                  </a:lnTo>
                  <a:lnTo>
                    <a:pt x="19997" y="119981"/>
                  </a:lnTo>
                  <a:lnTo>
                    <a:pt x="18884" y="119410"/>
                  </a:lnTo>
                  <a:lnTo>
                    <a:pt x="18884" y="119410"/>
                  </a:lnTo>
                  <a:lnTo>
                    <a:pt x="19997" y="118249"/>
                  </a:lnTo>
                  <a:lnTo>
                    <a:pt x="21657" y="113033"/>
                  </a:lnTo>
                  <a:lnTo>
                    <a:pt x="21657" y="109549"/>
                  </a:lnTo>
                  <a:lnTo>
                    <a:pt x="18336" y="106066"/>
                  </a:lnTo>
                  <a:lnTo>
                    <a:pt x="24996" y="106066"/>
                  </a:lnTo>
                  <a:lnTo>
                    <a:pt x="23335" y="104334"/>
                  </a:lnTo>
                  <a:lnTo>
                    <a:pt x="24996" y="104334"/>
                  </a:lnTo>
                  <a:lnTo>
                    <a:pt x="28335" y="106066"/>
                  </a:lnTo>
                  <a:lnTo>
                    <a:pt x="24996" y="102601"/>
                  </a:lnTo>
                  <a:lnTo>
                    <a:pt x="18336" y="95635"/>
                  </a:lnTo>
                  <a:lnTo>
                    <a:pt x="21657" y="97385"/>
                  </a:lnTo>
                  <a:lnTo>
                    <a:pt x="28335" y="99118"/>
                  </a:lnTo>
                  <a:lnTo>
                    <a:pt x="39994" y="64340"/>
                  </a:lnTo>
                  <a:lnTo>
                    <a:pt x="53331" y="29580"/>
                  </a:lnTo>
                  <a:lnTo>
                    <a:pt x="53331" y="34796"/>
                  </a:lnTo>
                  <a:lnTo>
                    <a:pt x="54991" y="31313"/>
                  </a:lnTo>
                  <a:lnTo>
                    <a:pt x="54991" y="34796"/>
                  </a:lnTo>
                  <a:lnTo>
                    <a:pt x="58330" y="31313"/>
                  </a:lnTo>
                  <a:lnTo>
                    <a:pt x="56670" y="34796"/>
                  </a:lnTo>
                  <a:lnTo>
                    <a:pt x="58330" y="36528"/>
                  </a:lnTo>
                  <a:lnTo>
                    <a:pt x="63329" y="38261"/>
                  </a:lnTo>
                  <a:lnTo>
                    <a:pt x="69989" y="40012"/>
                  </a:lnTo>
                  <a:lnTo>
                    <a:pt x="76667" y="36528"/>
                  </a:lnTo>
                  <a:lnTo>
                    <a:pt x="73328" y="40012"/>
                  </a:lnTo>
                  <a:lnTo>
                    <a:pt x="73328" y="43477"/>
                  </a:lnTo>
                  <a:lnTo>
                    <a:pt x="73328" y="45228"/>
                  </a:lnTo>
                  <a:lnTo>
                    <a:pt x="74988" y="46960"/>
                  </a:lnTo>
                  <a:lnTo>
                    <a:pt x="81666" y="46960"/>
                  </a:lnTo>
                  <a:lnTo>
                    <a:pt x="84987" y="43477"/>
                  </a:lnTo>
                  <a:lnTo>
                    <a:pt x="88326" y="48692"/>
                  </a:lnTo>
                  <a:lnTo>
                    <a:pt x="93325" y="55659"/>
                  </a:lnTo>
                  <a:lnTo>
                    <a:pt x="101663" y="59124"/>
                  </a:lnTo>
                  <a:lnTo>
                    <a:pt x="108323" y="59124"/>
                  </a:lnTo>
                  <a:lnTo>
                    <a:pt x="106662" y="62607"/>
                  </a:lnTo>
                  <a:lnTo>
                    <a:pt x="106662" y="66091"/>
                  </a:lnTo>
                  <a:lnTo>
                    <a:pt x="108323" y="67823"/>
                  </a:lnTo>
                  <a:lnTo>
                    <a:pt x="111662" y="67823"/>
                  </a:lnTo>
                  <a:lnTo>
                    <a:pt x="118321" y="66091"/>
                  </a:lnTo>
                  <a:lnTo>
                    <a:pt x="118321" y="71307"/>
                  </a:lnTo>
                  <a:lnTo>
                    <a:pt x="114983" y="73039"/>
                  </a:lnTo>
                  <a:lnTo>
                    <a:pt x="114983" y="73039"/>
                  </a:lnTo>
                  <a:lnTo>
                    <a:pt x="119982" y="71307"/>
                  </a:lnTo>
                  <a:lnTo>
                    <a:pt x="119982" y="64340"/>
                  </a:lnTo>
                  <a:lnTo>
                    <a:pt x="118321" y="62607"/>
                  </a:lnTo>
                  <a:lnTo>
                    <a:pt x="114983" y="66091"/>
                  </a:lnTo>
                  <a:lnTo>
                    <a:pt x="114983" y="66091"/>
                  </a:lnTo>
                  <a:lnTo>
                    <a:pt x="116661" y="60875"/>
                  </a:lnTo>
                  <a:lnTo>
                    <a:pt x="116661" y="57392"/>
                  </a:lnTo>
                  <a:lnTo>
                    <a:pt x="114983" y="55659"/>
                  </a:lnTo>
                  <a:lnTo>
                    <a:pt x="109983" y="55659"/>
                  </a:lnTo>
                  <a:lnTo>
                    <a:pt x="103324" y="57392"/>
                  </a:lnTo>
                  <a:lnTo>
                    <a:pt x="103324" y="57392"/>
                  </a:lnTo>
                  <a:lnTo>
                    <a:pt x="104984" y="52176"/>
                  </a:lnTo>
                  <a:lnTo>
                    <a:pt x="104984" y="53908"/>
                  </a:lnTo>
                  <a:lnTo>
                    <a:pt x="108323" y="46960"/>
                  </a:lnTo>
                  <a:lnTo>
                    <a:pt x="99985" y="43477"/>
                  </a:lnTo>
                  <a:lnTo>
                    <a:pt x="93325" y="40012"/>
                  </a:lnTo>
                  <a:lnTo>
                    <a:pt x="86665" y="40012"/>
                  </a:lnTo>
                  <a:lnTo>
                    <a:pt x="86665" y="31313"/>
                  </a:lnTo>
                  <a:lnTo>
                    <a:pt x="89986" y="24364"/>
                  </a:lnTo>
                  <a:lnTo>
                    <a:pt x="83326" y="29580"/>
                  </a:lnTo>
                  <a:lnTo>
                    <a:pt x="84987" y="24364"/>
                  </a:lnTo>
                  <a:lnTo>
                    <a:pt x="84987" y="24364"/>
                  </a:lnTo>
                  <a:lnTo>
                    <a:pt x="83326" y="26097"/>
                  </a:lnTo>
                  <a:lnTo>
                    <a:pt x="78327" y="29580"/>
                  </a:lnTo>
                  <a:lnTo>
                    <a:pt x="81666" y="24364"/>
                  </a:lnTo>
                  <a:lnTo>
                    <a:pt x="81666" y="22614"/>
                  </a:lnTo>
                  <a:lnTo>
                    <a:pt x="79988" y="20881"/>
                  </a:lnTo>
                  <a:lnTo>
                    <a:pt x="76667" y="24364"/>
                  </a:lnTo>
                  <a:lnTo>
                    <a:pt x="76667" y="27829"/>
                  </a:lnTo>
                  <a:lnTo>
                    <a:pt x="74988" y="24364"/>
                  </a:lnTo>
                  <a:lnTo>
                    <a:pt x="73328" y="22614"/>
                  </a:lnTo>
                  <a:lnTo>
                    <a:pt x="68329" y="17398"/>
                  </a:lnTo>
                  <a:lnTo>
                    <a:pt x="56670" y="10450"/>
                  </a:lnTo>
                  <a:lnTo>
                    <a:pt x="51670" y="6966"/>
                  </a:lnTo>
                  <a:lnTo>
                    <a:pt x="48332" y="18"/>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7" name="Google Shape;167;p25"/>
          <p:cNvGrpSpPr/>
          <p:nvPr/>
        </p:nvGrpSpPr>
        <p:grpSpPr>
          <a:xfrm rot="2011211">
            <a:off x="2656279" y="880731"/>
            <a:ext cx="1046869" cy="269659"/>
            <a:chOff x="271125" y="812725"/>
            <a:chExt cx="766525" cy="221725"/>
          </a:xfrm>
        </p:grpSpPr>
        <p:sp>
          <p:nvSpPr>
            <p:cNvPr id="168" name="Google Shape;168;p25"/>
            <p:cNvSpPr/>
            <p:nvPr/>
          </p:nvSpPr>
          <p:spPr>
            <a:xfrm>
              <a:off x="271125" y="921200"/>
              <a:ext cx="695775" cy="70775"/>
            </a:xfrm>
            <a:custGeom>
              <a:rect b="b" l="l" r="r" t="t"/>
              <a:pathLst>
                <a:path extrusionOk="0" h="120000" w="120000">
                  <a:moveTo>
                    <a:pt x="117555" y="40014"/>
                  </a:moveTo>
                  <a:lnTo>
                    <a:pt x="117964" y="46033"/>
                  </a:lnTo>
                  <a:lnTo>
                    <a:pt x="117964" y="40014"/>
                  </a:lnTo>
                  <a:close/>
                  <a:moveTo>
                    <a:pt x="117964" y="46033"/>
                  </a:moveTo>
                  <a:lnTo>
                    <a:pt x="117964" y="48025"/>
                  </a:lnTo>
                  <a:lnTo>
                    <a:pt x="118020" y="46880"/>
                  </a:lnTo>
                  <a:lnTo>
                    <a:pt x="118020" y="46880"/>
                  </a:lnTo>
                  <a:lnTo>
                    <a:pt x="117964" y="46033"/>
                  </a:lnTo>
                  <a:close/>
                  <a:moveTo>
                    <a:pt x="118370" y="40014"/>
                  </a:moveTo>
                  <a:lnTo>
                    <a:pt x="118020" y="46880"/>
                  </a:lnTo>
                  <a:lnTo>
                    <a:pt x="118020" y="46880"/>
                  </a:lnTo>
                  <a:lnTo>
                    <a:pt x="118370" y="52009"/>
                  </a:lnTo>
                  <a:lnTo>
                    <a:pt x="118370" y="40014"/>
                  </a:lnTo>
                  <a:close/>
                  <a:moveTo>
                    <a:pt x="119185" y="44040"/>
                  </a:moveTo>
                  <a:lnTo>
                    <a:pt x="118370" y="52009"/>
                  </a:lnTo>
                  <a:lnTo>
                    <a:pt x="118370" y="56036"/>
                  </a:lnTo>
                  <a:lnTo>
                    <a:pt x="118370" y="60021"/>
                  </a:lnTo>
                  <a:lnTo>
                    <a:pt x="119995" y="60021"/>
                  </a:lnTo>
                  <a:lnTo>
                    <a:pt x="119995" y="52009"/>
                  </a:lnTo>
                  <a:lnTo>
                    <a:pt x="119590" y="56036"/>
                  </a:lnTo>
                  <a:lnTo>
                    <a:pt x="119590" y="52009"/>
                  </a:lnTo>
                  <a:lnTo>
                    <a:pt x="119590" y="48025"/>
                  </a:lnTo>
                  <a:lnTo>
                    <a:pt x="119185" y="44040"/>
                  </a:lnTo>
                  <a:close/>
                  <a:moveTo>
                    <a:pt x="87049" y="42"/>
                  </a:moveTo>
                  <a:lnTo>
                    <a:pt x="86644" y="8053"/>
                  </a:lnTo>
                  <a:lnTo>
                    <a:pt x="86234" y="4026"/>
                  </a:lnTo>
                  <a:lnTo>
                    <a:pt x="85829" y="12038"/>
                  </a:lnTo>
                  <a:lnTo>
                    <a:pt x="85424" y="20049"/>
                  </a:lnTo>
                  <a:lnTo>
                    <a:pt x="84203" y="12038"/>
                  </a:lnTo>
                  <a:lnTo>
                    <a:pt x="83389" y="4026"/>
                  </a:lnTo>
                  <a:lnTo>
                    <a:pt x="82983" y="4026"/>
                  </a:lnTo>
                  <a:lnTo>
                    <a:pt x="82983" y="8053"/>
                  </a:lnTo>
                  <a:lnTo>
                    <a:pt x="82574" y="16022"/>
                  </a:lnTo>
                  <a:lnTo>
                    <a:pt x="83794" y="8053"/>
                  </a:lnTo>
                  <a:lnTo>
                    <a:pt x="82983" y="20049"/>
                  </a:lnTo>
                  <a:lnTo>
                    <a:pt x="83794" y="16022"/>
                  </a:lnTo>
                  <a:lnTo>
                    <a:pt x="83794" y="24033"/>
                  </a:lnTo>
                  <a:lnTo>
                    <a:pt x="82574" y="24033"/>
                  </a:lnTo>
                  <a:lnTo>
                    <a:pt x="82574" y="8053"/>
                  </a:lnTo>
                  <a:lnTo>
                    <a:pt x="82168" y="4026"/>
                  </a:lnTo>
                  <a:lnTo>
                    <a:pt x="81763" y="4026"/>
                  </a:lnTo>
                  <a:lnTo>
                    <a:pt x="80948" y="12038"/>
                  </a:lnTo>
                  <a:lnTo>
                    <a:pt x="80543" y="20049"/>
                  </a:lnTo>
                  <a:lnTo>
                    <a:pt x="80133" y="16022"/>
                  </a:lnTo>
                  <a:lnTo>
                    <a:pt x="79728" y="8053"/>
                  </a:lnTo>
                  <a:lnTo>
                    <a:pt x="79323" y="16022"/>
                  </a:lnTo>
                  <a:lnTo>
                    <a:pt x="77287" y="24033"/>
                  </a:lnTo>
                  <a:lnTo>
                    <a:pt x="77693" y="12038"/>
                  </a:lnTo>
                  <a:lnTo>
                    <a:pt x="76882" y="16022"/>
                  </a:lnTo>
                  <a:lnTo>
                    <a:pt x="76067" y="24033"/>
                  </a:lnTo>
                  <a:lnTo>
                    <a:pt x="76067" y="28018"/>
                  </a:lnTo>
                  <a:lnTo>
                    <a:pt x="75252" y="24033"/>
                  </a:lnTo>
                  <a:lnTo>
                    <a:pt x="74032" y="20049"/>
                  </a:lnTo>
                  <a:lnTo>
                    <a:pt x="72001" y="20049"/>
                  </a:lnTo>
                  <a:lnTo>
                    <a:pt x="72001" y="24033"/>
                  </a:lnTo>
                  <a:lnTo>
                    <a:pt x="71592" y="28018"/>
                  </a:lnTo>
                  <a:lnTo>
                    <a:pt x="70781" y="16022"/>
                  </a:lnTo>
                  <a:lnTo>
                    <a:pt x="69966" y="16022"/>
                  </a:lnTo>
                  <a:lnTo>
                    <a:pt x="67526" y="28018"/>
                  </a:lnTo>
                  <a:lnTo>
                    <a:pt x="67526" y="20049"/>
                  </a:lnTo>
                  <a:lnTo>
                    <a:pt x="67120" y="32045"/>
                  </a:lnTo>
                  <a:lnTo>
                    <a:pt x="66305" y="20049"/>
                  </a:lnTo>
                  <a:lnTo>
                    <a:pt x="67120" y="20049"/>
                  </a:lnTo>
                  <a:lnTo>
                    <a:pt x="66711" y="16022"/>
                  </a:lnTo>
                  <a:lnTo>
                    <a:pt x="66305" y="16022"/>
                  </a:lnTo>
                  <a:lnTo>
                    <a:pt x="65490" y="20049"/>
                  </a:lnTo>
                  <a:lnTo>
                    <a:pt x="64676" y="32045"/>
                  </a:lnTo>
                  <a:lnTo>
                    <a:pt x="64270" y="28018"/>
                  </a:lnTo>
                  <a:lnTo>
                    <a:pt x="63865" y="20049"/>
                  </a:lnTo>
                  <a:lnTo>
                    <a:pt x="62645" y="32045"/>
                  </a:lnTo>
                  <a:lnTo>
                    <a:pt x="63050" y="24033"/>
                  </a:lnTo>
                  <a:lnTo>
                    <a:pt x="62645" y="28018"/>
                  </a:lnTo>
                  <a:lnTo>
                    <a:pt x="61830" y="32045"/>
                  </a:lnTo>
                  <a:lnTo>
                    <a:pt x="61830" y="24033"/>
                  </a:lnTo>
                  <a:lnTo>
                    <a:pt x="61425" y="20049"/>
                  </a:lnTo>
                  <a:lnTo>
                    <a:pt x="60204" y="16022"/>
                  </a:lnTo>
                  <a:lnTo>
                    <a:pt x="58574" y="12038"/>
                  </a:lnTo>
                  <a:lnTo>
                    <a:pt x="57354" y="12038"/>
                  </a:lnTo>
                  <a:lnTo>
                    <a:pt x="57354" y="16022"/>
                  </a:lnTo>
                  <a:lnTo>
                    <a:pt x="57354" y="20049"/>
                  </a:lnTo>
                  <a:lnTo>
                    <a:pt x="56949" y="20049"/>
                  </a:lnTo>
                  <a:lnTo>
                    <a:pt x="56949" y="28018"/>
                  </a:lnTo>
                  <a:lnTo>
                    <a:pt x="56544" y="28018"/>
                  </a:lnTo>
                  <a:lnTo>
                    <a:pt x="56134" y="24033"/>
                  </a:lnTo>
                  <a:lnTo>
                    <a:pt x="55729" y="16022"/>
                  </a:lnTo>
                  <a:lnTo>
                    <a:pt x="55323" y="4026"/>
                  </a:lnTo>
                  <a:lnTo>
                    <a:pt x="55323" y="16022"/>
                  </a:lnTo>
                  <a:lnTo>
                    <a:pt x="54914" y="16022"/>
                  </a:lnTo>
                  <a:lnTo>
                    <a:pt x="54509" y="12038"/>
                  </a:lnTo>
                  <a:lnTo>
                    <a:pt x="54103" y="8053"/>
                  </a:lnTo>
                  <a:lnTo>
                    <a:pt x="52883" y="8053"/>
                  </a:lnTo>
                  <a:lnTo>
                    <a:pt x="52473" y="20049"/>
                  </a:lnTo>
                  <a:lnTo>
                    <a:pt x="52068" y="16022"/>
                  </a:lnTo>
                  <a:lnTo>
                    <a:pt x="51253" y="12038"/>
                  </a:lnTo>
                  <a:lnTo>
                    <a:pt x="49628" y="16022"/>
                  </a:lnTo>
                  <a:lnTo>
                    <a:pt x="46372" y="28018"/>
                  </a:lnTo>
                  <a:lnTo>
                    <a:pt x="45967" y="20049"/>
                  </a:lnTo>
                  <a:lnTo>
                    <a:pt x="45562" y="16022"/>
                  </a:lnTo>
                  <a:lnTo>
                    <a:pt x="43527" y="16022"/>
                  </a:lnTo>
                  <a:lnTo>
                    <a:pt x="41086" y="20049"/>
                  </a:lnTo>
                  <a:lnTo>
                    <a:pt x="40271" y="20049"/>
                  </a:lnTo>
                  <a:lnTo>
                    <a:pt x="39461" y="16022"/>
                  </a:lnTo>
                  <a:lnTo>
                    <a:pt x="39461" y="20049"/>
                  </a:lnTo>
                  <a:lnTo>
                    <a:pt x="39461" y="24033"/>
                  </a:lnTo>
                  <a:lnTo>
                    <a:pt x="38646" y="28018"/>
                  </a:lnTo>
                  <a:lnTo>
                    <a:pt x="38240" y="24033"/>
                  </a:lnTo>
                  <a:lnTo>
                    <a:pt x="37425" y="20049"/>
                  </a:lnTo>
                  <a:lnTo>
                    <a:pt x="37425" y="32045"/>
                  </a:lnTo>
                  <a:lnTo>
                    <a:pt x="36610" y="28018"/>
                  </a:lnTo>
                  <a:lnTo>
                    <a:pt x="35390" y="24033"/>
                  </a:lnTo>
                  <a:lnTo>
                    <a:pt x="34170" y="28018"/>
                  </a:lnTo>
                  <a:lnTo>
                    <a:pt x="33765" y="32045"/>
                  </a:lnTo>
                  <a:lnTo>
                    <a:pt x="32545" y="24033"/>
                  </a:lnTo>
                  <a:lnTo>
                    <a:pt x="31730" y="20049"/>
                  </a:lnTo>
                  <a:lnTo>
                    <a:pt x="30915" y="40014"/>
                  </a:lnTo>
                  <a:lnTo>
                    <a:pt x="30104" y="28018"/>
                  </a:lnTo>
                  <a:lnTo>
                    <a:pt x="29289" y="28018"/>
                  </a:lnTo>
                  <a:lnTo>
                    <a:pt x="28474" y="32045"/>
                  </a:lnTo>
                  <a:lnTo>
                    <a:pt x="28069" y="28018"/>
                  </a:lnTo>
                  <a:lnTo>
                    <a:pt x="27664" y="32045"/>
                  </a:lnTo>
                  <a:lnTo>
                    <a:pt x="26034" y="40014"/>
                  </a:lnTo>
                  <a:lnTo>
                    <a:pt x="26034" y="44040"/>
                  </a:lnTo>
                  <a:lnTo>
                    <a:pt x="25223" y="48025"/>
                  </a:lnTo>
                  <a:lnTo>
                    <a:pt x="25223" y="44040"/>
                  </a:lnTo>
                  <a:lnTo>
                    <a:pt x="24814" y="44040"/>
                  </a:lnTo>
                  <a:lnTo>
                    <a:pt x="24003" y="52009"/>
                  </a:lnTo>
                  <a:lnTo>
                    <a:pt x="23593" y="52009"/>
                  </a:lnTo>
                  <a:lnTo>
                    <a:pt x="23188" y="44040"/>
                  </a:lnTo>
                  <a:lnTo>
                    <a:pt x="23188" y="48025"/>
                  </a:lnTo>
                  <a:lnTo>
                    <a:pt x="22373" y="52009"/>
                  </a:lnTo>
                  <a:lnTo>
                    <a:pt x="21968" y="48025"/>
                  </a:lnTo>
                  <a:lnTo>
                    <a:pt x="21153" y="44040"/>
                  </a:lnTo>
                  <a:lnTo>
                    <a:pt x="22373" y="44040"/>
                  </a:lnTo>
                  <a:lnTo>
                    <a:pt x="21968" y="40014"/>
                  </a:lnTo>
                  <a:lnTo>
                    <a:pt x="21968" y="32045"/>
                  </a:lnTo>
                  <a:lnTo>
                    <a:pt x="21563" y="40014"/>
                  </a:lnTo>
                  <a:lnTo>
                    <a:pt x="19527" y="40014"/>
                  </a:lnTo>
                  <a:lnTo>
                    <a:pt x="19527" y="48025"/>
                  </a:lnTo>
                  <a:lnTo>
                    <a:pt x="20342" y="48025"/>
                  </a:lnTo>
                  <a:lnTo>
                    <a:pt x="19933" y="52009"/>
                  </a:lnTo>
                  <a:lnTo>
                    <a:pt x="19933" y="48025"/>
                  </a:lnTo>
                  <a:lnTo>
                    <a:pt x="19527" y="60021"/>
                  </a:lnTo>
                  <a:lnTo>
                    <a:pt x="18712" y="52009"/>
                  </a:lnTo>
                  <a:lnTo>
                    <a:pt x="17902" y="44040"/>
                  </a:lnTo>
                  <a:lnTo>
                    <a:pt x="17087" y="44040"/>
                  </a:lnTo>
                  <a:lnTo>
                    <a:pt x="16272" y="60021"/>
                  </a:lnTo>
                  <a:lnTo>
                    <a:pt x="16272" y="56036"/>
                  </a:lnTo>
                  <a:lnTo>
                    <a:pt x="16272" y="52009"/>
                  </a:lnTo>
                  <a:lnTo>
                    <a:pt x="15867" y="56036"/>
                  </a:lnTo>
                  <a:lnTo>
                    <a:pt x="15461" y="64005"/>
                  </a:lnTo>
                  <a:lnTo>
                    <a:pt x="13832" y="60021"/>
                  </a:lnTo>
                  <a:lnTo>
                    <a:pt x="10581" y="60021"/>
                  </a:lnTo>
                  <a:lnTo>
                    <a:pt x="7730" y="64005"/>
                  </a:lnTo>
                  <a:lnTo>
                    <a:pt x="6510" y="68032"/>
                  </a:lnTo>
                  <a:lnTo>
                    <a:pt x="5695" y="72016"/>
                  </a:lnTo>
                  <a:lnTo>
                    <a:pt x="5695" y="68032"/>
                  </a:lnTo>
                  <a:lnTo>
                    <a:pt x="4475" y="72016"/>
                  </a:lnTo>
                  <a:lnTo>
                    <a:pt x="3255" y="76001"/>
                  </a:lnTo>
                  <a:lnTo>
                    <a:pt x="2444" y="76001"/>
                  </a:lnTo>
                  <a:lnTo>
                    <a:pt x="1629" y="80028"/>
                  </a:lnTo>
                  <a:lnTo>
                    <a:pt x="1224" y="72016"/>
                  </a:lnTo>
                  <a:lnTo>
                    <a:pt x="409" y="68032"/>
                  </a:lnTo>
                  <a:lnTo>
                    <a:pt x="4" y="76001"/>
                  </a:lnTo>
                  <a:lnTo>
                    <a:pt x="4" y="87997"/>
                  </a:lnTo>
                  <a:lnTo>
                    <a:pt x="409" y="108004"/>
                  </a:lnTo>
                  <a:lnTo>
                    <a:pt x="814" y="120000"/>
                  </a:lnTo>
                  <a:lnTo>
                    <a:pt x="1224" y="116015"/>
                  </a:lnTo>
                  <a:lnTo>
                    <a:pt x="2035" y="120000"/>
                  </a:lnTo>
                  <a:lnTo>
                    <a:pt x="2444" y="108004"/>
                  </a:lnTo>
                  <a:lnTo>
                    <a:pt x="2850" y="111988"/>
                  </a:lnTo>
                  <a:lnTo>
                    <a:pt x="2850" y="116015"/>
                  </a:lnTo>
                  <a:lnTo>
                    <a:pt x="3255" y="111988"/>
                  </a:lnTo>
                  <a:lnTo>
                    <a:pt x="4070" y="108004"/>
                  </a:lnTo>
                  <a:lnTo>
                    <a:pt x="5290" y="108004"/>
                  </a:lnTo>
                  <a:lnTo>
                    <a:pt x="5290" y="111988"/>
                  </a:lnTo>
                  <a:lnTo>
                    <a:pt x="5695" y="116015"/>
                  </a:lnTo>
                  <a:lnTo>
                    <a:pt x="6105" y="120000"/>
                  </a:lnTo>
                  <a:lnTo>
                    <a:pt x="6510" y="111988"/>
                  </a:lnTo>
                  <a:lnTo>
                    <a:pt x="7730" y="108004"/>
                  </a:lnTo>
                  <a:lnTo>
                    <a:pt x="7325" y="111988"/>
                  </a:lnTo>
                  <a:lnTo>
                    <a:pt x="8136" y="116015"/>
                  </a:lnTo>
                  <a:lnTo>
                    <a:pt x="8136" y="104019"/>
                  </a:lnTo>
                  <a:lnTo>
                    <a:pt x="8545" y="96008"/>
                  </a:lnTo>
                  <a:lnTo>
                    <a:pt x="8951" y="116015"/>
                  </a:lnTo>
                  <a:lnTo>
                    <a:pt x="9360" y="99992"/>
                  </a:lnTo>
                  <a:lnTo>
                    <a:pt x="9766" y="111988"/>
                  </a:lnTo>
                  <a:lnTo>
                    <a:pt x="9766" y="108004"/>
                  </a:lnTo>
                  <a:lnTo>
                    <a:pt x="10171" y="104019"/>
                  </a:lnTo>
                  <a:lnTo>
                    <a:pt x="10581" y="108004"/>
                  </a:lnTo>
                  <a:lnTo>
                    <a:pt x="10581" y="116015"/>
                  </a:lnTo>
                  <a:lnTo>
                    <a:pt x="10986" y="108004"/>
                  </a:lnTo>
                  <a:lnTo>
                    <a:pt x="10986" y="104019"/>
                  </a:lnTo>
                  <a:lnTo>
                    <a:pt x="11391" y="108004"/>
                  </a:lnTo>
                  <a:lnTo>
                    <a:pt x="11391" y="111988"/>
                  </a:lnTo>
                  <a:lnTo>
                    <a:pt x="12206" y="104019"/>
                  </a:lnTo>
                  <a:lnTo>
                    <a:pt x="13021" y="104019"/>
                  </a:lnTo>
                  <a:lnTo>
                    <a:pt x="13426" y="96008"/>
                  </a:lnTo>
                  <a:lnTo>
                    <a:pt x="13426" y="87997"/>
                  </a:lnTo>
                  <a:lnTo>
                    <a:pt x="13832" y="84012"/>
                  </a:lnTo>
                  <a:lnTo>
                    <a:pt x="13832" y="87997"/>
                  </a:lnTo>
                  <a:lnTo>
                    <a:pt x="13832" y="96008"/>
                  </a:lnTo>
                  <a:lnTo>
                    <a:pt x="14241" y="87997"/>
                  </a:lnTo>
                  <a:lnTo>
                    <a:pt x="15052" y="87997"/>
                  </a:lnTo>
                  <a:lnTo>
                    <a:pt x="15052" y="92024"/>
                  </a:lnTo>
                  <a:lnTo>
                    <a:pt x="14646" y="96008"/>
                  </a:lnTo>
                  <a:lnTo>
                    <a:pt x="14241" y="99992"/>
                  </a:lnTo>
                  <a:lnTo>
                    <a:pt x="14241" y="108004"/>
                  </a:lnTo>
                  <a:lnTo>
                    <a:pt x="15052" y="108004"/>
                  </a:lnTo>
                  <a:lnTo>
                    <a:pt x="15461" y="104019"/>
                  </a:lnTo>
                  <a:lnTo>
                    <a:pt x="15867" y="96008"/>
                  </a:lnTo>
                  <a:lnTo>
                    <a:pt x="17902" y="96008"/>
                  </a:lnTo>
                  <a:lnTo>
                    <a:pt x="17902" y="99992"/>
                  </a:lnTo>
                  <a:lnTo>
                    <a:pt x="18307" y="92024"/>
                  </a:lnTo>
                  <a:lnTo>
                    <a:pt x="18712" y="92024"/>
                  </a:lnTo>
                  <a:lnTo>
                    <a:pt x="18307" y="96008"/>
                  </a:lnTo>
                  <a:lnTo>
                    <a:pt x="22783" y="96008"/>
                  </a:lnTo>
                  <a:lnTo>
                    <a:pt x="24003" y="92024"/>
                  </a:lnTo>
                  <a:lnTo>
                    <a:pt x="24814" y="92024"/>
                  </a:lnTo>
                  <a:lnTo>
                    <a:pt x="24814" y="87997"/>
                  </a:lnTo>
                  <a:lnTo>
                    <a:pt x="27664" y="87997"/>
                  </a:lnTo>
                  <a:lnTo>
                    <a:pt x="28069" y="80028"/>
                  </a:lnTo>
                  <a:lnTo>
                    <a:pt x="28474" y="80028"/>
                  </a:lnTo>
                  <a:lnTo>
                    <a:pt x="30915" y="84012"/>
                  </a:lnTo>
                  <a:lnTo>
                    <a:pt x="32135" y="80028"/>
                  </a:lnTo>
                  <a:lnTo>
                    <a:pt x="32545" y="80028"/>
                  </a:lnTo>
                  <a:lnTo>
                    <a:pt x="32950" y="72016"/>
                  </a:lnTo>
                  <a:lnTo>
                    <a:pt x="33355" y="80028"/>
                  </a:lnTo>
                  <a:lnTo>
                    <a:pt x="34170" y="87997"/>
                  </a:lnTo>
                  <a:lnTo>
                    <a:pt x="34985" y="76001"/>
                  </a:lnTo>
                  <a:lnTo>
                    <a:pt x="34985" y="84012"/>
                  </a:lnTo>
                  <a:lnTo>
                    <a:pt x="35390" y="76001"/>
                  </a:lnTo>
                  <a:lnTo>
                    <a:pt x="35796" y="84012"/>
                  </a:lnTo>
                  <a:lnTo>
                    <a:pt x="35796" y="80028"/>
                  </a:lnTo>
                  <a:lnTo>
                    <a:pt x="35796" y="76001"/>
                  </a:lnTo>
                  <a:lnTo>
                    <a:pt x="36610" y="76001"/>
                  </a:lnTo>
                  <a:lnTo>
                    <a:pt x="37016" y="80028"/>
                  </a:lnTo>
                  <a:lnTo>
                    <a:pt x="37831" y="76001"/>
                  </a:lnTo>
                  <a:lnTo>
                    <a:pt x="37831" y="84012"/>
                  </a:lnTo>
                  <a:lnTo>
                    <a:pt x="38240" y="80028"/>
                  </a:lnTo>
                  <a:lnTo>
                    <a:pt x="41901" y="80028"/>
                  </a:lnTo>
                  <a:lnTo>
                    <a:pt x="41491" y="76001"/>
                  </a:lnTo>
                  <a:lnTo>
                    <a:pt x="41901" y="68032"/>
                  </a:lnTo>
                  <a:lnTo>
                    <a:pt x="42306" y="72016"/>
                  </a:lnTo>
                  <a:lnTo>
                    <a:pt x="42306" y="76001"/>
                  </a:lnTo>
                  <a:lnTo>
                    <a:pt x="42712" y="80028"/>
                  </a:lnTo>
                  <a:lnTo>
                    <a:pt x="43527" y="84012"/>
                  </a:lnTo>
                  <a:lnTo>
                    <a:pt x="45967" y="76001"/>
                  </a:lnTo>
                  <a:lnTo>
                    <a:pt x="47592" y="64005"/>
                  </a:lnTo>
                  <a:lnTo>
                    <a:pt x="48002" y="72016"/>
                  </a:lnTo>
                  <a:lnTo>
                    <a:pt x="48813" y="72016"/>
                  </a:lnTo>
                  <a:lnTo>
                    <a:pt x="49628" y="68032"/>
                  </a:lnTo>
                  <a:lnTo>
                    <a:pt x="50033" y="60021"/>
                  </a:lnTo>
                  <a:lnTo>
                    <a:pt x="51663" y="68032"/>
                  </a:lnTo>
                  <a:lnTo>
                    <a:pt x="53694" y="72016"/>
                  </a:lnTo>
                  <a:lnTo>
                    <a:pt x="54509" y="64005"/>
                  </a:lnTo>
                  <a:lnTo>
                    <a:pt x="54509" y="72016"/>
                  </a:lnTo>
                  <a:lnTo>
                    <a:pt x="55729" y="64005"/>
                  </a:lnTo>
                  <a:lnTo>
                    <a:pt x="56949" y="64005"/>
                  </a:lnTo>
                  <a:lnTo>
                    <a:pt x="60610" y="72016"/>
                  </a:lnTo>
                  <a:lnTo>
                    <a:pt x="62235" y="76001"/>
                  </a:lnTo>
                  <a:lnTo>
                    <a:pt x="63865" y="76001"/>
                  </a:lnTo>
                  <a:lnTo>
                    <a:pt x="65085" y="72016"/>
                  </a:lnTo>
                  <a:lnTo>
                    <a:pt x="66305" y="64005"/>
                  </a:lnTo>
                  <a:lnTo>
                    <a:pt x="66711" y="60021"/>
                  </a:lnTo>
                  <a:lnTo>
                    <a:pt x="66711" y="64005"/>
                  </a:lnTo>
                  <a:lnTo>
                    <a:pt x="66711" y="72016"/>
                  </a:lnTo>
                  <a:lnTo>
                    <a:pt x="70781" y="64005"/>
                  </a:lnTo>
                  <a:lnTo>
                    <a:pt x="70781" y="68032"/>
                  </a:lnTo>
                  <a:lnTo>
                    <a:pt x="71186" y="68032"/>
                  </a:lnTo>
                  <a:lnTo>
                    <a:pt x="71592" y="64005"/>
                  </a:lnTo>
                  <a:lnTo>
                    <a:pt x="76067" y="64005"/>
                  </a:lnTo>
                  <a:lnTo>
                    <a:pt x="76472" y="68032"/>
                  </a:lnTo>
                  <a:lnTo>
                    <a:pt x="76882" y="68032"/>
                  </a:lnTo>
                  <a:lnTo>
                    <a:pt x="79323" y="64005"/>
                  </a:lnTo>
                  <a:lnTo>
                    <a:pt x="82168" y="56036"/>
                  </a:lnTo>
                  <a:lnTo>
                    <a:pt x="80948" y="68032"/>
                  </a:lnTo>
                  <a:lnTo>
                    <a:pt x="82574" y="56036"/>
                  </a:lnTo>
                  <a:lnTo>
                    <a:pt x="83389" y="56036"/>
                  </a:lnTo>
                  <a:lnTo>
                    <a:pt x="83389" y="64005"/>
                  </a:lnTo>
                  <a:lnTo>
                    <a:pt x="84203" y="60021"/>
                  </a:lnTo>
                  <a:lnTo>
                    <a:pt x="85829" y="60021"/>
                  </a:lnTo>
                  <a:lnTo>
                    <a:pt x="86234" y="56036"/>
                  </a:lnTo>
                  <a:lnTo>
                    <a:pt x="86644" y="40014"/>
                  </a:lnTo>
                  <a:lnTo>
                    <a:pt x="86644" y="48025"/>
                  </a:lnTo>
                  <a:lnTo>
                    <a:pt x="87049" y="52009"/>
                  </a:lnTo>
                  <a:lnTo>
                    <a:pt x="87049" y="60021"/>
                  </a:lnTo>
                  <a:lnTo>
                    <a:pt x="87454" y="56036"/>
                  </a:lnTo>
                  <a:lnTo>
                    <a:pt x="87864" y="56036"/>
                  </a:lnTo>
                  <a:lnTo>
                    <a:pt x="87864" y="60021"/>
                  </a:lnTo>
                  <a:lnTo>
                    <a:pt x="89084" y="52009"/>
                  </a:lnTo>
                  <a:lnTo>
                    <a:pt x="90305" y="48025"/>
                  </a:lnTo>
                  <a:lnTo>
                    <a:pt x="90710" y="48025"/>
                  </a:lnTo>
                  <a:lnTo>
                    <a:pt x="91115" y="60021"/>
                  </a:lnTo>
                  <a:lnTo>
                    <a:pt x="93150" y="52009"/>
                  </a:lnTo>
                  <a:lnTo>
                    <a:pt x="92745" y="44040"/>
                  </a:lnTo>
                  <a:lnTo>
                    <a:pt x="92745" y="40014"/>
                  </a:lnTo>
                  <a:lnTo>
                    <a:pt x="93556" y="40014"/>
                  </a:lnTo>
                  <a:lnTo>
                    <a:pt x="93150" y="44040"/>
                  </a:lnTo>
                  <a:lnTo>
                    <a:pt x="94780" y="44040"/>
                  </a:lnTo>
                  <a:lnTo>
                    <a:pt x="94371" y="52009"/>
                  </a:lnTo>
                  <a:lnTo>
                    <a:pt x="94371" y="52009"/>
                  </a:lnTo>
                  <a:lnTo>
                    <a:pt x="95591" y="44040"/>
                  </a:lnTo>
                  <a:lnTo>
                    <a:pt x="96000" y="52009"/>
                  </a:lnTo>
                  <a:lnTo>
                    <a:pt x="96000" y="48025"/>
                  </a:lnTo>
                  <a:lnTo>
                    <a:pt x="96000" y="44040"/>
                  </a:lnTo>
                  <a:lnTo>
                    <a:pt x="97221" y="44040"/>
                  </a:lnTo>
                  <a:lnTo>
                    <a:pt x="97626" y="56036"/>
                  </a:lnTo>
                  <a:lnTo>
                    <a:pt x="99251" y="52009"/>
                  </a:lnTo>
                  <a:lnTo>
                    <a:pt x="100066" y="48025"/>
                  </a:lnTo>
                  <a:lnTo>
                    <a:pt x="100472" y="44040"/>
                  </a:lnTo>
                  <a:lnTo>
                    <a:pt x="100881" y="48025"/>
                  </a:lnTo>
                  <a:lnTo>
                    <a:pt x="100881" y="52009"/>
                  </a:lnTo>
                  <a:lnTo>
                    <a:pt x="102101" y="52009"/>
                  </a:lnTo>
                  <a:lnTo>
                    <a:pt x="102912" y="48025"/>
                  </a:lnTo>
                  <a:lnTo>
                    <a:pt x="103727" y="52009"/>
                  </a:lnTo>
                  <a:lnTo>
                    <a:pt x="104542" y="52009"/>
                  </a:lnTo>
                  <a:lnTo>
                    <a:pt x="104542" y="48025"/>
                  </a:lnTo>
                  <a:lnTo>
                    <a:pt x="105762" y="52009"/>
                  </a:lnTo>
                  <a:lnTo>
                    <a:pt x="107388" y="56036"/>
                  </a:lnTo>
                  <a:lnTo>
                    <a:pt x="108565" y="44422"/>
                  </a:lnTo>
                  <a:lnTo>
                    <a:pt x="108203" y="48025"/>
                  </a:lnTo>
                  <a:lnTo>
                    <a:pt x="108608" y="52009"/>
                  </a:lnTo>
                  <a:lnTo>
                    <a:pt x="108608" y="48025"/>
                  </a:lnTo>
                  <a:lnTo>
                    <a:pt x="109013" y="44040"/>
                  </a:lnTo>
                  <a:lnTo>
                    <a:pt x="109423" y="40014"/>
                  </a:lnTo>
                  <a:lnTo>
                    <a:pt x="109828" y="40014"/>
                  </a:lnTo>
                  <a:lnTo>
                    <a:pt x="109828" y="48025"/>
                  </a:lnTo>
                  <a:lnTo>
                    <a:pt x="110233" y="44040"/>
                  </a:lnTo>
                  <a:lnTo>
                    <a:pt x="110643" y="44040"/>
                  </a:lnTo>
                  <a:lnTo>
                    <a:pt x="110233" y="48025"/>
                  </a:lnTo>
                  <a:lnTo>
                    <a:pt x="110643" y="52009"/>
                  </a:lnTo>
                  <a:lnTo>
                    <a:pt x="111454" y="56036"/>
                  </a:lnTo>
                  <a:lnTo>
                    <a:pt x="111863" y="48025"/>
                  </a:lnTo>
                  <a:lnTo>
                    <a:pt x="112674" y="44040"/>
                  </a:lnTo>
                  <a:lnTo>
                    <a:pt x="112674" y="44040"/>
                  </a:lnTo>
                  <a:lnTo>
                    <a:pt x="112269" y="52009"/>
                  </a:lnTo>
                  <a:lnTo>
                    <a:pt x="112674" y="56036"/>
                  </a:lnTo>
                  <a:lnTo>
                    <a:pt x="113489" y="60021"/>
                  </a:lnTo>
                  <a:lnTo>
                    <a:pt x="113894" y="60021"/>
                  </a:lnTo>
                  <a:lnTo>
                    <a:pt x="115929" y="52009"/>
                  </a:lnTo>
                  <a:lnTo>
                    <a:pt x="117555" y="40014"/>
                  </a:lnTo>
                  <a:lnTo>
                    <a:pt x="117149" y="40014"/>
                  </a:lnTo>
                  <a:lnTo>
                    <a:pt x="117555" y="36029"/>
                  </a:lnTo>
                  <a:lnTo>
                    <a:pt x="116335" y="32045"/>
                  </a:lnTo>
                  <a:lnTo>
                    <a:pt x="115929" y="40014"/>
                  </a:lnTo>
                  <a:lnTo>
                    <a:pt x="115524" y="48025"/>
                  </a:lnTo>
                  <a:lnTo>
                    <a:pt x="115524" y="28018"/>
                  </a:lnTo>
                  <a:lnTo>
                    <a:pt x="114709" y="40014"/>
                  </a:lnTo>
                  <a:lnTo>
                    <a:pt x="114304" y="36029"/>
                  </a:lnTo>
                  <a:lnTo>
                    <a:pt x="113894" y="32045"/>
                  </a:lnTo>
                  <a:lnTo>
                    <a:pt x="113489" y="40014"/>
                  </a:lnTo>
                  <a:lnTo>
                    <a:pt x="113083" y="28018"/>
                  </a:lnTo>
                  <a:lnTo>
                    <a:pt x="112269" y="32045"/>
                  </a:lnTo>
                  <a:lnTo>
                    <a:pt x="111454" y="28018"/>
                  </a:lnTo>
                  <a:lnTo>
                    <a:pt x="109423" y="24033"/>
                  </a:lnTo>
                  <a:lnTo>
                    <a:pt x="109013" y="28018"/>
                  </a:lnTo>
                  <a:lnTo>
                    <a:pt x="108203" y="32045"/>
                  </a:lnTo>
                  <a:lnTo>
                    <a:pt x="108608" y="20049"/>
                  </a:lnTo>
                  <a:lnTo>
                    <a:pt x="107793" y="28018"/>
                  </a:lnTo>
                  <a:lnTo>
                    <a:pt x="107793" y="28018"/>
                  </a:lnTo>
                  <a:lnTo>
                    <a:pt x="108203" y="20049"/>
                  </a:lnTo>
                  <a:lnTo>
                    <a:pt x="107388" y="24033"/>
                  </a:lnTo>
                  <a:lnTo>
                    <a:pt x="106573" y="24033"/>
                  </a:lnTo>
                  <a:lnTo>
                    <a:pt x="106573" y="32045"/>
                  </a:lnTo>
                  <a:lnTo>
                    <a:pt x="106167" y="44040"/>
                  </a:lnTo>
                  <a:lnTo>
                    <a:pt x="106167" y="36029"/>
                  </a:lnTo>
                  <a:lnTo>
                    <a:pt x="106573" y="28018"/>
                  </a:lnTo>
                  <a:lnTo>
                    <a:pt x="106167" y="32045"/>
                  </a:lnTo>
                  <a:lnTo>
                    <a:pt x="106167" y="28018"/>
                  </a:lnTo>
                  <a:lnTo>
                    <a:pt x="105762" y="20049"/>
                  </a:lnTo>
                  <a:lnTo>
                    <a:pt x="105762" y="28018"/>
                  </a:lnTo>
                  <a:lnTo>
                    <a:pt x="105353" y="24033"/>
                  </a:lnTo>
                  <a:lnTo>
                    <a:pt x="104947" y="16022"/>
                  </a:lnTo>
                  <a:lnTo>
                    <a:pt x="104542" y="24033"/>
                  </a:lnTo>
                  <a:lnTo>
                    <a:pt x="103322" y="24033"/>
                  </a:lnTo>
                  <a:lnTo>
                    <a:pt x="100881" y="28018"/>
                  </a:lnTo>
                  <a:lnTo>
                    <a:pt x="99661" y="28018"/>
                  </a:lnTo>
                  <a:lnTo>
                    <a:pt x="98846" y="24033"/>
                  </a:lnTo>
                  <a:lnTo>
                    <a:pt x="98846" y="20049"/>
                  </a:lnTo>
                  <a:lnTo>
                    <a:pt x="99251" y="20049"/>
                  </a:lnTo>
                  <a:lnTo>
                    <a:pt x="97626" y="16022"/>
                  </a:lnTo>
                  <a:lnTo>
                    <a:pt x="98031" y="20049"/>
                  </a:lnTo>
                  <a:lnTo>
                    <a:pt x="97221" y="20049"/>
                  </a:lnTo>
                  <a:lnTo>
                    <a:pt x="97626" y="12038"/>
                  </a:lnTo>
                  <a:lnTo>
                    <a:pt x="97221" y="8053"/>
                  </a:lnTo>
                  <a:lnTo>
                    <a:pt x="96811" y="8053"/>
                  </a:lnTo>
                  <a:lnTo>
                    <a:pt x="96406" y="12038"/>
                  </a:lnTo>
                  <a:lnTo>
                    <a:pt x="95591" y="16022"/>
                  </a:lnTo>
                  <a:lnTo>
                    <a:pt x="95185" y="12038"/>
                  </a:lnTo>
                  <a:lnTo>
                    <a:pt x="95591" y="20049"/>
                  </a:lnTo>
                  <a:lnTo>
                    <a:pt x="94371" y="8053"/>
                  </a:lnTo>
                  <a:lnTo>
                    <a:pt x="93965" y="8053"/>
                  </a:lnTo>
                  <a:lnTo>
                    <a:pt x="93556" y="16022"/>
                  </a:lnTo>
                  <a:lnTo>
                    <a:pt x="93150" y="32045"/>
                  </a:lnTo>
                  <a:lnTo>
                    <a:pt x="92335" y="28018"/>
                  </a:lnTo>
                  <a:lnTo>
                    <a:pt x="92745" y="20049"/>
                  </a:lnTo>
                  <a:lnTo>
                    <a:pt x="93150" y="12038"/>
                  </a:lnTo>
                  <a:lnTo>
                    <a:pt x="92335" y="12038"/>
                  </a:lnTo>
                  <a:lnTo>
                    <a:pt x="92335" y="8053"/>
                  </a:lnTo>
                  <a:lnTo>
                    <a:pt x="91525" y="16022"/>
                  </a:lnTo>
                  <a:lnTo>
                    <a:pt x="90305" y="24033"/>
                  </a:lnTo>
                  <a:lnTo>
                    <a:pt x="88675" y="42"/>
                  </a:lnTo>
                  <a:lnTo>
                    <a:pt x="88269" y="4026"/>
                  </a:lnTo>
                  <a:lnTo>
                    <a:pt x="88269" y="8053"/>
                  </a:lnTo>
                  <a:lnTo>
                    <a:pt x="88269" y="16022"/>
                  </a:lnTo>
                  <a:lnTo>
                    <a:pt x="87454" y="12038"/>
                  </a:lnTo>
                  <a:lnTo>
                    <a:pt x="87454" y="8053"/>
                  </a:lnTo>
                  <a:lnTo>
                    <a:pt x="87864" y="4026"/>
                  </a:lnTo>
                  <a:lnTo>
                    <a:pt x="87454" y="42"/>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5"/>
            <p:cNvSpPr/>
            <p:nvPr/>
          </p:nvSpPr>
          <p:spPr>
            <a:xfrm>
              <a:off x="858375" y="812725"/>
              <a:ext cx="179275" cy="221725"/>
            </a:xfrm>
            <a:custGeom>
              <a:rect b="b" l="l" r="r" t="t"/>
              <a:pathLst>
                <a:path extrusionOk="0" h="120000" w="120000">
                  <a:moveTo>
                    <a:pt x="96321" y="88082"/>
                  </a:moveTo>
                  <a:lnTo>
                    <a:pt x="96321" y="89353"/>
                  </a:lnTo>
                  <a:lnTo>
                    <a:pt x="97894" y="89353"/>
                  </a:lnTo>
                  <a:lnTo>
                    <a:pt x="96321" y="88082"/>
                  </a:lnTo>
                  <a:close/>
                  <a:moveTo>
                    <a:pt x="37902" y="107227"/>
                  </a:moveTo>
                  <a:lnTo>
                    <a:pt x="37685" y="107768"/>
                  </a:lnTo>
                  <a:lnTo>
                    <a:pt x="37685" y="107768"/>
                  </a:lnTo>
                  <a:lnTo>
                    <a:pt x="38220" y="107606"/>
                  </a:lnTo>
                  <a:lnTo>
                    <a:pt x="38220" y="107606"/>
                  </a:lnTo>
                  <a:lnTo>
                    <a:pt x="37902" y="107227"/>
                  </a:lnTo>
                  <a:close/>
                  <a:moveTo>
                    <a:pt x="9488" y="0"/>
                  </a:moveTo>
                  <a:lnTo>
                    <a:pt x="4752" y="2557"/>
                  </a:lnTo>
                  <a:lnTo>
                    <a:pt x="1589" y="6386"/>
                  </a:lnTo>
                  <a:lnTo>
                    <a:pt x="16" y="10215"/>
                  </a:lnTo>
                  <a:lnTo>
                    <a:pt x="1589" y="14044"/>
                  </a:lnTo>
                  <a:lnTo>
                    <a:pt x="3179" y="16601"/>
                  </a:lnTo>
                  <a:lnTo>
                    <a:pt x="7915" y="19145"/>
                  </a:lnTo>
                  <a:lnTo>
                    <a:pt x="14223" y="17873"/>
                  </a:lnTo>
                  <a:lnTo>
                    <a:pt x="11061" y="21702"/>
                  </a:lnTo>
                  <a:lnTo>
                    <a:pt x="12650" y="21702"/>
                  </a:lnTo>
                  <a:lnTo>
                    <a:pt x="11061" y="24259"/>
                  </a:lnTo>
                  <a:lnTo>
                    <a:pt x="11061" y="25531"/>
                  </a:lnTo>
                  <a:lnTo>
                    <a:pt x="12650" y="24259"/>
                  </a:lnTo>
                  <a:lnTo>
                    <a:pt x="25268" y="21702"/>
                  </a:lnTo>
                  <a:lnTo>
                    <a:pt x="25268" y="21702"/>
                  </a:lnTo>
                  <a:lnTo>
                    <a:pt x="18959" y="28088"/>
                  </a:lnTo>
                  <a:lnTo>
                    <a:pt x="22122" y="33189"/>
                  </a:lnTo>
                  <a:lnTo>
                    <a:pt x="31593" y="38290"/>
                  </a:lnTo>
                  <a:lnTo>
                    <a:pt x="56845" y="51063"/>
                  </a:lnTo>
                  <a:lnTo>
                    <a:pt x="83687" y="62550"/>
                  </a:lnTo>
                  <a:lnTo>
                    <a:pt x="99467" y="68936"/>
                  </a:lnTo>
                  <a:lnTo>
                    <a:pt x="96321" y="70208"/>
                  </a:lnTo>
                  <a:lnTo>
                    <a:pt x="89995" y="72765"/>
                  </a:lnTo>
                  <a:lnTo>
                    <a:pt x="89995" y="71480"/>
                  </a:lnTo>
                  <a:lnTo>
                    <a:pt x="83687" y="76594"/>
                  </a:lnTo>
                  <a:lnTo>
                    <a:pt x="77361" y="80423"/>
                  </a:lnTo>
                  <a:lnTo>
                    <a:pt x="74215" y="85524"/>
                  </a:lnTo>
                  <a:lnTo>
                    <a:pt x="72625" y="88082"/>
                  </a:lnTo>
                  <a:lnTo>
                    <a:pt x="74215" y="90625"/>
                  </a:lnTo>
                  <a:lnTo>
                    <a:pt x="74215" y="90625"/>
                  </a:lnTo>
                  <a:lnTo>
                    <a:pt x="71052" y="86796"/>
                  </a:lnTo>
                  <a:lnTo>
                    <a:pt x="67890" y="85524"/>
                  </a:lnTo>
                  <a:lnTo>
                    <a:pt x="66317" y="86796"/>
                  </a:lnTo>
                  <a:lnTo>
                    <a:pt x="64744" y="88082"/>
                  </a:lnTo>
                  <a:lnTo>
                    <a:pt x="61581" y="93182"/>
                  </a:lnTo>
                  <a:lnTo>
                    <a:pt x="61581" y="95740"/>
                  </a:lnTo>
                  <a:lnTo>
                    <a:pt x="63154" y="95740"/>
                  </a:lnTo>
                  <a:lnTo>
                    <a:pt x="61581" y="98283"/>
                  </a:lnTo>
                  <a:lnTo>
                    <a:pt x="55272" y="100841"/>
                  </a:lnTo>
                  <a:lnTo>
                    <a:pt x="39475" y="107227"/>
                  </a:lnTo>
                  <a:lnTo>
                    <a:pt x="38220" y="107606"/>
                  </a:lnTo>
                  <a:lnTo>
                    <a:pt x="38220" y="107606"/>
                  </a:lnTo>
                  <a:lnTo>
                    <a:pt x="41065" y="111056"/>
                  </a:lnTo>
                  <a:lnTo>
                    <a:pt x="44211" y="113600"/>
                  </a:lnTo>
                  <a:lnTo>
                    <a:pt x="44211" y="112328"/>
                  </a:lnTo>
                  <a:lnTo>
                    <a:pt x="45801" y="113600"/>
                  </a:lnTo>
                  <a:lnTo>
                    <a:pt x="47374" y="109771"/>
                  </a:lnTo>
                  <a:lnTo>
                    <a:pt x="48947" y="107227"/>
                  </a:lnTo>
                  <a:lnTo>
                    <a:pt x="50536" y="105942"/>
                  </a:lnTo>
                  <a:lnTo>
                    <a:pt x="56845" y="105942"/>
                  </a:lnTo>
                  <a:lnTo>
                    <a:pt x="61581" y="104670"/>
                  </a:lnTo>
                  <a:lnTo>
                    <a:pt x="63154" y="102112"/>
                  </a:lnTo>
                  <a:lnTo>
                    <a:pt x="64744" y="98283"/>
                  </a:lnTo>
                  <a:lnTo>
                    <a:pt x="71052" y="100841"/>
                  </a:lnTo>
                  <a:lnTo>
                    <a:pt x="77361" y="103398"/>
                  </a:lnTo>
                  <a:lnTo>
                    <a:pt x="78951" y="102112"/>
                  </a:lnTo>
                  <a:lnTo>
                    <a:pt x="82097" y="99569"/>
                  </a:lnTo>
                  <a:lnTo>
                    <a:pt x="86849" y="97012"/>
                  </a:lnTo>
                  <a:lnTo>
                    <a:pt x="85260" y="95740"/>
                  </a:lnTo>
                  <a:lnTo>
                    <a:pt x="82097" y="91911"/>
                  </a:lnTo>
                  <a:lnTo>
                    <a:pt x="82097" y="91911"/>
                  </a:lnTo>
                  <a:lnTo>
                    <a:pt x="85260" y="93182"/>
                  </a:lnTo>
                  <a:lnTo>
                    <a:pt x="89995" y="91911"/>
                  </a:lnTo>
                  <a:lnTo>
                    <a:pt x="96321" y="88082"/>
                  </a:lnTo>
                  <a:lnTo>
                    <a:pt x="105792" y="82967"/>
                  </a:lnTo>
                  <a:lnTo>
                    <a:pt x="112101" y="75309"/>
                  </a:lnTo>
                  <a:lnTo>
                    <a:pt x="120000" y="68936"/>
                  </a:lnTo>
                  <a:lnTo>
                    <a:pt x="118410" y="63822"/>
                  </a:lnTo>
                  <a:lnTo>
                    <a:pt x="116837" y="59993"/>
                  </a:lnTo>
                  <a:lnTo>
                    <a:pt x="110528" y="53620"/>
                  </a:lnTo>
                  <a:lnTo>
                    <a:pt x="102630" y="47234"/>
                  </a:lnTo>
                  <a:lnTo>
                    <a:pt x="93158" y="42119"/>
                  </a:lnTo>
                  <a:lnTo>
                    <a:pt x="72625" y="34461"/>
                  </a:lnTo>
                  <a:lnTo>
                    <a:pt x="53682" y="25531"/>
                  </a:lnTo>
                  <a:lnTo>
                    <a:pt x="48947" y="22974"/>
                  </a:lnTo>
                  <a:lnTo>
                    <a:pt x="48947" y="21702"/>
                  </a:lnTo>
                  <a:lnTo>
                    <a:pt x="48947" y="20430"/>
                  </a:lnTo>
                  <a:lnTo>
                    <a:pt x="45801" y="22974"/>
                  </a:lnTo>
                  <a:lnTo>
                    <a:pt x="44211" y="22974"/>
                  </a:lnTo>
                  <a:lnTo>
                    <a:pt x="44211" y="21702"/>
                  </a:lnTo>
                  <a:lnTo>
                    <a:pt x="44211" y="20430"/>
                  </a:lnTo>
                  <a:lnTo>
                    <a:pt x="44211" y="19145"/>
                  </a:lnTo>
                  <a:lnTo>
                    <a:pt x="41065" y="21702"/>
                  </a:lnTo>
                  <a:lnTo>
                    <a:pt x="41065" y="22974"/>
                  </a:lnTo>
                  <a:lnTo>
                    <a:pt x="37902" y="25531"/>
                  </a:lnTo>
                  <a:lnTo>
                    <a:pt x="37902" y="21702"/>
                  </a:lnTo>
                  <a:lnTo>
                    <a:pt x="36329" y="19145"/>
                  </a:lnTo>
                  <a:lnTo>
                    <a:pt x="26858" y="12772"/>
                  </a:lnTo>
                  <a:lnTo>
                    <a:pt x="20532" y="10215"/>
                  </a:lnTo>
                  <a:lnTo>
                    <a:pt x="17386" y="6386"/>
                  </a:lnTo>
                  <a:lnTo>
                    <a:pt x="14223" y="3829"/>
                  </a:lnTo>
                  <a:lnTo>
                    <a:pt x="15796" y="0"/>
                  </a:lnTo>
                  <a:close/>
                  <a:moveTo>
                    <a:pt x="37685" y="107768"/>
                  </a:moveTo>
                  <a:lnTo>
                    <a:pt x="14223" y="114885"/>
                  </a:lnTo>
                  <a:lnTo>
                    <a:pt x="12650" y="114885"/>
                  </a:lnTo>
                  <a:lnTo>
                    <a:pt x="12650" y="118714"/>
                  </a:lnTo>
                  <a:lnTo>
                    <a:pt x="15796" y="119986"/>
                  </a:lnTo>
                  <a:lnTo>
                    <a:pt x="18959" y="119986"/>
                  </a:lnTo>
                  <a:lnTo>
                    <a:pt x="26858" y="118714"/>
                  </a:lnTo>
                  <a:lnTo>
                    <a:pt x="30004" y="117429"/>
                  </a:lnTo>
                  <a:lnTo>
                    <a:pt x="34739" y="114885"/>
                  </a:lnTo>
                  <a:lnTo>
                    <a:pt x="36329" y="111056"/>
                  </a:lnTo>
                  <a:lnTo>
                    <a:pt x="37685" y="107768"/>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0" name="Google Shape;170;p25"/>
          <p:cNvSpPr/>
          <p:nvPr/>
        </p:nvSpPr>
        <p:spPr>
          <a:xfrm>
            <a:off x="3662274" y="590550"/>
            <a:ext cx="1984422" cy="1999409"/>
          </a:xfrm>
          <a:custGeom>
            <a:rect b="b" l="l" r="r" t="t"/>
            <a:pathLst>
              <a:path extrusionOk="0" h="120000" w="120000">
                <a:moveTo>
                  <a:pt x="99918" y="20979"/>
                </a:moveTo>
                <a:lnTo>
                  <a:pt x="100831" y="21884"/>
                </a:lnTo>
                <a:lnTo>
                  <a:pt x="99462" y="22188"/>
                </a:lnTo>
                <a:lnTo>
                  <a:pt x="98250" y="22337"/>
                </a:lnTo>
                <a:lnTo>
                  <a:pt x="95662" y="22492"/>
                </a:lnTo>
                <a:lnTo>
                  <a:pt x="96118" y="22337"/>
                </a:lnTo>
                <a:lnTo>
                  <a:pt x="98093" y="21735"/>
                </a:lnTo>
                <a:lnTo>
                  <a:pt x="99918" y="20979"/>
                </a:lnTo>
                <a:close/>
                <a:moveTo>
                  <a:pt x="66918" y="16301"/>
                </a:moveTo>
                <a:lnTo>
                  <a:pt x="67525" y="16450"/>
                </a:lnTo>
                <a:lnTo>
                  <a:pt x="67981" y="16605"/>
                </a:lnTo>
                <a:lnTo>
                  <a:pt x="68137" y="16754"/>
                </a:lnTo>
                <a:lnTo>
                  <a:pt x="68287" y="17058"/>
                </a:lnTo>
                <a:lnTo>
                  <a:pt x="68437" y="17356"/>
                </a:lnTo>
                <a:lnTo>
                  <a:pt x="68287" y="17660"/>
                </a:lnTo>
                <a:lnTo>
                  <a:pt x="67981" y="18417"/>
                </a:lnTo>
                <a:lnTo>
                  <a:pt x="67525" y="19167"/>
                </a:lnTo>
                <a:lnTo>
                  <a:pt x="66918" y="19775"/>
                </a:lnTo>
                <a:lnTo>
                  <a:pt x="65856" y="20830"/>
                </a:lnTo>
                <a:lnTo>
                  <a:pt x="63575" y="22641"/>
                </a:lnTo>
                <a:lnTo>
                  <a:pt x="60987" y="24148"/>
                </a:lnTo>
                <a:lnTo>
                  <a:pt x="58250" y="25507"/>
                </a:lnTo>
                <a:lnTo>
                  <a:pt x="55512" y="26413"/>
                </a:lnTo>
                <a:lnTo>
                  <a:pt x="54906" y="26568"/>
                </a:lnTo>
                <a:lnTo>
                  <a:pt x="54600" y="26413"/>
                </a:lnTo>
                <a:lnTo>
                  <a:pt x="54300" y="26115"/>
                </a:lnTo>
                <a:lnTo>
                  <a:pt x="54300" y="25811"/>
                </a:lnTo>
                <a:lnTo>
                  <a:pt x="54300" y="24905"/>
                </a:lnTo>
                <a:lnTo>
                  <a:pt x="54450" y="24000"/>
                </a:lnTo>
                <a:lnTo>
                  <a:pt x="54450" y="22188"/>
                </a:lnTo>
                <a:lnTo>
                  <a:pt x="54300" y="20377"/>
                </a:lnTo>
                <a:lnTo>
                  <a:pt x="54143" y="20073"/>
                </a:lnTo>
                <a:lnTo>
                  <a:pt x="53843" y="19924"/>
                </a:lnTo>
                <a:lnTo>
                  <a:pt x="53231" y="19620"/>
                </a:lnTo>
                <a:lnTo>
                  <a:pt x="52475" y="19471"/>
                </a:lnTo>
                <a:lnTo>
                  <a:pt x="51562" y="19167"/>
                </a:lnTo>
                <a:lnTo>
                  <a:pt x="50800" y="18714"/>
                </a:lnTo>
                <a:lnTo>
                  <a:pt x="50493" y="18262"/>
                </a:lnTo>
                <a:lnTo>
                  <a:pt x="50193" y="17964"/>
                </a:lnTo>
                <a:lnTo>
                  <a:pt x="53687" y="17207"/>
                </a:lnTo>
                <a:lnTo>
                  <a:pt x="55362" y="16903"/>
                </a:lnTo>
                <a:lnTo>
                  <a:pt x="57187" y="16605"/>
                </a:lnTo>
                <a:lnTo>
                  <a:pt x="58556" y="16450"/>
                </a:lnTo>
                <a:lnTo>
                  <a:pt x="62512" y="16450"/>
                </a:lnTo>
                <a:lnTo>
                  <a:pt x="64793" y="16301"/>
                </a:lnTo>
                <a:close/>
                <a:moveTo>
                  <a:pt x="65250" y="14639"/>
                </a:moveTo>
                <a:lnTo>
                  <a:pt x="63575" y="14794"/>
                </a:lnTo>
                <a:lnTo>
                  <a:pt x="57643" y="14794"/>
                </a:lnTo>
                <a:lnTo>
                  <a:pt x="55056" y="15092"/>
                </a:lnTo>
                <a:lnTo>
                  <a:pt x="52625" y="15396"/>
                </a:lnTo>
                <a:lnTo>
                  <a:pt x="50037" y="15997"/>
                </a:lnTo>
                <a:lnTo>
                  <a:pt x="49887" y="15997"/>
                </a:lnTo>
                <a:lnTo>
                  <a:pt x="49281" y="16153"/>
                </a:lnTo>
                <a:lnTo>
                  <a:pt x="48825" y="16450"/>
                </a:lnTo>
                <a:lnTo>
                  <a:pt x="48518" y="16754"/>
                </a:lnTo>
                <a:lnTo>
                  <a:pt x="48368" y="17207"/>
                </a:lnTo>
                <a:lnTo>
                  <a:pt x="48212" y="17660"/>
                </a:lnTo>
                <a:lnTo>
                  <a:pt x="48368" y="18262"/>
                </a:lnTo>
                <a:lnTo>
                  <a:pt x="48518" y="18714"/>
                </a:lnTo>
                <a:lnTo>
                  <a:pt x="48825" y="19322"/>
                </a:lnTo>
                <a:lnTo>
                  <a:pt x="49125" y="19775"/>
                </a:lnTo>
                <a:lnTo>
                  <a:pt x="50037" y="20681"/>
                </a:lnTo>
                <a:lnTo>
                  <a:pt x="51106" y="21283"/>
                </a:lnTo>
                <a:lnTo>
                  <a:pt x="52168" y="21586"/>
                </a:lnTo>
                <a:lnTo>
                  <a:pt x="52168" y="23851"/>
                </a:lnTo>
                <a:lnTo>
                  <a:pt x="52018" y="24905"/>
                </a:lnTo>
                <a:lnTo>
                  <a:pt x="52168" y="26115"/>
                </a:lnTo>
                <a:lnTo>
                  <a:pt x="52318" y="27020"/>
                </a:lnTo>
                <a:lnTo>
                  <a:pt x="52475" y="27473"/>
                </a:lnTo>
                <a:lnTo>
                  <a:pt x="52775" y="27926"/>
                </a:lnTo>
                <a:lnTo>
                  <a:pt x="53081" y="28224"/>
                </a:lnTo>
                <a:lnTo>
                  <a:pt x="53537" y="28379"/>
                </a:lnTo>
                <a:lnTo>
                  <a:pt x="53993" y="28528"/>
                </a:lnTo>
                <a:lnTo>
                  <a:pt x="54600" y="28677"/>
                </a:lnTo>
                <a:lnTo>
                  <a:pt x="55512" y="28677"/>
                </a:lnTo>
                <a:lnTo>
                  <a:pt x="56275" y="28528"/>
                </a:lnTo>
                <a:lnTo>
                  <a:pt x="57950" y="27926"/>
                </a:lnTo>
                <a:lnTo>
                  <a:pt x="59468" y="27169"/>
                </a:lnTo>
                <a:lnTo>
                  <a:pt x="60987" y="26264"/>
                </a:lnTo>
                <a:lnTo>
                  <a:pt x="62968" y="25209"/>
                </a:lnTo>
                <a:lnTo>
                  <a:pt x="64793" y="24000"/>
                </a:lnTo>
                <a:lnTo>
                  <a:pt x="66618" y="22641"/>
                </a:lnTo>
                <a:lnTo>
                  <a:pt x="68437" y="21283"/>
                </a:lnTo>
                <a:lnTo>
                  <a:pt x="69200" y="20228"/>
                </a:lnTo>
                <a:lnTo>
                  <a:pt x="69806" y="19167"/>
                </a:lnTo>
                <a:lnTo>
                  <a:pt x="70262" y="18113"/>
                </a:lnTo>
                <a:lnTo>
                  <a:pt x="70262" y="17207"/>
                </a:lnTo>
                <a:lnTo>
                  <a:pt x="69962" y="16301"/>
                </a:lnTo>
                <a:lnTo>
                  <a:pt x="69656" y="15997"/>
                </a:lnTo>
                <a:lnTo>
                  <a:pt x="69350" y="15545"/>
                </a:lnTo>
                <a:lnTo>
                  <a:pt x="68287" y="15092"/>
                </a:lnTo>
                <a:lnTo>
                  <a:pt x="66918" y="14794"/>
                </a:lnTo>
                <a:lnTo>
                  <a:pt x="65250" y="14639"/>
                </a:lnTo>
                <a:close/>
                <a:moveTo>
                  <a:pt x="71787" y="31245"/>
                </a:moveTo>
                <a:lnTo>
                  <a:pt x="71937" y="31394"/>
                </a:lnTo>
                <a:lnTo>
                  <a:pt x="72543" y="31846"/>
                </a:lnTo>
                <a:lnTo>
                  <a:pt x="72850" y="32454"/>
                </a:lnTo>
                <a:lnTo>
                  <a:pt x="72850" y="33056"/>
                </a:lnTo>
                <a:lnTo>
                  <a:pt x="72543" y="33658"/>
                </a:lnTo>
                <a:lnTo>
                  <a:pt x="72243" y="34111"/>
                </a:lnTo>
                <a:lnTo>
                  <a:pt x="71787" y="34415"/>
                </a:lnTo>
                <a:lnTo>
                  <a:pt x="71331" y="34563"/>
                </a:lnTo>
                <a:lnTo>
                  <a:pt x="70875" y="34563"/>
                </a:lnTo>
                <a:lnTo>
                  <a:pt x="71331" y="32752"/>
                </a:lnTo>
                <a:lnTo>
                  <a:pt x="71481" y="32002"/>
                </a:lnTo>
                <a:lnTo>
                  <a:pt x="71787" y="31245"/>
                </a:lnTo>
                <a:close/>
                <a:moveTo>
                  <a:pt x="71787" y="28981"/>
                </a:moveTo>
                <a:lnTo>
                  <a:pt x="71025" y="29285"/>
                </a:lnTo>
                <a:lnTo>
                  <a:pt x="70262" y="29886"/>
                </a:lnTo>
                <a:lnTo>
                  <a:pt x="69656" y="30643"/>
                </a:lnTo>
                <a:lnTo>
                  <a:pt x="69350" y="31549"/>
                </a:lnTo>
                <a:lnTo>
                  <a:pt x="69050" y="32603"/>
                </a:lnTo>
                <a:lnTo>
                  <a:pt x="68893" y="33658"/>
                </a:lnTo>
                <a:lnTo>
                  <a:pt x="68593" y="34111"/>
                </a:lnTo>
                <a:lnTo>
                  <a:pt x="68287" y="34563"/>
                </a:lnTo>
                <a:lnTo>
                  <a:pt x="68137" y="35016"/>
                </a:lnTo>
                <a:lnTo>
                  <a:pt x="67981" y="35618"/>
                </a:lnTo>
                <a:lnTo>
                  <a:pt x="68137" y="36071"/>
                </a:lnTo>
                <a:lnTo>
                  <a:pt x="68593" y="36375"/>
                </a:lnTo>
                <a:lnTo>
                  <a:pt x="69506" y="36828"/>
                </a:lnTo>
                <a:lnTo>
                  <a:pt x="70262" y="36976"/>
                </a:lnTo>
                <a:lnTo>
                  <a:pt x="71175" y="36976"/>
                </a:lnTo>
                <a:lnTo>
                  <a:pt x="71937" y="36828"/>
                </a:lnTo>
                <a:lnTo>
                  <a:pt x="72700" y="36679"/>
                </a:lnTo>
                <a:lnTo>
                  <a:pt x="73456" y="36226"/>
                </a:lnTo>
                <a:lnTo>
                  <a:pt x="74218" y="35618"/>
                </a:lnTo>
                <a:lnTo>
                  <a:pt x="74675" y="34867"/>
                </a:lnTo>
                <a:lnTo>
                  <a:pt x="75131" y="34111"/>
                </a:lnTo>
                <a:lnTo>
                  <a:pt x="75437" y="33360"/>
                </a:lnTo>
                <a:lnTo>
                  <a:pt x="75437" y="32603"/>
                </a:lnTo>
                <a:lnTo>
                  <a:pt x="75281" y="31698"/>
                </a:lnTo>
                <a:lnTo>
                  <a:pt x="74981" y="31096"/>
                </a:lnTo>
                <a:lnTo>
                  <a:pt x="74525" y="30339"/>
                </a:lnTo>
                <a:lnTo>
                  <a:pt x="74068" y="29737"/>
                </a:lnTo>
                <a:lnTo>
                  <a:pt x="73306" y="29285"/>
                </a:lnTo>
                <a:lnTo>
                  <a:pt x="72850" y="29130"/>
                </a:lnTo>
                <a:lnTo>
                  <a:pt x="72543" y="29130"/>
                </a:lnTo>
                <a:lnTo>
                  <a:pt x="72243" y="28981"/>
                </a:lnTo>
                <a:close/>
                <a:moveTo>
                  <a:pt x="90493" y="24756"/>
                </a:moveTo>
                <a:lnTo>
                  <a:pt x="94143" y="25209"/>
                </a:lnTo>
                <a:lnTo>
                  <a:pt x="97337" y="25209"/>
                </a:lnTo>
                <a:lnTo>
                  <a:pt x="94900" y="26264"/>
                </a:lnTo>
                <a:lnTo>
                  <a:pt x="89125" y="28528"/>
                </a:lnTo>
                <a:lnTo>
                  <a:pt x="86231" y="29886"/>
                </a:lnTo>
                <a:lnTo>
                  <a:pt x="84862" y="30643"/>
                </a:lnTo>
                <a:lnTo>
                  <a:pt x="83650" y="31394"/>
                </a:lnTo>
                <a:lnTo>
                  <a:pt x="83493" y="31549"/>
                </a:lnTo>
                <a:lnTo>
                  <a:pt x="83493" y="31846"/>
                </a:lnTo>
                <a:lnTo>
                  <a:pt x="83650" y="32002"/>
                </a:lnTo>
                <a:lnTo>
                  <a:pt x="85168" y="32002"/>
                </a:lnTo>
                <a:lnTo>
                  <a:pt x="86687" y="31698"/>
                </a:lnTo>
                <a:lnTo>
                  <a:pt x="88056" y="31394"/>
                </a:lnTo>
                <a:lnTo>
                  <a:pt x="89425" y="30941"/>
                </a:lnTo>
                <a:lnTo>
                  <a:pt x="92162" y="29886"/>
                </a:lnTo>
                <a:lnTo>
                  <a:pt x="94900" y="28832"/>
                </a:lnTo>
                <a:lnTo>
                  <a:pt x="100681" y="26568"/>
                </a:lnTo>
                <a:lnTo>
                  <a:pt x="102356" y="25960"/>
                </a:lnTo>
                <a:lnTo>
                  <a:pt x="104025" y="25358"/>
                </a:lnTo>
                <a:lnTo>
                  <a:pt x="106462" y="28677"/>
                </a:lnTo>
                <a:lnTo>
                  <a:pt x="104937" y="29130"/>
                </a:lnTo>
                <a:lnTo>
                  <a:pt x="101593" y="30035"/>
                </a:lnTo>
                <a:lnTo>
                  <a:pt x="98250" y="30792"/>
                </a:lnTo>
                <a:lnTo>
                  <a:pt x="95512" y="31394"/>
                </a:lnTo>
                <a:lnTo>
                  <a:pt x="93837" y="31698"/>
                </a:lnTo>
                <a:lnTo>
                  <a:pt x="92318" y="32299"/>
                </a:lnTo>
                <a:lnTo>
                  <a:pt x="90950" y="32907"/>
                </a:lnTo>
                <a:lnTo>
                  <a:pt x="89581" y="33658"/>
                </a:lnTo>
                <a:lnTo>
                  <a:pt x="88512" y="34563"/>
                </a:lnTo>
                <a:lnTo>
                  <a:pt x="88212" y="35165"/>
                </a:lnTo>
                <a:lnTo>
                  <a:pt x="87756" y="35773"/>
                </a:lnTo>
                <a:lnTo>
                  <a:pt x="87906" y="36071"/>
                </a:lnTo>
                <a:lnTo>
                  <a:pt x="87906" y="36226"/>
                </a:lnTo>
                <a:lnTo>
                  <a:pt x="88212" y="36226"/>
                </a:lnTo>
                <a:lnTo>
                  <a:pt x="90950" y="35320"/>
                </a:lnTo>
                <a:lnTo>
                  <a:pt x="93837" y="34563"/>
                </a:lnTo>
                <a:lnTo>
                  <a:pt x="96725" y="33658"/>
                </a:lnTo>
                <a:lnTo>
                  <a:pt x="99618" y="33056"/>
                </a:lnTo>
                <a:lnTo>
                  <a:pt x="103725" y="32454"/>
                </a:lnTo>
                <a:lnTo>
                  <a:pt x="106156" y="31846"/>
                </a:lnTo>
                <a:lnTo>
                  <a:pt x="107218" y="31549"/>
                </a:lnTo>
                <a:lnTo>
                  <a:pt x="108131" y="31096"/>
                </a:lnTo>
                <a:lnTo>
                  <a:pt x="109806" y="33813"/>
                </a:lnTo>
                <a:lnTo>
                  <a:pt x="89275" y="41809"/>
                </a:lnTo>
                <a:lnTo>
                  <a:pt x="88512" y="41356"/>
                </a:lnTo>
                <a:lnTo>
                  <a:pt x="87450" y="40903"/>
                </a:lnTo>
                <a:lnTo>
                  <a:pt x="85625" y="39693"/>
                </a:lnTo>
                <a:lnTo>
                  <a:pt x="84562" y="39092"/>
                </a:lnTo>
                <a:lnTo>
                  <a:pt x="83650" y="38788"/>
                </a:lnTo>
                <a:lnTo>
                  <a:pt x="82581" y="38788"/>
                </a:lnTo>
                <a:lnTo>
                  <a:pt x="81518" y="38943"/>
                </a:lnTo>
                <a:lnTo>
                  <a:pt x="80756" y="39396"/>
                </a:lnTo>
                <a:lnTo>
                  <a:pt x="80000" y="39849"/>
                </a:lnTo>
                <a:lnTo>
                  <a:pt x="78631" y="40903"/>
                </a:lnTo>
                <a:lnTo>
                  <a:pt x="77412" y="42113"/>
                </a:lnTo>
                <a:lnTo>
                  <a:pt x="76043" y="43316"/>
                </a:lnTo>
                <a:lnTo>
                  <a:pt x="74825" y="43924"/>
                </a:lnTo>
                <a:lnTo>
                  <a:pt x="74218" y="44222"/>
                </a:lnTo>
                <a:lnTo>
                  <a:pt x="73612" y="44377"/>
                </a:lnTo>
                <a:lnTo>
                  <a:pt x="73000" y="44377"/>
                </a:lnTo>
                <a:lnTo>
                  <a:pt x="72393" y="44222"/>
                </a:lnTo>
                <a:lnTo>
                  <a:pt x="71787" y="44073"/>
                </a:lnTo>
                <a:lnTo>
                  <a:pt x="71025" y="43769"/>
                </a:lnTo>
                <a:lnTo>
                  <a:pt x="70568" y="43471"/>
                </a:lnTo>
                <a:lnTo>
                  <a:pt x="70568" y="43018"/>
                </a:lnTo>
                <a:lnTo>
                  <a:pt x="70568" y="42714"/>
                </a:lnTo>
                <a:lnTo>
                  <a:pt x="70875" y="42410"/>
                </a:lnTo>
                <a:lnTo>
                  <a:pt x="71631" y="41809"/>
                </a:lnTo>
                <a:lnTo>
                  <a:pt x="72393" y="41505"/>
                </a:lnTo>
                <a:lnTo>
                  <a:pt x="73456" y="41052"/>
                </a:lnTo>
                <a:lnTo>
                  <a:pt x="74368" y="40599"/>
                </a:lnTo>
                <a:lnTo>
                  <a:pt x="76500" y="39849"/>
                </a:lnTo>
                <a:lnTo>
                  <a:pt x="76956" y="39545"/>
                </a:lnTo>
                <a:lnTo>
                  <a:pt x="77262" y="39241"/>
                </a:lnTo>
                <a:lnTo>
                  <a:pt x="77262" y="38943"/>
                </a:lnTo>
                <a:lnTo>
                  <a:pt x="77262" y="38490"/>
                </a:lnTo>
                <a:lnTo>
                  <a:pt x="77106" y="37584"/>
                </a:lnTo>
                <a:lnTo>
                  <a:pt x="77106" y="37280"/>
                </a:lnTo>
                <a:lnTo>
                  <a:pt x="77262" y="36828"/>
                </a:lnTo>
                <a:lnTo>
                  <a:pt x="77718" y="36226"/>
                </a:lnTo>
                <a:lnTo>
                  <a:pt x="78175" y="35618"/>
                </a:lnTo>
                <a:lnTo>
                  <a:pt x="79387" y="34719"/>
                </a:lnTo>
                <a:lnTo>
                  <a:pt x="80606" y="33658"/>
                </a:lnTo>
                <a:lnTo>
                  <a:pt x="81062" y="33056"/>
                </a:lnTo>
                <a:lnTo>
                  <a:pt x="81518" y="32299"/>
                </a:lnTo>
                <a:lnTo>
                  <a:pt x="81518" y="31846"/>
                </a:lnTo>
                <a:lnTo>
                  <a:pt x="81668" y="31394"/>
                </a:lnTo>
                <a:lnTo>
                  <a:pt x="81518" y="30488"/>
                </a:lnTo>
                <a:lnTo>
                  <a:pt x="81368" y="29582"/>
                </a:lnTo>
                <a:lnTo>
                  <a:pt x="81518" y="28677"/>
                </a:lnTo>
                <a:lnTo>
                  <a:pt x="81668" y="28075"/>
                </a:lnTo>
                <a:lnTo>
                  <a:pt x="82125" y="27473"/>
                </a:lnTo>
                <a:lnTo>
                  <a:pt x="84106" y="27169"/>
                </a:lnTo>
                <a:lnTo>
                  <a:pt x="86081" y="26568"/>
                </a:lnTo>
                <a:lnTo>
                  <a:pt x="88056" y="25811"/>
                </a:lnTo>
                <a:lnTo>
                  <a:pt x="90037" y="25054"/>
                </a:lnTo>
                <a:lnTo>
                  <a:pt x="90493" y="24756"/>
                </a:lnTo>
                <a:close/>
                <a:moveTo>
                  <a:pt x="110868" y="35773"/>
                </a:moveTo>
                <a:lnTo>
                  <a:pt x="112543" y="39241"/>
                </a:lnTo>
                <a:lnTo>
                  <a:pt x="110868" y="39693"/>
                </a:lnTo>
                <a:lnTo>
                  <a:pt x="109350" y="40301"/>
                </a:lnTo>
                <a:lnTo>
                  <a:pt x="106462" y="41505"/>
                </a:lnTo>
                <a:lnTo>
                  <a:pt x="101593" y="43316"/>
                </a:lnTo>
                <a:lnTo>
                  <a:pt x="96575" y="44979"/>
                </a:lnTo>
                <a:lnTo>
                  <a:pt x="95812" y="44377"/>
                </a:lnTo>
                <a:lnTo>
                  <a:pt x="94750" y="43769"/>
                </a:lnTo>
                <a:lnTo>
                  <a:pt x="93381" y="43167"/>
                </a:lnTo>
                <a:lnTo>
                  <a:pt x="91862" y="42566"/>
                </a:lnTo>
                <a:lnTo>
                  <a:pt x="94143" y="42113"/>
                </a:lnTo>
                <a:lnTo>
                  <a:pt x="96425" y="41505"/>
                </a:lnTo>
                <a:lnTo>
                  <a:pt x="100831" y="39997"/>
                </a:lnTo>
                <a:lnTo>
                  <a:pt x="103725" y="38788"/>
                </a:lnTo>
                <a:lnTo>
                  <a:pt x="106762" y="37584"/>
                </a:lnTo>
                <a:lnTo>
                  <a:pt x="109656" y="36375"/>
                </a:lnTo>
                <a:lnTo>
                  <a:pt x="110868" y="35773"/>
                </a:lnTo>
                <a:close/>
                <a:moveTo>
                  <a:pt x="83193" y="41052"/>
                </a:moveTo>
                <a:lnTo>
                  <a:pt x="83800" y="41207"/>
                </a:lnTo>
                <a:lnTo>
                  <a:pt x="85168" y="41660"/>
                </a:lnTo>
                <a:lnTo>
                  <a:pt x="86387" y="42262"/>
                </a:lnTo>
                <a:lnTo>
                  <a:pt x="87600" y="43018"/>
                </a:lnTo>
                <a:lnTo>
                  <a:pt x="88968" y="43620"/>
                </a:lnTo>
                <a:lnTo>
                  <a:pt x="90187" y="44073"/>
                </a:lnTo>
                <a:lnTo>
                  <a:pt x="93531" y="45127"/>
                </a:lnTo>
                <a:lnTo>
                  <a:pt x="94600" y="45735"/>
                </a:lnTo>
                <a:lnTo>
                  <a:pt x="93987" y="45884"/>
                </a:lnTo>
                <a:lnTo>
                  <a:pt x="93837" y="46033"/>
                </a:lnTo>
                <a:lnTo>
                  <a:pt x="93837" y="46188"/>
                </a:lnTo>
                <a:lnTo>
                  <a:pt x="93837" y="46337"/>
                </a:lnTo>
                <a:lnTo>
                  <a:pt x="93987" y="46486"/>
                </a:lnTo>
                <a:lnTo>
                  <a:pt x="95356" y="46790"/>
                </a:lnTo>
                <a:lnTo>
                  <a:pt x="94750" y="47243"/>
                </a:lnTo>
                <a:lnTo>
                  <a:pt x="93837" y="47547"/>
                </a:lnTo>
                <a:lnTo>
                  <a:pt x="92618" y="47844"/>
                </a:lnTo>
                <a:lnTo>
                  <a:pt x="91406" y="47696"/>
                </a:lnTo>
                <a:lnTo>
                  <a:pt x="90037" y="47547"/>
                </a:lnTo>
                <a:lnTo>
                  <a:pt x="87600" y="46939"/>
                </a:lnTo>
                <a:lnTo>
                  <a:pt x="85168" y="46188"/>
                </a:lnTo>
                <a:lnTo>
                  <a:pt x="82737" y="45431"/>
                </a:lnTo>
                <a:lnTo>
                  <a:pt x="81212" y="44979"/>
                </a:lnTo>
                <a:lnTo>
                  <a:pt x="79543" y="44675"/>
                </a:lnTo>
                <a:lnTo>
                  <a:pt x="77868" y="44526"/>
                </a:lnTo>
                <a:lnTo>
                  <a:pt x="76193" y="44526"/>
                </a:lnTo>
                <a:lnTo>
                  <a:pt x="78325" y="43620"/>
                </a:lnTo>
                <a:lnTo>
                  <a:pt x="79387" y="42863"/>
                </a:lnTo>
                <a:lnTo>
                  <a:pt x="80150" y="42113"/>
                </a:lnTo>
                <a:lnTo>
                  <a:pt x="80756" y="41660"/>
                </a:lnTo>
                <a:lnTo>
                  <a:pt x="81368" y="41356"/>
                </a:lnTo>
                <a:lnTo>
                  <a:pt x="81975" y="41207"/>
                </a:lnTo>
                <a:lnTo>
                  <a:pt x="82581" y="41052"/>
                </a:lnTo>
                <a:close/>
                <a:moveTo>
                  <a:pt x="114518" y="44830"/>
                </a:moveTo>
                <a:lnTo>
                  <a:pt x="115281" y="47547"/>
                </a:lnTo>
                <a:lnTo>
                  <a:pt x="115737" y="50264"/>
                </a:lnTo>
                <a:lnTo>
                  <a:pt x="112850" y="51014"/>
                </a:lnTo>
                <a:lnTo>
                  <a:pt x="111781" y="50413"/>
                </a:lnTo>
                <a:lnTo>
                  <a:pt x="110718" y="49656"/>
                </a:lnTo>
                <a:lnTo>
                  <a:pt x="108743" y="48148"/>
                </a:lnTo>
                <a:lnTo>
                  <a:pt x="110412" y="47547"/>
                </a:lnTo>
                <a:lnTo>
                  <a:pt x="111937" y="46790"/>
                </a:lnTo>
                <a:lnTo>
                  <a:pt x="113456" y="45884"/>
                </a:lnTo>
                <a:lnTo>
                  <a:pt x="113912" y="45431"/>
                </a:lnTo>
                <a:lnTo>
                  <a:pt x="114518" y="44830"/>
                </a:lnTo>
                <a:close/>
                <a:moveTo>
                  <a:pt x="107218" y="49811"/>
                </a:moveTo>
                <a:lnTo>
                  <a:pt x="108287" y="50264"/>
                </a:lnTo>
                <a:lnTo>
                  <a:pt x="109500" y="51318"/>
                </a:lnTo>
                <a:lnTo>
                  <a:pt x="109656" y="51467"/>
                </a:lnTo>
                <a:lnTo>
                  <a:pt x="108287" y="50865"/>
                </a:lnTo>
                <a:lnTo>
                  <a:pt x="107675" y="50561"/>
                </a:lnTo>
                <a:lnTo>
                  <a:pt x="107068" y="50109"/>
                </a:lnTo>
                <a:lnTo>
                  <a:pt x="106762" y="49960"/>
                </a:lnTo>
                <a:lnTo>
                  <a:pt x="106762" y="49811"/>
                </a:lnTo>
                <a:close/>
                <a:moveTo>
                  <a:pt x="104937" y="49507"/>
                </a:moveTo>
                <a:lnTo>
                  <a:pt x="104937" y="49960"/>
                </a:lnTo>
                <a:lnTo>
                  <a:pt x="104937" y="50561"/>
                </a:lnTo>
                <a:lnTo>
                  <a:pt x="105093" y="51014"/>
                </a:lnTo>
                <a:lnTo>
                  <a:pt x="105393" y="51318"/>
                </a:lnTo>
                <a:lnTo>
                  <a:pt x="106006" y="52075"/>
                </a:lnTo>
                <a:lnTo>
                  <a:pt x="107068" y="52528"/>
                </a:lnTo>
                <a:lnTo>
                  <a:pt x="107218" y="52677"/>
                </a:lnTo>
                <a:lnTo>
                  <a:pt x="105243" y="53278"/>
                </a:lnTo>
                <a:lnTo>
                  <a:pt x="102050" y="54035"/>
                </a:lnTo>
                <a:lnTo>
                  <a:pt x="101287" y="52528"/>
                </a:lnTo>
                <a:lnTo>
                  <a:pt x="100681" y="51014"/>
                </a:lnTo>
                <a:lnTo>
                  <a:pt x="102812" y="50264"/>
                </a:lnTo>
                <a:lnTo>
                  <a:pt x="104937" y="49507"/>
                </a:lnTo>
                <a:close/>
                <a:moveTo>
                  <a:pt x="98093" y="51622"/>
                </a:moveTo>
                <a:lnTo>
                  <a:pt x="98400" y="51920"/>
                </a:lnTo>
                <a:lnTo>
                  <a:pt x="98706" y="52373"/>
                </a:lnTo>
                <a:lnTo>
                  <a:pt x="99312" y="53433"/>
                </a:lnTo>
                <a:lnTo>
                  <a:pt x="99618" y="54488"/>
                </a:lnTo>
                <a:lnTo>
                  <a:pt x="98400" y="54792"/>
                </a:lnTo>
                <a:lnTo>
                  <a:pt x="97943" y="53731"/>
                </a:lnTo>
                <a:lnTo>
                  <a:pt x="97487" y="52528"/>
                </a:lnTo>
                <a:lnTo>
                  <a:pt x="97337" y="52075"/>
                </a:lnTo>
                <a:lnTo>
                  <a:pt x="97337" y="51771"/>
                </a:lnTo>
                <a:lnTo>
                  <a:pt x="98093" y="51622"/>
                </a:lnTo>
                <a:close/>
                <a:moveTo>
                  <a:pt x="109500" y="54488"/>
                </a:moveTo>
                <a:lnTo>
                  <a:pt x="109500" y="55245"/>
                </a:lnTo>
                <a:lnTo>
                  <a:pt x="109200" y="55698"/>
                </a:lnTo>
                <a:lnTo>
                  <a:pt x="108893" y="56150"/>
                </a:lnTo>
                <a:lnTo>
                  <a:pt x="108287" y="56448"/>
                </a:lnTo>
                <a:lnTo>
                  <a:pt x="107675" y="56603"/>
                </a:lnTo>
                <a:lnTo>
                  <a:pt x="106306" y="56752"/>
                </a:lnTo>
                <a:lnTo>
                  <a:pt x="105243" y="56603"/>
                </a:lnTo>
                <a:lnTo>
                  <a:pt x="104331" y="56299"/>
                </a:lnTo>
                <a:lnTo>
                  <a:pt x="103568" y="55995"/>
                </a:lnTo>
                <a:lnTo>
                  <a:pt x="104787" y="55698"/>
                </a:lnTo>
                <a:lnTo>
                  <a:pt x="109500" y="54488"/>
                </a:lnTo>
                <a:close/>
                <a:moveTo>
                  <a:pt x="116193" y="53433"/>
                </a:moveTo>
                <a:lnTo>
                  <a:pt x="116500" y="55995"/>
                </a:lnTo>
                <a:lnTo>
                  <a:pt x="116343" y="55995"/>
                </a:lnTo>
                <a:lnTo>
                  <a:pt x="114975" y="56150"/>
                </a:lnTo>
                <a:lnTo>
                  <a:pt x="113456" y="56299"/>
                </a:lnTo>
                <a:lnTo>
                  <a:pt x="110718" y="57056"/>
                </a:lnTo>
                <a:lnTo>
                  <a:pt x="111025" y="56448"/>
                </a:lnTo>
                <a:lnTo>
                  <a:pt x="111325" y="55698"/>
                </a:lnTo>
                <a:lnTo>
                  <a:pt x="111481" y="54941"/>
                </a:lnTo>
                <a:lnTo>
                  <a:pt x="111325" y="54035"/>
                </a:lnTo>
                <a:lnTo>
                  <a:pt x="113762" y="53433"/>
                </a:lnTo>
                <a:close/>
                <a:moveTo>
                  <a:pt x="100831" y="56603"/>
                </a:moveTo>
                <a:lnTo>
                  <a:pt x="101443" y="57205"/>
                </a:lnTo>
                <a:lnTo>
                  <a:pt x="102200" y="57807"/>
                </a:lnTo>
                <a:lnTo>
                  <a:pt x="103112" y="58260"/>
                </a:lnTo>
                <a:lnTo>
                  <a:pt x="104025" y="58712"/>
                </a:lnTo>
                <a:lnTo>
                  <a:pt x="105243" y="58867"/>
                </a:lnTo>
                <a:lnTo>
                  <a:pt x="103725" y="59469"/>
                </a:lnTo>
                <a:lnTo>
                  <a:pt x="103725" y="59618"/>
                </a:lnTo>
                <a:lnTo>
                  <a:pt x="102200" y="58867"/>
                </a:lnTo>
                <a:lnTo>
                  <a:pt x="100987" y="57962"/>
                </a:lnTo>
                <a:lnTo>
                  <a:pt x="99768" y="56752"/>
                </a:lnTo>
                <a:lnTo>
                  <a:pt x="100831" y="56603"/>
                </a:lnTo>
                <a:close/>
                <a:moveTo>
                  <a:pt x="116500" y="58111"/>
                </a:moveTo>
                <a:lnTo>
                  <a:pt x="116500" y="62037"/>
                </a:lnTo>
                <a:lnTo>
                  <a:pt x="116193" y="62186"/>
                </a:lnTo>
                <a:lnTo>
                  <a:pt x="114218" y="62788"/>
                </a:lnTo>
                <a:lnTo>
                  <a:pt x="112393" y="63545"/>
                </a:lnTo>
                <a:lnTo>
                  <a:pt x="109806" y="64301"/>
                </a:lnTo>
                <a:lnTo>
                  <a:pt x="107218" y="64903"/>
                </a:lnTo>
                <a:lnTo>
                  <a:pt x="107375" y="63997"/>
                </a:lnTo>
                <a:lnTo>
                  <a:pt x="107218" y="62943"/>
                </a:lnTo>
                <a:lnTo>
                  <a:pt x="106918" y="62037"/>
                </a:lnTo>
                <a:lnTo>
                  <a:pt x="106306" y="61429"/>
                </a:lnTo>
                <a:lnTo>
                  <a:pt x="116500" y="58111"/>
                </a:lnTo>
                <a:close/>
                <a:moveTo>
                  <a:pt x="116193" y="65052"/>
                </a:moveTo>
                <a:lnTo>
                  <a:pt x="115587" y="69283"/>
                </a:lnTo>
                <a:lnTo>
                  <a:pt x="115431" y="69283"/>
                </a:lnTo>
                <a:lnTo>
                  <a:pt x="113606" y="69580"/>
                </a:lnTo>
                <a:lnTo>
                  <a:pt x="111781" y="70188"/>
                </a:lnTo>
                <a:lnTo>
                  <a:pt x="108131" y="71547"/>
                </a:lnTo>
                <a:lnTo>
                  <a:pt x="105243" y="72452"/>
                </a:lnTo>
                <a:lnTo>
                  <a:pt x="102356" y="73358"/>
                </a:lnTo>
                <a:lnTo>
                  <a:pt x="102506" y="72750"/>
                </a:lnTo>
                <a:lnTo>
                  <a:pt x="102656" y="72000"/>
                </a:lnTo>
                <a:lnTo>
                  <a:pt x="103268" y="70790"/>
                </a:lnTo>
                <a:lnTo>
                  <a:pt x="104025" y="69580"/>
                </a:lnTo>
                <a:lnTo>
                  <a:pt x="104787" y="68675"/>
                </a:lnTo>
                <a:lnTo>
                  <a:pt x="105243" y="68073"/>
                </a:lnTo>
                <a:lnTo>
                  <a:pt x="105850" y="67924"/>
                </a:lnTo>
                <a:lnTo>
                  <a:pt x="109956" y="67018"/>
                </a:lnTo>
                <a:lnTo>
                  <a:pt x="114062" y="65809"/>
                </a:lnTo>
                <a:lnTo>
                  <a:pt x="115131" y="65505"/>
                </a:lnTo>
                <a:lnTo>
                  <a:pt x="116193" y="65052"/>
                </a:lnTo>
                <a:close/>
                <a:moveTo>
                  <a:pt x="114975" y="72000"/>
                </a:moveTo>
                <a:lnTo>
                  <a:pt x="114368" y="74264"/>
                </a:lnTo>
                <a:lnTo>
                  <a:pt x="113762" y="76677"/>
                </a:lnTo>
                <a:lnTo>
                  <a:pt x="112543" y="76528"/>
                </a:lnTo>
                <a:lnTo>
                  <a:pt x="111175" y="76528"/>
                </a:lnTo>
                <a:lnTo>
                  <a:pt x="110868" y="75920"/>
                </a:lnTo>
                <a:lnTo>
                  <a:pt x="110412" y="75467"/>
                </a:lnTo>
                <a:lnTo>
                  <a:pt x="110112" y="75318"/>
                </a:lnTo>
                <a:lnTo>
                  <a:pt x="109200" y="75318"/>
                </a:lnTo>
                <a:lnTo>
                  <a:pt x="108743" y="75622"/>
                </a:lnTo>
                <a:lnTo>
                  <a:pt x="108437" y="75771"/>
                </a:lnTo>
                <a:lnTo>
                  <a:pt x="107375" y="76528"/>
                </a:lnTo>
                <a:lnTo>
                  <a:pt x="106612" y="77278"/>
                </a:lnTo>
                <a:lnTo>
                  <a:pt x="106006" y="78035"/>
                </a:lnTo>
                <a:lnTo>
                  <a:pt x="104637" y="78488"/>
                </a:lnTo>
                <a:lnTo>
                  <a:pt x="102656" y="79394"/>
                </a:lnTo>
                <a:lnTo>
                  <a:pt x="102656" y="78792"/>
                </a:lnTo>
                <a:lnTo>
                  <a:pt x="102506" y="75920"/>
                </a:lnTo>
                <a:lnTo>
                  <a:pt x="106006" y="74865"/>
                </a:lnTo>
                <a:lnTo>
                  <a:pt x="109806" y="73507"/>
                </a:lnTo>
                <a:lnTo>
                  <a:pt x="113762" y="72297"/>
                </a:lnTo>
                <a:lnTo>
                  <a:pt x="114975" y="72000"/>
                </a:lnTo>
                <a:close/>
                <a:moveTo>
                  <a:pt x="112850" y="79394"/>
                </a:moveTo>
                <a:lnTo>
                  <a:pt x="111631" y="82260"/>
                </a:lnTo>
                <a:lnTo>
                  <a:pt x="110412" y="82415"/>
                </a:lnTo>
                <a:lnTo>
                  <a:pt x="110868" y="81056"/>
                </a:lnTo>
                <a:lnTo>
                  <a:pt x="111325" y="79543"/>
                </a:lnTo>
                <a:lnTo>
                  <a:pt x="112850" y="79394"/>
                </a:lnTo>
                <a:close/>
                <a:moveTo>
                  <a:pt x="108893" y="80150"/>
                </a:moveTo>
                <a:lnTo>
                  <a:pt x="108437" y="81354"/>
                </a:lnTo>
                <a:lnTo>
                  <a:pt x="108131" y="81962"/>
                </a:lnTo>
                <a:lnTo>
                  <a:pt x="107675" y="82563"/>
                </a:lnTo>
                <a:lnTo>
                  <a:pt x="107525" y="82712"/>
                </a:lnTo>
                <a:lnTo>
                  <a:pt x="107525" y="82563"/>
                </a:lnTo>
                <a:lnTo>
                  <a:pt x="107068" y="82111"/>
                </a:lnTo>
                <a:lnTo>
                  <a:pt x="106918" y="81658"/>
                </a:lnTo>
                <a:lnTo>
                  <a:pt x="106918" y="81205"/>
                </a:lnTo>
                <a:lnTo>
                  <a:pt x="106918" y="80752"/>
                </a:lnTo>
                <a:lnTo>
                  <a:pt x="108893" y="80150"/>
                </a:lnTo>
                <a:close/>
                <a:moveTo>
                  <a:pt x="104937" y="81509"/>
                </a:moveTo>
                <a:lnTo>
                  <a:pt x="105093" y="82111"/>
                </a:lnTo>
                <a:lnTo>
                  <a:pt x="105243" y="82867"/>
                </a:lnTo>
                <a:lnTo>
                  <a:pt x="105550" y="83469"/>
                </a:lnTo>
                <a:lnTo>
                  <a:pt x="106006" y="84071"/>
                </a:lnTo>
                <a:lnTo>
                  <a:pt x="103112" y="85429"/>
                </a:lnTo>
                <a:lnTo>
                  <a:pt x="101287" y="86335"/>
                </a:lnTo>
                <a:lnTo>
                  <a:pt x="99312" y="87092"/>
                </a:lnTo>
                <a:lnTo>
                  <a:pt x="95356" y="88146"/>
                </a:lnTo>
                <a:lnTo>
                  <a:pt x="95356" y="88146"/>
                </a:lnTo>
                <a:lnTo>
                  <a:pt x="96425" y="86639"/>
                </a:lnTo>
                <a:lnTo>
                  <a:pt x="97487" y="85280"/>
                </a:lnTo>
                <a:lnTo>
                  <a:pt x="99006" y="84071"/>
                </a:lnTo>
                <a:lnTo>
                  <a:pt x="102356" y="82415"/>
                </a:lnTo>
                <a:lnTo>
                  <a:pt x="104937" y="81509"/>
                </a:lnTo>
                <a:close/>
                <a:moveTo>
                  <a:pt x="113456" y="41809"/>
                </a:moveTo>
                <a:lnTo>
                  <a:pt x="114062" y="43316"/>
                </a:lnTo>
                <a:lnTo>
                  <a:pt x="112850" y="43471"/>
                </a:lnTo>
                <a:lnTo>
                  <a:pt x="111781" y="43769"/>
                </a:lnTo>
                <a:lnTo>
                  <a:pt x="109500" y="44830"/>
                </a:lnTo>
                <a:lnTo>
                  <a:pt x="107218" y="45884"/>
                </a:lnTo>
                <a:lnTo>
                  <a:pt x="105243" y="46790"/>
                </a:lnTo>
                <a:lnTo>
                  <a:pt x="102050" y="47844"/>
                </a:lnTo>
                <a:lnTo>
                  <a:pt x="100531" y="48452"/>
                </a:lnTo>
                <a:lnTo>
                  <a:pt x="98856" y="49054"/>
                </a:lnTo>
                <a:lnTo>
                  <a:pt x="98093" y="48750"/>
                </a:lnTo>
                <a:lnTo>
                  <a:pt x="97181" y="48601"/>
                </a:lnTo>
                <a:lnTo>
                  <a:pt x="96268" y="48750"/>
                </a:lnTo>
                <a:lnTo>
                  <a:pt x="95968" y="49054"/>
                </a:lnTo>
                <a:lnTo>
                  <a:pt x="95512" y="49203"/>
                </a:lnTo>
                <a:lnTo>
                  <a:pt x="95206" y="49811"/>
                </a:lnTo>
                <a:lnTo>
                  <a:pt x="94900" y="50561"/>
                </a:lnTo>
                <a:lnTo>
                  <a:pt x="94900" y="51318"/>
                </a:lnTo>
                <a:lnTo>
                  <a:pt x="94900" y="52075"/>
                </a:lnTo>
                <a:lnTo>
                  <a:pt x="95356" y="53582"/>
                </a:lnTo>
                <a:lnTo>
                  <a:pt x="95812" y="54941"/>
                </a:lnTo>
                <a:lnTo>
                  <a:pt x="96118" y="55394"/>
                </a:lnTo>
                <a:lnTo>
                  <a:pt x="94750" y="55846"/>
                </a:lnTo>
                <a:lnTo>
                  <a:pt x="93381" y="56448"/>
                </a:lnTo>
                <a:lnTo>
                  <a:pt x="93231" y="56603"/>
                </a:lnTo>
                <a:lnTo>
                  <a:pt x="93231" y="56752"/>
                </a:lnTo>
                <a:lnTo>
                  <a:pt x="93231" y="56901"/>
                </a:lnTo>
                <a:lnTo>
                  <a:pt x="93381" y="57056"/>
                </a:lnTo>
                <a:lnTo>
                  <a:pt x="95356" y="57205"/>
                </a:lnTo>
                <a:lnTo>
                  <a:pt x="97181" y="57205"/>
                </a:lnTo>
                <a:lnTo>
                  <a:pt x="97943" y="58111"/>
                </a:lnTo>
                <a:lnTo>
                  <a:pt x="98856" y="59016"/>
                </a:lnTo>
                <a:lnTo>
                  <a:pt x="99768" y="59922"/>
                </a:lnTo>
                <a:lnTo>
                  <a:pt x="100831" y="60679"/>
                </a:lnTo>
                <a:lnTo>
                  <a:pt x="96118" y="62490"/>
                </a:lnTo>
                <a:lnTo>
                  <a:pt x="93987" y="63545"/>
                </a:lnTo>
                <a:lnTo>
                  <a:pt x="91706" y="64754"/>
                </a:lnTo>
                <a:lnTo>
                  <a:pt x="91556" y="65052"/>
                </a:lnTo>
                <a:lnTo>
                  <a:pt x="91556" y="65356"/>
                </a:lnTo>
                <a:lnTo>
                  <a:pt x="91706" y="65660"/>
                </a:lnTo>
                <a:lnTo>
                  <a:pt x="92012" y="65660"/>
                </a:lnTo>
                <a:lnTo>
                  <a:pt x="93531" y="65505"/>
                </a:lnTo>
                <a:lnTo>
                  <a:pt x="94900" y="65356"/>
                </a:lnTo>
                <a:lnTo>
                  <a:pt x="97793" y="64450"/>
                </a:lnTo>
                <a:lnTo>
                  <a:pt x="100681" y="63545"/>
                </a:lnTo>
                <a:lnTo>
                  <a:pt x="103418" y="62490"/>
                </a:lnTo>
                <a:lnTo>
                  <a:pt x="103568" y="62335"/>
                </a:lnTo>
                <a:lnTo>
                  <a:pt x="104331" y="63092"/>
                </a:lnTo>
                <a:lnTo>
                  <a:pt x="104481" y="63396"/>
                </a:lnTo>
                <a:lnTo>
                  <a:pt x="104637" y="63849"/>
                </a:lnTo>
                <a:lnTo>
                  <a:pt x="104637" y="64301"/>
                </a:lnTo>
                <a:lnTo>
                  <a:pt x="104637" y="64754"/>
                </a:lnTo>
                <a:lnTo>
                  <a:pt x="104181" y="65660"/>
                </a:lnTo>
                <a:lnTo>
                  <a:pt x="100987" y="66410"/>
                </a:lnTo>
                <a:lnTo>
                  <a:pt x="97487" y="67018"/>
                </a:lnTo>
                <a:lnTo>
                  <a:pt x="95968" y="67471"/>
                </a:lnTo>
                <a:lnTo>
                  <a:pt x="94293" y="68073"/>
                </a:lnTo>
                <a:lnTo>
                  <a:pt x="92775" y="68830"/>
                </a:lnTo>
                <a:lnTo>
                  <a:pt x="91406" y="69580"/>
                </a:lnTo>
                <a:lnTo>
                  <a:pt x="91250" y="69884"/>
                </a:lnTo>
                <a:lnTo>
                  <a:pt x="91250" y="70188"/>
                </a:lnTo>
                <a:lnTo>
                  <a:pt x="91406" y="70486"/>
                </a:lnTo>
                <a:lnTo>
                  <a:pt x="91706" y="70486"/>
                </a:lnTo>
                <a:lnTo>
                  <a:pt x="94293" y="70337"/>
                </a:lnTo>
                <a:lnTo>
                  <a:pt x="96725" y="69884"/>
                </a:lnTo>
                <a:lnTo>
                  <a:pt x="101743" y="68830"/>
                </a:lnTo>
                <a:lnTo>
                  <a:pt x="101443" y="69431"/>
                </a:lnTo>
                <a:lnTo>
                  <a:pt x="100831" y="70641"/>
                </a:lnTo>
                <a:lnTo>
                  <a:pt x="100375" y="71696"/>
                </a:lnTo>
                <a:lnTo>
                  <a:pt x="100225" y="72750"/>
                </a:lnTo>
                <a:lnTo>
                  <a:pt x="100075" y="73960"/>
                </a:lnTo>
                <a:lnTo>
                  <a:pt x="96118" y="74865"/>
                </a:lnTo>
                <a:lnTo>
                  <a:pt x="94293" y="75318"/>
                </a:lnTo>
                <a:lnTo>
                  <a:pt x="92468" y="76075"/>
                </a:lnTo>
                <a:lnTo>
                  <a:pt x="92318" y="76224"/>
                </a:lnTo>
                <a:lnTo>
                  <a:pt x="92318" y="76373"/>
                </a:lnTo>
                <a:lnTo>
                  <a:pt x="92318" y="76528"/>
                </a:lnTo>
                <a:lnTo>
                  <a:pt x="92468" y="76677"/>
                </a:lnTo>
                <a:lnTo>
                  <a:pt x="93381" y="76981"/>
                </a:lnTo>
                <a:lnTo>
                  <a:pt x="94293" y="77130"/>
                </a:lnTo>
                <a:lnTo>
                  <a:pt x="96268" y="77130"/>
                </a:lnTo>
                <a:lnTo>
                  <a:pt x="98250" y="76981"/>
                </a:lnTo>
                <a:lnTo>
                  <a:pt x="100225" y="76528"/>
                </a:lnTo>
                <a:lnTo>
                  <a:pt x="100225" y="77886"/>
                </a:lnTo>
                <a:lnTo>
                  <a:pt x="100225" y="78792"/>
                </a:lnTo>
                <a:lnTo>
                  <a:pt x="100075" y="79543"/>
                </a:lnTo>
                <a:lnTo>
                  <a:pt x="99918" y="80299"/>
                </a:lnTo>
                <a:lnTo>
                  <a:pt x="99462" y="80752"/>
                </a:lnTo>
                <a:lnTo>
                  <a:pt x="97793" y="81658"/>
                </a:lnTo>
                <a:lnTo>
                  <a:pt x="95968" y="82260"/>
                </a:lnTo>
                <a:lnTo>
                  <a:pt x="94143" y="83016"/>
                </a:lnTo>
                <a:lnTo>
                  <a:pt x="92318" y="83773"/>
                </a:lnTo>
                <a:lnTo>
                  <a:pt x="90493" y="84679"/>
                </a:lnTo>
                <a:lnTo>
                  <a:pt x="90337" y="84976"/>
                </a:lnTo>
                <a:lnTo>
                  <a:pt x="90337" y="85125"/>
                </a:lnTo>
                <a:lnTo>
                  <a:pt x="90337" y="85429"/>
                </a:lnTo>
                <a:lnTo>
                  <a:pt x="90643" y="85578"/>
                </a:lnTo>
                <a:lnTo>
                  <a:pt x="91556" y="85733"/>
                </a:lnTo>
                <a:lnTo>
                  <a:pt x="92468" y="85882"/>
                </a:lnTo>
                <a:lnTo>
                  <a:pt x="93381" y="85733"/>
                </a:lnTo>
                <a:lnTo>
                  <a:pt x="94293" y="85733"/>
                </a:lnTo>
                <a:lnTo>
                  <a:pt x="93231" y="87092"/>
                </a:lnTo>
                <a:lnTo>
                  <a:pt x="91556" y="88903"/>
                </a:lnTo>
                <a:lnTo>
                  <a:pt x="90950" y="89356"/>
                </a:lnTo>
                <a:lnTo>
                  <a:pt x="90337" y="89505"/>
                </a:lnTo>
                <a:lnTo>
                  <a:pt x="89731" y="89505"/>
                </a:lnTo>
                <a:lnTo>
                  <a:pt x="89125" y="89201"/>
                </a:lnTo>
                <a:lnTo>
                  <a:pt x="88668" y="88903"/>
                </a:lnTo>
                <a:lnTo>
                  <a:pt x="88212" y="88450"/>
                </a:lnTo>
                <a:lnTo>
                  <a:pt x="87300" y="87390"/>
                </a:lnTo>
                <a:lnTo>
                  <a:pt x="86687" y="86639"/>
                </a:lnTo>
                <a:lnTo>
                  <a:pt x="86387" y="85733"/>
                </a:lnTo>
                <a:lnTo>
                  <a:pt x="85625" y="84071"/>
                </a:lnTo>
                <a:lnTo>
                  <a:pt x="85318" y="82260"/>
                </a:lnTo>
                <a:lnTo>
                  <a:pt x="85168" y="80448"/>
                </a:lnTo>
                <a:lnTo>
                  <a:pt x="85168" y="78488"/>
                </a:lnTo>
                <a:lnTo>
                  <a:pt x="85018" y="76677"/>
                </a:lnTo>
                <a:lnTo>
                  <a:pt x="84862" y="75771"/>
                </a:lnTo>
                <a:lnTo>
                  <a:pt x="84712" y="74865"/>
                </a:lnTo>
                <a:lnTo>
                  <a:pt x="84256" y="74109"/>
                </a:lnTo>
                <a:lnTo>
                  <a:pt x="83650" y="73203"/>
                </a:lnTo>
                <a:lnTo>
                  <a:pt x="82887" y="72148"/>
                </a:lnTo>
                <a:lnTo>
                  <a:pt x="82281" y="71094"/>
                </a:lnTo>
                <a:lnTo>
                  <a:pt x="81668" y="69884"/>
                </a:lnTo>
                <a:lnTo>
                  <a:pt x="81368" y="68526"/>
                </a:lnTo>
                <a:lnTo>
                  <a:pt x="81062" y="67620"/>
                </a:lnTo>
                <a:lnTo>
                  <a:pt x="80756" y="66714"/>
                </a:lnTo>
                <a:lnTo>
                  <a:pt x="80150" y="65958"/>
                </a:lnTo>
                <a:lnTo>
                  <a:pt x="79543" y="65207"/>
                </a:lnTo>
                <a:lnTo>
                  <a:pt x="78931" y="64754"/>
                </a:lnTo>
                <a:lnTo>
                  <a:pt x="78175" y="64450"/>
                </a:lnTo>
                <a:lnTo>
                  <a:pt x="77562" y="64146"/>
                </a:lnTo>
                <a:lnTo>
                  <a:pt x="76806" y="63997"/>
                </a:lnTo>
                <a:lnTo>
                  <a:pt x="73612" y="63997"/>
                </a:lnTo>
                <a:lnTo>
                  <a:pt x="72087" y="63849"/>
                </a:lnTo>
                <a:lnTo>
                  <a:pt x="71481" y="63693"/>
                </a:lnTo>
                <a:lnTo>
                  <a:pt x="71025" y="63396"/>
                </a:lnTo>
                <a:lnTo>
                  <a:pt x="70418" y="63092"/>
                </a:lnTo>
                <a:lnTo>
                  <a:pt x="70112" y="62788"/>
                </a:lnTo>
                <a:lnTo>
                  <a:pt x="69506" y="61882"/>
                </a:lnTo>
                <a:lnTo>
                  <a:pt x="69050" y="60828"/>
                </a:lnTo>
                <a:lnTo>
                  <a:pt x="68893" y="59618"/>
                </a:lnTo>
                <a:lnTo>
                  <a:pt x="68893" y="58415"/>
                </a:lnTo>
                <a:lnTo>
                  <a:pt x="68893" y="57056"/>
                </a:lnTo>
                <a:lnTo>
                  <a:pt x="69200" y="55245"/>
                </a:lnTo>
                <a:lnTo>
                  <a:pt x="69350" y="53278"/>
                </a:lnTo>
                <a:lnTo>
                  <a:pt x="69806" y="51467"/>
                </a:lnTo>
                <a:lnTo>
                  <a:pt x="70568" y="49811"/>
                </a:lnTo>
                <a:lnTo>
                  <a:pt x="71331" y="48750"/>
                </a:lnTo>
                <a:lnTo>
                  <a:pt x="72393" y="47844"/>
                </a:lnTo>
                <a:lnTo>
                  <a:pt x="73456" y="47243"/>
                </a:lnTo>
                <a:lnTo>
                  <a:pt x="74675" y="46939"/>
                </a:lnTo>
                <a:lnTo>
                  <a:pt x="76043" y="46641"/>
                </a:lnTo>
                <a:lnTo>
                  <a:pt x="78781" y="46641"/>
                </a:lnTo>
                <a:lnTo>
                  <a:pt x="80000" y="46790"/>
                </a:lnTo>
                <a:lnTo>
                  <a:pt x="81825" y="47094"/>
                </a:lnTo>
                <a:lnTo>
                  <a:pt x="83650" y="47696"/>
                </a:lnTo>
                <a:lnTo>
                  <a:pt x="87450" y="48750"/>
                </a:lnTo>
                <a:lnTo>
                  <a:pt x="89275" y="49203"/>
                </a:lnTo>
                <a:lnTo>
                  <a:pt x="91100" y="49358"/>
                </a:lnTo>
                <a:lnTo>
                  <a:pt x="93987" y="49358"/>
                </a:lnTo>
                <a:lnTo>
                  <a:pt x="94900" y="49054"/>
                </a:lnTo>
                <a:lnTo>
                  <a:pt x="95968" y="48601"/>
                </a:lnTo>
                <a:lnTo>
                  <a:pt x="96725" y="48148"/>
                </a:lnTo>
                <a:lnTo>
                  <a:pt x="97181" y="47547"/>
                </a:lnTo>
                <a:lnTo>
                  <a:pt x="97337" y="46790"/>
                </a:lnTo>
                <a:lnTo>
                  <a:pt x="99162" y="46641"/>
                </a:lnTo>
                <a:lnTo>
                  <a:pt x="100987" y="46188"/>
                </a:lnTo>
                <a:lnTo>
                  <a:pt x="102962" y="45580"/>
                </a:lnTo>
                <a:lnTo>
                  <a:pt x="104787" y="44830"/>
                </a:lnTo>
                <a:lnTo>
                  <a:pt x="111025" y="42410"/>
                </a:lnTo>
                <a:lnTo>
                  <a:pt x="113456" y="41809"/>
                </a:lnTo>
                <a:close/>
                <a:moveTo>
                  <a:pt x="38787" y="16903"/>
                </a:moveTo>
                <a:lnTo>
                  <a:pt x="38937" y="17207"/>
                </a:lnTo>
                <a:lnTo>
                  <a:pt x="38937" y="17660"/>
                </a:lnTo>
                <a:lnTo>
                  <a:pt x="38937" y="18262"/>
                </a:lnTo>
                <a:lnTo>
                  <a:pt x="38175" y="20073"/>
                </a:lnTo>
                <a:lnTo>
                  <a:pt x="37875" y="20979"/>
                </a:lnTo>
                <a:lnTo>
                  <a:pt x="37718" y="21884"/>
                </a:lnTo>
                <a:lnTo>
                  <a:pt x="37718" y="22337"/>
                </a:lnTo>
                <a:lnTo>
                  <a:pt x="37718" y="22945"/>
                </a:lnTo>
                <a:lnTo>
                  <a:pt x="38175" y="23851"/>
                </a:lnTo>
                <a:lnTo>
                  <a:pt x="38631" y="24905"/>
                </a:lnTo>
                <a:lnTo>
                  <a:pt x="39087" y="25811"/>
                </a:lnTo>
                <a:lnTo>
                  <a:pt x="39087" y="26115"/>
                </a:lnTo>
                <a:lnTo>
                  <a:pt x="39087" y="26264"/>
                </a:lnTo>
                <a:lnTo>
                  <a:pt x="38937" y="26264"/>
                </a:lnTo>
                <a:lnTo>
                  <a:pt x="38631" y="26413"/>
                </a:lnTo>
                <a:lnTo>
                  <a:pt x="38025" y="26264"/>
                </a:lnTo>
                <a:lnTo>
                  <a:pt x="37262" y="25960"/>
                </a:lnTo>
                <a:lnTo>
                  <a:pt x="35593" y="25209"/>
                </a:lnTo>
                <a:lnTo>
                  <a:pt x="34681" y="24601"/>
                </a:lnTo>
                <a:lnTo>
                  <a:pt x="33312" y="23696"/>
                </a:lnTo>
                <a:lnTo>
                  <a:pt x="32550" y="23398"/>
                </a:lnTo>
                <a:lnTo>
                  <a:pt x="31787" y="23243"/>
                </a:lnTo>
                <a:lnTo>
                  <a:pt x="31181" y="23243"/>
                </a:lnTo>
                <a:lnTo>
                  <a:pt x="30575" y="23398"/>
                </a:lnTo>
                <a:lnTo>
                  <a:pt x="29506" y="23851"/>
                </a:lnTo>
                <a:lnTo>
                  <a:pt x="27075" y="25054"/>
                </a:lnTo>
                <a:lnTo>
                  <a:pt x="24793" y="26115"/>
                </a:lnTo>
                <a:lnTo>
                  <a:pt x="23881" y="26413"/>
                </a:lnTo>
                <a:lnTo>
                  <a:pt x="23275" y="26865"/>
                </a:lnTo>
                <a:lnTo>
                  <a:pt x="22818" y="27473"/>
                </a:lnTo>
                <a:lnTo>
                  <a:pt x="22512" y="28075"/>
                </a:lnTo>
                <a:lnTo>
                  <a:pt x="22362" y="28677"/>
                </a:lnTo>
                <a:lnTo>
                  <a:pt x="22362" y="29285"/>
                </a:lnTo>
                <a:lnTo>
                  <a:pt x="22362" y="29886"/>
                </a:lnTo>
                <a:lnTo>
                  <a:pt x="22512" y="30488"/>
                </a:lnTo>
                <a:lnTo>
                  <a:pt x="22818" y="31096"/>
                </a:lnTo>
                <a:lnTo>
                  <a:pt x="23275" y="31549"/>
                </a:lnTo>
                <a:lnTo>
                  <a:pt x="23731" y="32002"/>
                </a:lnTo>
                <a:lnTo>
                  <a:pt x="24337" y="32454"/>
                </a:lnTo>
                <a:lnTo>
                  <a:pt x="24943" y="32603"/>
                </a:lnTo>
                <a:lnTo>
                  <a:pt x="25706" y="32752"/>
                </a:lnTo>
                <a:lnTo>
                  <a:pt x="26468" y="32752"/>
                </a:lnTo>
                <a:lnTo>
                  <a:pt x="27225" y="32603"/>
                </a:lnTo>
                <a:lnTo>
                  <a:pt x="28443" y="32150"/>
                </a:lnTo>
                <a:lnTo>
                  <a:pt x="29506" y="31549"/>
                </a:lnTo>
                <a:lnTo>
                  <a:pt x="31637" y="30339"/>
                </a:lnTo>
                <a:lnTo>
                  <a:pt x="32700" y="30035"/>
                </a:lnTo>
                <a:lnTo>
                  <a:pt x="33768" y="29886"/>
                </a:lnTo>
                <a:lnTo>
                  <a:pt x="34225" y="30035"/>
                </a:lnTo>
                <a:lnTo>
                  <a:pt x="34831" y="30190"/>
                </a:lnTo>
                <a:lnTo>
                  <a:pt x="35287" y="30488"/>
                </a:lnTo>
                <a:lnTo>
                  <a:pt x="35893" y="30941"/>
                </a:lnTo>
                <a:lnTo>
                  <a:pt x="36656" y="31846"/>
                </a:lnTo>
                <a:lnTo>
                  <a:pt x="36962" y="32603"/>
                </a:lnTo>
                <a:lnTo>
                  <a:pt x="37112" y="33205"/>
                </a:lnTo>
                <a:lnTo>
                  <a:pt x="36806" y="33813"/>
                </a:lnTo>
                <a:lnTo>
                  <a:pt x="36506" y="34266"/>
                </a:lnTo>
                <a:lnTo>
                  <a:pt x="35893" y="34719"/>
                </a:lnTo>
                <a:lnTo>
                  <a:pt x="34375" y="35469"/>
                </a:lnTo>
                <a:lnTo>
                  <a:pt x="31943" y="36524"/>
                </a:lnTo>
                <a:lnTo>
                  <a:pt x="30875" y="37132"/>
                </a:lnTo>
                <a:lnTo>
                  <a:pt x="29662" y="37882"/>
                </a:lnTo>
                <a:lnTo>
                  <a:pt x="27837" y="39396"/>
                </a:lnTo>
                <a:lnTo>
                  <a:pt x="26312" y="41052"/>
                </a:lnTo>
                <a:lnTo>
                  <a:pt x="23118" y="44526"/>
                </a:lnTo>
                <a:lnTo>
                  <a:pt x="22206" y="45431"/>
                </a:lnTo>
                <a:lnTo>
                  <a:pt x="21293" y="46033"/>
                </a:lnTo>
                <a:lnTo>
                  <a:pt x="20381" y="46641"/>
                </a:lnTo>
                <a:lnTo>
                  <a:pt x="19318" y="47094"/>
                </a:lnTo>
                <a:lnTo>
                  <a:pt x="17193" y="48000"/>
                </a:lnTo>
                <a:lnTo>
                  <a:pt x="15062" y="48750"/>
                </a:lnTo>
                <a:lnTo>
                  <a:pt x="13843" y="49358"/>
                </a:lnTo>
                <a:lnTo>
                  <a:pt x="12475" y="49960"/>
                </a:lnTo>
                <a:lnTo>
                  <a:pt x="11106" y="50865"/>
                </a:lnTo>
                <a:lnTo>
                  <a:pt x="9893" y="51920"/>
                </a:lnTo>
                <a:lnTo>
                  <a:pt x="9437" y="52528"/>
                </a:lnTo>
                <a:lnTo>
                  <a:pt x="8981" y="53130"/>
                </a:lnTo>
                <a:lnTo>
                  <a:pt x="8675" y="53886"/>
                </a:lnTo>
                <a:lnTo>
                  <a:pt x="8525" y="54488"/>
                </a:lnTo>
                <a:lnTo>
                  <a:pt x="8525" y="55090"/>
                </a:lnTo>
                <a:lnTo>
                  <a:pt x="8675" y="55846"/>
                </a:lnTo>
                <a:lnTo>
                  <a:pt x="8981" y="56448"/>
                </a:lnTo>
                <a:lnTo>
                  <a:pt x="9587" y="57205"/>
                </a:lnTo>
                <a:lnTo>
                  <a:pt x="10193" y="57658"/>
                </a:lnTo>
                <a:lnTo>
                  <a:pt x="10806" y="57807"/>
                </a:lnTo>
                <a:lnTo>
                  <a:pt x="12325" y="58260"/>
                </a:lnTo>
                <a:lnTo>
                  <a:pt x="13693" y="58563"/>
                </a:lnTo>
                <a:lnTo>
                  <a:pt x="14756" y="59165"/>
                </a:lnTo>
                <a:lnTo>
                  <a:pt x="15825" y="59922"/>
                </a:lnTo>
                <a:lnTo>
                  <a:pt x="16887" y="60976"/>
                </a:lnTo>
                <a:lnTo>
                  <a:pt x="17950" y="61882"/>
                </a:lnTo>
                <a:lnTo>
                  <a:pt x="19168" y="62490"/>
                </a:lnTo>
                <a:lnTo>
                  <a:pt x="20381" y="62943"/>
                </a:lnTo>
                <a:lnTo>
                  <a:pt x="21600" y="63241"/>
                </a:lnTo>
                <a:lnTo>
                  <a:pt x="24337" y="63849"/>
                </a:lnTo>
                <a:lnTo>
                  <a:pt x="25556" y="63997"/>
                </a:lnTo>
                <a:lnTo>
                  <a:pt x="26925" y="64450"/>
                </a:lnTo>
                <a:lnTo>
                  <a:pt x="29812" y="65356"/>
                </a:lnTo>
                <a:lnTo>
                  <a:pt x="32700" y="66714"/>
                </a:lnTo>
                <a:lnTo>
                  <a:pt x="38175" y="69580"/>
                </a:lnTo>
                <a:lnTo>
                  <a:pt x="39543" y="70337"/>
                </a:lnTo>
                <a:lnTo>
                  <a:pt x="40912" y="71243"/>
                </a:lnTo>
                <a:lnTo>
                  <a:pt x="41981" y="72452"/>
                </a:lnTo>
                <a:lnTo>
                  <a:pt x="42437" y="73054"/>
                </a:lnTo>
                <a:lnTo>
                  <a:pt x="42737" y="73811"/>
                </a:lnTo>
                <a:lnTo>
                  <a:pt x="43043" y="74716"/>
                </a:lnTo>
                <a:lnTo>
                  <a:pt x="43043" y="75622"/>
                </a:lnTo>
                <a:lnTo>
                  <a:pt x="42893" y="76528"/>
                </a:lnTo>
                <a:lnTo>
                  <a:pt x="42737" y="77433"/>
                </a:lnTo>
                <a:lnTo>
                  <a:pt x="42131" y="79090"/>
                </a:lnTo>
                <a:lnTo>
                  <a:pt x="41218" y="80752"/>
                </a:lnTo>
                <a:lnTo>
                  <a:pt x="40456" y="82111"/>
                </a:lnTo>
                <a:lnTo>
                  <a:pt x="39543" y="83469"/>
                </a:lnTo>
                <a:lnTo>
                  <a:pt x="37568" y="86031"/>
                </a:lnTo>
                <a:lnTo>
                  <a:pt x="35593" y="88599"/>
                </a:lnTo>
                <a:lnTo>
                  <a:pt x="33768" y="91167"/>
                </a:lnTo>
                <a:lnTo>
                  <a:pt x="33006" y="92371"/>
                </a:lnTo>
                <a:lnTo>
                  <a:pt x="32400" y="93729"/>
                </a:lnTo>
                <a:lnTo>
                  <a:pt x="31943" y="95088"/>
                </a:lnTo>
                <a:lnTo>
                  <a:pt x="31637" y="96446"/>
                </a:lnTo>
                <a:lnTo>
                  <a:pt x="31637" y="98257"/>
                </a:lnTo>
                <a:lnTo>
                  <a:pt x="31487" y="99318"/>
                </a:lnTo>
                <a:lnTo>
                  <a:pt x="31331" y="100224"/>
                </a:lnTo>
                <a:lnTo>
                  <a:pt x="30725" y="98561"/>
                </a:lnTo>
                <a:lnTo>
                  <a:pt x="30118" y="96899"/>
                </a:lnTo>
                <a:lnTo>
                  <a:pt x="29206" y="93431"/>
                </a:lnTo>
                <a:lnTo>
                  <a:pt x="28443" y="89809"/>
                </a:lnTo>
                <a:lnTo>
                  <a:pt x="27531" y="86335"/>
                </a:lnTo>
                <a:lnTo>
                  <a:pt x="26768" y="84226"/>
                </a:lnTo>
                <a:lnTo>
                  <a:pt x="26012" y="82111"/>
                </a:lnTo>
                <a:lnTo>
                  <a:pt x="24337" y="78035"/>
                </a:lnTo>
                <a:lnTo>
                  <a:pt x="22662" y="73960"/>
                </a:lnTo>
                <a:lnTo>
                  <a:pt x="20993" y="69735"/>
                </a:lnTo>
                <a:lnTo>
                  <a:pt x="20381" y="68377"/>
                </a:lnTo>
                <a:lnTo>
                  <a:pt x="19775" y="67018"/>
                </a:lnTo>
                <a:lnTo>
                  <a:pt x="19168" y="65809"/>
                </a:lnTo>
                <a:lnTo>
                  <a:pt x="18406" y="64599"/>
                </a:lnTo>
                <a:lnTo>
                  <a:pt x="17493" y="63545"/>
                </a:lnTo>
                <a:lnTo>
                  <a:pt x="16431" y="62490"/>
                </a:lnTo>
                <a:lnTo>
                  <a:pt x="15368" y="61429"/>
                </a:lnTo>
                <a:lnTo>
                  <a:pt x="14150" y="60524"/>
                </a:lnTo>
                <a:lnTo>
                  <a:pt x="12781" y="59618"/>
                </a:lnTo>
                <a:lnTo>
                  <a:pt x="11262" y="58712"/>
                </a:lnTo>
                <a:lnTo>
                  <a:pt x="8368" y="57205"/>
                </a:lnTo>
                <a:lnTo>
                  <a:pt x="7612" y="56603"/>
                </a:lnTo>
                <a:lnTo>
                  <a:pt x="7000" y="56150"/>
                </a:lnTo>
                <a:lnTo>
                  <a:pt x="6087" y="54941"/>
                </a:lnTo>
                <a:lnTo>
                  <a:pt x="5331" y="53731"/>
                </a:lnTo>
                <a:lnTo>
                  <a:pt x="4568" y="52224"/>
                </a:lnTo>
                <a:lnTo>
                  <a:pt x="4262" y="51771"/>
                </a:lnTo>
                <a:lnTo>
                  <a:pt x="5025" y="48297"/>
                </a:lnTo>
                <a:lnTo>
                  <a:pt x="5787" y="44830"/>
                </a:lnTo>
                <a:lnTo>
                  <a:pt x="6850" y="41505"/>
                </a:lnTo>
                <a:lnTo>
                  <a:pt x="8218" y="38186"/>
                </a:lnTo>
                <a:lnTo>
                  <a:pt x="9587" y="34867"/>
                </a:lnTo>
                <a:lnTo>
                  <a:pt x="11262" y="31846"/>
                </a:lnTo>
                <a:lnTo>
                  <a:pt x="12931" y="28832"/>
                </a:lnTo>
                <a:lnTo>
                  <a:pt x="14912" y="25960"/>
                </a:lnTo>
                <a:lnTo>
                  <a:pt x="16581" y="23696"/>
                </a:lnTo>
                <a:lnTo>
                  <a:pt x="18406" y="21586"/>
                </a:lnTo>
                <a:lnTo>
                  <a:pt x="20231" y="22492"/>
                </a:lnTo>
                <a:lnTo>
                  <a:pt x="22362" y="23094"/>
                </a:lnTo>
                <a:lnTo>
                  <a:pt x="24337" y="23398"/>
                </a:lnTo>
                <a:lnTo>
                  <a:pt x="25400" y="23398"/>
                </a:lnTo>
                <a:lnTo>
                  <a:pt x="26468" y="23243"/>
                </a:lnTo>
                <a:lnTo>
                  <a:pt x="27381" y="23094"/>
                </a:lnTo>
                <a:lnTo>
                  <a:pt x="28137" y="22790"/>
                </a:lnTo>
                <a:lnTo>
                  <a:pt x="29662" y="22039"/>
                </a:lnTo>
                <a:lnTo>
                  <a:pt x="31181" y="20979"/>
                </a:lnTo>
                <a:lnTo>
                  <a:pt x="32550" y="19924"/>
                </a:lnTo>
                <a:lnTo>
                  <a:pt x="34068" y="18869"/>
                </a:lnTo>
                <a:lnTo>
                  <a:pt x="35287" y="18113"/>
                </a:lnTo>
                <a:lnTo>
                  <a:pt x="36506" y="17511"/>
                </a:lnTo>
                <a:lnTo>
                  <a:pt x="37568" y="17058"/>
                </a:lnTo>
                <a:lnTo>
                  <a:pt x="38025" y="16903"/>
                </a:lnTo>
                <a:close/>
                <a:moveTo>
                  <a:pt x="76500" y="112146"/>
                </a:moveTo>
                <a:lnTo>
                  <a:pt x="77412" y="112450"/>
                </a:lnTo>
                <a:lnTo>
                  <a:pt x="78475" y="112599"/>
                </a:lnTo>
                <a:lnTo>
                  <a:pt x="76806" y="113052"/>
                </a:lnTo>
                <a:lnTo>
                  <a:pt x="76806" y="112599"/>
                </a:lnTo>
                <a:lnTo>
                  <a:pt x="76650" y="112295"/>
                </a:lnTo>
                <a:lnTo>
                  <a:pt x="76500" y="112146"/>
                </a:lnTo>
                <a:close/>
                <a:moveTo>
                  <a:pt x="64031" y="4677"/>
                </a:moveTo>
                <a:lnTo>
                  <a:pt x="67525" y="4832"/>
                </a:lnTo>
                <a:lnTo>
                  <a:pt x="70718" y="5130"/>
                </a:lnTo>
                <a:lnTo>
                  <a:pt x="72087" y="5285"/>
                </a:lnTo>
                <a:lnTo>
                  <a:pt x="73456" y="5582"/>
                </a:lnTo>
                <a:lnTo>
                  <a:pt x="76350" y="6488"/>
                </a:lnTo>
                <a:lnTo>
                  <a:pt x="79237" y="7698"/>
                </a:lnTo>
                <a:lnTo>
                  <a:pt x="81975" y="8907"/>
                </a:lnTo>
                <a:lnTo>
                  <a:pt x="84862" y="10266"/>
                </a:lnTo>
                <a:lnTo>
                  <a:pt x="81518" y="11624"/>
                </a:lnTo>
                <a:lnTo>
                  <a:pt x="80150" y="12226"/>
                </a:lnTo>
                <a:lnTo>
                  <a:pt x="78931" y="12828"/>
                </a:lnTo>
                <a:lnTo>
                  <a:pt x="77718" y="13584"/>
                </a:lnTo>
                <a:lnTo>
                  <a:pt x="76650" y="14639"/>
                </a:lnTo>
                <a:lnTo>
                  <a:pt x="76500" y="14794"/>
                </a:lnTo>
                <a:lnTo>
                  <a:pt x="76650" y="14943"/>
                </a:lnTo>
                <a:lnTo>
                  <a:pt x="76806" y="15092"/>
                </a:lnTo>
                <a:lnTo>
                  <a:pt x="78325" y="14794"/>
                </a:lnTo>
                <a:lnTo>
                  <a:pt x="79693" y="14341"/>
                </a:lnTo>
                <a:lnTo>
                  <a:pt x="82581" y="13436"/>
                </a:lnTo>
                <a:lnTo>
                  <a:pt x="85018" y="12679"/>
                </a:lnTo>
                <a:lnTo>
                  <a:pt x="86387" y="12375"/>
                </a:lnTo>
                <a:lnTo>
                  <a:pt x="87450" y="11773"/>
                </a:lnTo>
                <a:lnTo>
                  <a:pt x="88512" y="12375"/>
                </a:lnTo>
                <a:lnTo>
                  <a:pt x="88212" y="12530"/>
                </a:lnTo>
                <a:lnTo>
                  <a:pt x="85775" y="13584"/>
                </a:lnTo>
                <a:lnTo>
                  <a:pt x="83193" y="14794"/>
                </a:lnTo>
                <a:lnTo>
                  <a:pt x="82125" y="15396"/>
                </a:lnTo>
                <a:lnTo>
                  <a:pt x="80912" y="16153"/>
                </a:lnTo>
                <a:lnTo>
                  <a:pt x="79843" y="17058"/>
                </a:lnTo>
                <a:lnTo>
                  <a:pt x="79087" y="17964"/>
                </a:lnTo>
                <a:lnTo>
                  <a:pt x="78931" y="18262"/>
                </a:lnTo>
                <a:lnTo>
                  <a:pt x="79087" y="18417"/>
                </a:lnTo>
                <a:lnTo>
                  <a:pt x="79237" y="18417"/>
                </a:lnTo>
                <a:lnTo>
                  <a:pt x="80150" y="18262"/>
                </a:lnTo>
                <a:lnTo>
                  <a:pt x="81212" y="18113"/>
                </a:lnTo>
                <a:lnTo>
                  <a:pt x="83037" y="17511"/>
                </a:lnTo>
                <a:lnTo>
                  <a:pt x="86537" y="15849"/>
                </a:lnTo>
                <a:lnTo>
                  <a:pt x="88818" y="14794"/>
                </a:lnTo>
                <a:lnTo>
                  <a:pt x="91100" y="14037"/>
                </a:lnTo>
                <a:lnTo>
                  <a:pt x="91862" y="14490"/>
                </a:lnTo>
                <a:lnTo>
                  <a:pt x="93837" y="15849"/>
                </a:lnTo>
                <a:lnTo>
                  <a:pt x="90643" y="17356"/>
                </a:lnTo>
                <a:lnTo>
                  <a:pt x="85931" y="19167"/>
                </a:lnTo>
                <a:lnTo>
                  <a:pt x="83493" y="20228"/>
                </a:lnTo>
                <a:lnTo>
                  <a:pt x="81212" y="21431"/>
                </a:lnTo>
                <a:lnTo>
                  <a:pt x="81062" y="21586"/>
                </a:lnTo>
                <a:lnTo>
                  <a:pt x="81062" y="21735"/>
                </a:lnTo>
                <a:lnTo>
                  <a:pt x="81212" y="21884"/>
                </a:lnTo>
                <a:lnTo>
                  <a:pt x="81368" y="22039"/>
                </a:lnTo>
                <a:lnTo>
                  <a:pt x="82581" y="22039"/>
                </a:lnTo>
                <a:lnTo>
                  <a:pt x="83950" y="21884"/>
                </a:lnTo>
                <a:lnTo>
                  <a:pt x="86387" y="21283"/>
                </a:lnTo>
                <a:lnTo>
                  <a:pt x="88968" y="20526"/>
                </a:lnTo>
                <a:lnTo>
                  <a:pt x="91406" y="19620"/>
                </a:lnTo>
                <a:lnTo>
                  <a:pt x="93837" y="18869"/>
                </a:lnTo>
                <a:lnTo>
                  <a:pt x="96575" y="17964"/>
                </a:lnTo>
                <a:lnTo>
                  <a:pt x="97793" y="19018"/>
                </a:lnTo>
                <a:lnTo>
                  <a:pt x="96425" y="19471"/>
                </a:lnTo>
                <a:lnTo>
                  <a:pt x="95056" y="20073"/>
                </a:lnTo>
                <a:lnTo>
                  <a:pt x="92468" y="21283"/>
                </a:lnTo>
                <a:lnTo>
                  <a:pt x="90187" y="22337"/>
                </a:lnTo>
                <a:lnTo>
                  <a:pt x="88362" y="22492"/>
                </a:lnTo>
                <a:lnTo>
                  <a:pt x="86687" y="22641"/>
                </a:lnTo>
                <a:lnTo>
                  <a:pt x="84862" y="22945"/>
                </a:lnTo>
                <a:lnTo>
                  <a:pt x="83193" y="23547"/>
                </a:lnTo>
                <a:lnTo>
                  <a:pt x="82431" y="24000"/>
                </a:lnTo>
                <a:lnTo>
                  <a:pt x="81668" y="24452"/>
                </a:lnTo>
                <a:lnTo>
                  <a:pt x="81062" y="25054"/>
                </a:lnTo>
                <a:lnTo>
                  <a:pt x="80456" y="25662"/>
                </a:lnTo>
                <a:lnTo>
                  <a:pt x="80000" y="26413"/>
                </a:lnTo>
                <a:lnTo>
                  <a:pt x="79543" y="27169"/>
                </a:lnTo>
                <a:lnTo>
                  <a:pt x="79087" y="28832"/>
                </a:lnTo>
                <a:lnTo>
                  <a:pt x="78931" y="29433"/>
                </a:lnTo>
                <a:lnTo>
                  <a:pt x="78931" y="30035"/>
                </a:lnTo>
                <a:lnTo>
                  <a:pt x="78931" y="31096"/>
                </a:lnTo>
                <a:lnTo>
                  <a:pt x="78931" y="31698"/>
                </a:lnTo>
                <a:lnTo>
                  <a:pt x="78781" y="32150"/>
                </a:lnTo>
                <a:lnTo>
                  <a:pt x="78475" y="32752"/>
                </a:lnTo>
                <a:lnTo>
                  <a:pt x="77868" y="33205"/>
                </a:lnTo>
                <a:lnTo>
                  <a:pt x="76500" y="34415"/>
                </a:lnTo>
                <a:lnTo>
                  <a:pt x="75281" y="35773"/>
                </a:lnTo>
                <a:lnTo>
                  <a:pt x="74981" y="36226"/>
                </a:lnTo>
                <a:lnTo>
                  <a:pt x="74825" y="36828"/>
                </a:lnTo>
                <a:lnTo>
                  <a:pt x="74825" y="37280"/>
                </a:lnTo>
                <a:lnTo>
                  <a:pt x="74981" y="37882"/>
                </a:lnTo>
                <a:lnTo>
                  <a:pt x="75281" y="38186"/>
                </a:lnTo>
                <a:lnTo>
                  <a:pt x="75437" y="38186"/>
                </a:lnTo>
                <a:lnTo>
                  <a:pt x="74675" y="38490"/>
                </a:lnTo>
                <a:lnTo>
                  <a:pt x="72087" y="39545"/>
                </a:lnTo>
                <a:lnTo>
                  <a:pt x="71025" y="40301"/>
                </a:lnTo>
                <a:lnTo>
                  <a:pt x="69806" y="41052"/>
                </a:lnTo>
                <a:lnTo>
                  <a:pt x="69050" y="41809"/>
                </a:lnTo>
                <a:lnTo>
                  <a:pt x="68743" y="42566"/>
                </a:lnTo>
                <a:lnTo>
                  <a:pt x="68743" y="43316"/>
                </a:lnTo>
                <a:lnTo>
                  <a:pt x="69050" y="43924"/>
                </a:lnTo>
                <a:lnTo>
                  <a:pt x="69506" y="44526"/>
                </a:lnTo>
                <a:lnTo>
                  <a:pt x="70112" y="45127"/>
                </a:lnTo>
                <a:lnTo>
                  <a:pt x="71025" y="45431"/>
                </a:lnTo>
                <a:lnTo>
                  <a:pt x="71787" y="45735"/>
                </a:lnTo>
                <a:lnTo>
                  <a:pt x="70875" y="46337"/>
                </a:lnTo>
                <a:lnTo>
                  <a:pt x="69962" y="47094"/>
                </a:lnTo>
                <a:lnTo>
                  <a:pt x="69200" y="48000"/>
                </a:lnTo>
                <a:lnTo>
                  <a:pt x="68437" y="49054"/>
                </a:lnTo>
                <a:lnTo>
                  <a:pt x="67831" y="50561"/>
                </a:lnTo>
                <a:lnTo>
                  <a:pt x="67525" y="52224"/>
                </a:lnTo>
                <a:lnTo>
                  <a:pt x="67068" y="55543"/>
                </a:lnTo>
                <a:lnTo>
                  <a:pt x="66768" y="57205"/>
                </a:lnTo>
                <a:lnTo>
                  <a:pt x="66618" y="59016"/>
                </a:lnTo>
                <a:lnTo>
                  <a:pt x="66768" y="60828"/>
                </a:lnTo>
                <a:lnTo>
                  <a:pt x="66918" y="61733"/>
                </a:lnTo>
                <a:lnTo>
                  <a:pt x="67375" y="62490"/>
                </a:lnTo>
                <a:lnTo>
                  <a:pt x="68287" y="63849"/>
                </a:lnTo>
                <a:lnTo>
                  <a:pt x="68743" y="64450"/>
                </a:lnTo>
                <a:lnTo>
                  <a:pt x="69350" y="64903"/>
                </a:lnTo>
                <a:lnTo>
                  <a:pt x="69962" y="65207"/>
                </a:lnTo>
                <a:lnTo>
                  <a:pt x="70718" y="65505"/>
                </a:lnTo>
                <a:lnTo>
                  <a:pt x="72393" y="65958"/>
                </a:lnTo>
                <a:lnTo>
                  <a:pt x="74218" y="65958"/>
                </a:lnTo>
                <a:lnTo>
                  <a:pt x="76193" y="65809"/>
                </a:lnTo>
                <a:lnTo>
                  <a:pt x="77106" y="65958"/>
                </a:lnTo>
                <a:lnTo>
                  <a:pt x="77868" y="66262"/>
                </a:lnTo>
                <a:lnTo>
                  <a:pt x="78475" y="66714"/>
                </a:lnTo>
                <a:lnTo>
                  <a:pt x="78931" y="67316"/>
                </a:lnTo>
                <a:lnTo>
                  <a:pt x="79387" y="68073"/>
                </a:lnTo>
                <a:lnTo>
                  <a:pt x="79693" y="68830"/>
                </a:lnTo>
                <a:lnTo>
                  <a:pt x="80000" y="70486"/>
                </a:lnTo>
                <a:lnTo>
                  <a:pt x="80300" y="71243"/>
                </a:lnTo>
                <a:lnTo>
                  <a:pt x="80606" y="72000"/>
                </a:lnTo>
                <a:lnTo>
                  <a:pt x="80912" y="72750"/>
                </a:lnTo>
                <a:lnTo>
                  <a:pt x="81518" y="73358"/>
                </a:lnTo>
                <a:lnTo>
                  <a:pt x="82281" y="74561"/>
                </a:lnTo>
                <a:lnTo>
                  <a:pt x="82887" y="75771"/>
                </a:lnTo>
                <a:lnTo>
                  <a:pt x="83193" y="77130"/>
                </a:lnTo>
                <a:lnTo>
                  <a:pt x="83193" y="78637"/>
                </a:lnTo>
                <a:lnTo>
                  <a:pt x="83193" y="81205"/>
                </a:lnTo>
                <a:lnTo>
                  <a:pt x="83493" y="83773"/>
                </a:lnTo>
                <a:lnTo>
                  <a:pt x="83800" y="84976"/>
                </a:lnTo>
                <a:lnTo>
                  <a:pt x="84106" y="86186"/>
                </a:lnTo>
                <a:lnTo>
                  <a:pt x="84712" y="87390"/>
                </a:lnTo>
                <a:lnTo>
                  <a:pt x="85318" y="88599"/>
                </a:lnTo>
                <a:lnTo>
                  <a:pt x="86387" y="90107"/>
                </a:lnTo>
                <a:lnTo>
                  <a:pt x="86993" y="90714"/>
                </a:lnTo>
                <a:lnTo>
                  <a:pt x="87600" y="91316"/>
                </a:lnTo>
                <a:lnTo>
                  <a:pt x="88362" y="91769"/>
                </a:lnTo>
                <a:lnTo>
                  <a:pt x="89125" y="92073"/>
                </a:lnTo>
                <a:lnTo>
                  <a:pt x="90037" y="92222"/>
                </a:lnTo>
                <a:lnTo>
                  <a:pt x="91100" y="92073"/>
                </a:lnTo>
                <a:lnTo>
                  <a:pt x="91862" y="91769"/>
                </a:lnTo>
                <a:lnTo>
                  <a:pt x="92618" y="91465"/>
                </a:lnTo>
                <a:lnTo>
                  <a:pt x="93231" y="90863"/>
                </a:lnTo>
                <a:lnTo>
                  <a:pt x="93837" y="90262"/>
                </a:lnTo>
                <a:lnTo>
                  <a:pt x="95968" y="89958"/>
                </a:lnTo>
                <a:lnTo>
                  <a:pt x="98093" y="89505"/>
                </a:lnTo>
                <a:lnTo>
                  <a:pt x="102356" y="88295"/>
                </a:lnTo>
                <a:lnTo>
                  <a:pt x="104481" y="87545"/>
                </a:lnTo>
                <a:lnTo>
                  <a:pt x="106462" y="86639"/>
                </a:lnTo>
                <a:lnTo>
                  <a:pt x="108437" y="85733"/>
                </a:lnTo>
                <a:lnTo>
                  <a:pt x="110568" y="84976"/>
                </a:lnTo>
                <a:lnTo>
                  <a:pt x="109200" y="87545"/>
                </a:lnTo>
                <a:lnTo>
                  <a:pt x="107675" y="90107"/>
                </a:lnTo>
                <a:lnTo>
                  <a:pt x="106918" y="90107"/>
                </a:lnTo>
                <a:lnTo>
                  <a:pt x="106006" y="90262"/>
                </a:lnTo>
                <a:lnTo>
                  <a:pt x="104181" y="90559"/>
                </a:lnTo>
                <a:lnTo>
                  <a:pt x="101443" y="91316"/>
                </a:lnTo>
                <a:lnTo>
                  <a:pt x="95206" y="93127"/>
                </a:lnTo>
                <a:lnTo>
                  <a:pt x="89275" y="95088"/>
                </a:lnTo>
                <a:lnTo>
                  <a:pt x="89125" y="95243"/>
                </a:lnTo>
                <a:lnTo>
                  <a:pt x="88968" y="95392"/>
                </a:lnTo>
                <a:lnTo>
                  <a:pt x="88968" y="95540"/>
                </a:lnTo>
                <a:lnTo>
                  <a:pt x="89275" y="95696"/>
                </a:lnTo>
                <a:lnTo>
                  <a:pt x="90337" y="95844"/>
                </a:lnTo>
                <a:lnTo>
                  <a:pt x="91706" y="95993"/>
                </a:lnTo>
                <a:lnTo>
                  <a:pt x="92925" y="95844"/>
                </a:lnTo>
                <a:lnTo>
                  <a:pt x="94143" y="95696"/>
                </a:lnTo>
                <a:lnTo>
                  <a:pt x="96575" y="95088"/>
                </a:lnTo>
                <a:lnTo>
                  <a:pt x="99006" y="94486"/>
                </a:lnTo>
                <a:lnTo>
                  <a:pt x="101900" y="93729"/>
                </a:lnTo>
                <a:lnTo>
                  <a:pt x="104787" y="92979"/>
                </a:lnTo>
                <a:lnTo>
                  <a:pt x="105850" y="92979"/>
                </a:lnTo>
                <a:lnTo>
                  <a:pt x="105093" y="94033"/>
                </a:lnTo>
                <a:lnTo>
                  <a:pt x="103568" y="96148"/>
                </a:lnTo>
                <a:lnTo>
                  <a:pt x="101443" y="96297"/>
                </a:lnTo>
                <a:lnTo>
                  <a:pt x="99312" y="96601"/>
                </a:lnTo>
                <a:lnTo>
                  <a:pt x="95206" y="97805"/>
                </a:lnTo>
                <a:lnTo>
                  <a:pt x="89881" y="99318"/>
                </a:lnTo>
                <a:lnTo>
                  <a:pt x="87300" y="100069"/>
                </a:lnTo>
                <a:lnTo>
                  <a:pt x="84562" y="100677"/>
                </a:lnTo>
                <a:lnTo>
                  <a:pt x="84406" y="100974"/>
                </a:lnTo>
                <a:lnTo>
                  <a:pt x="84256" y="101130"/>
                </a:lnTo>
                <a:lnTo>
                  <a:pt x="84406" y="101427"/>
                </a:lnTo>
                <a:lnTo>
                  <a:pt x="84712" y="101582"/>
                </a:lnTo>
                <a:lnTo>
                  <a:pt x="86993" y="101427"/>
                </a:lnTo>
                <a:lnTo>
                  <a:pt x="89275" y="101278"/>
                </a:lnTo>
                <a:lnTo>
                  <a:pt x="91406" y="101130"/>
                </a:lnTo>
                <a:lnTo>
                  <a:pt x="93687" y="100677"/>
                </a:lnTo>
                <a:lnTo>
                  <a:pt x="97181" y="100069"/>
                </a:lnTo>
                <a:lnTo>
                  <a:pt x="100831" y="99318"/>
                </a:lnTo>
                <a:lnTo>
                  <a:pt x="99162" y="100974"/>
                </a:lnTo>
                <a:lnTo>
                  <a:pt x="97337" y="101278"/>
                </a:lnTo>
                <a:lnTo>
                  <a:pt x="95512" y="101582"/>
                </a:lnTo>
                <a:lnTo>
                  <a:pt x="91862" y="102184"/>
                </a:lnTo>
                <a:lnTo>
                  <a:pt x="89425" y="102488"/>
                </a:lnTo>
                <a:lnTo>
                  <a:pt x="87143" y="102786"/>
                </a:lnTo>
                <a:lnTo>
                  <a:pt x="84862" y="103394"/>
                </a:lnTo>
                <a:lnTo>
                  <a:pt x="83800" y="103691"/>
                </a:lnTo>
                <a:lnTo>
                  <a:pt x="82737" y="104299"/>
                </a:lnTo>
                <a:lnTo>
                  <a:pt x="82581" y="104299"/>
                </a:lnTo>
                <a:lnTo>
                  <a:pt x="82581" y="104448"/>
                </a:lnTo>
                <a:lnTo>
                  <a:pt x="82737" y="104597"/>
                </a:lnTo>
                <a:lnTo>
                  <a:pt x="82887" y="104752"/>
                </a:lnTo>
                <a:lnTo>
                  <a:pt x="84106" y="104901"/>
                </a:lnTo>
                <a:lnTo>
                  <a:pt x="87906" y="104901"/>
                </a:lnTo>
                <a:lnTo>
                  <a:pt x="90493" y="104752"/>
                </a:lnTo>
                <a:lnTo>
                  <a:pt x="92925" y="104448"/>
                </a:lnTo>
                <a:lnTo>
                  <a:pt x="95512" y="104144"/>
                </a:lnTo>
                <a:lnTo>
                  <a:pt x="93837" y="105503"/>
                </a:lnTo>
                <a:lnTo>
                  <a:pt x="92012" y="106712"/>
                </a:lnTo>
                <a:lnTo>
                  <a:pt x="90950" y="106563"/>
                </a:lnTo>
                <a:lnTo>
                  <a:pt x="89731" y="106408"/>
                </a:lnTo>
                <a:lnTo>
                  <a:pt x="87300" y="106563"/>
                </a:lnTo>
                <a:lnTo>
                  <a:pt x="85018" y="106712"/>
                </a:lnTo>
                <a:lnTo>
                  <a:pt x="82737" y="106861"/>
                </a:lnTo>
                <a:lnTo>
                  <a:pt x="78325" y="107314"/>
                </a:lnTo>
                <a:lnTo>
                  <a:pt x="78018" y="107469"/>
                </a:lnTo>
                <a:lnTo>
                  <a:pt x="77868" y="107767"/>
                </a:lnTo>
                <a:lnTo>
                  <a:pt x="78018" y="108071"/>
                </a:lnTo>
                <a:lnTo>
                  <a:pt x="78325" y="108220"/>
                </a:lnTo>
                <a:lnTo>
                  <a:pt x="82281" y="108673"/>
                </a:lnTo>
                <a:lnTo>
                  <a:pt x="84256" y="108828"/>
                </a:lnTo>
                <a:lnTo>
                  <a:pt x="86231" y="108976"/>
                </a:lnTo>
                <a:lnTo>
                  <a:pt x="88056" y="109125"/>
                </a:lnTo>
                <a:lnTo>
                  <a:pt x="86537" y="109882"/>
                </a:lnTo>
                <a:lnTo>
                  <a:pt x="84562" y="110639"/>
                </a:lnTo>
                <a:lnTo>
                  <a:pt x="84406" y="110484"/>
                </a:lnTo>
                <a:lnTo>
                  <a:pt x="83950" y="110335"/>
                </a:lnTo>
                <a:lnTo>
                  <a:pt x="83343" y="110186"/>
                </a:lnTo>
                <a:lnTo>
                  <a:pt x="82125" y="110186"/>
                </a:lnTo>
                <a:lnTo>
                  <a:pt x="80912" y="110335"/>
                </a:lnTo>
                <a:lnTo>
                  <a:pt x="79693" y="110335"/>
                </a:lnTo>
                <a:lnTo>
                  <a:pt x="77106" y="110186"/>
                </a:lnTo>
                <a:lnTo>
                  <a:pt x="74675" y="110186"/>
                </a:lnTo>
                <a:lnTo>
                  <a:pt x="74368" y="110335"/>
                </a:lnTo>
                <a:lnTo>
                  <a:pt x="74368" y="110639"/>
                </a:lnTo>
                <a:lnTo>
                  <a:pt x="75131" y="111390"/>
                </a:lnTo>
                <a:lnTo>
                  <a:pt x="76043" y="111842"/>
                </a:lnTo>
                <a:lnTo>
                  <a:pt x="74675" y="111545"/>
                </a:lnTo>
                <a:lnTo>
                  <a:pt x="72850" y="111390"/>
                </a:lnTo>
                <a:lnTo>
                  <a:pt x="72087" y="111390"/>
                </a:lnTo>
                <a:lnTo>
                  <a:pt x="71331" y="111545"/>
                </a:lnTo>
                <a:lnTo>
                  <a:pt x="70875" y="111842"/>
                </a:lnTo>
                <a:lnTo>
                  <a:pt x="70875" y="111997"/>
                </a:lnTo>
                <a:lnTo>
                  <a:pt x="70718" y="112295"/>
                </a:lnTo>
                <a:lnTo>
                  <a:pt x="70875" y="112748"/>
                </a:lnTo>
                <a:lnTo>
                  <a:pt x="71175" y="113052"/>
                </a:lnTo>
                <a:lnTo>
                  <a:pt x="72243" y="113505"/>
                </a:lnTo>
                <a:lnTo>
                  <a:pt x="73456" y="113958"/>
                </a:lnTo>
                <a:lnTo>
                  <a:pt x="71937" y="114262"/>
                </a:lnTo>
                <a:lnTo>
                  <a:pt x="71481" y="113809"/>
                </a:lnTo>
                <a:lnTo>
                  <a:pt x="70568" y="113505"/>
                </a:lnTo>
                <a:lnTo>
                  <a:pt x="69506" y="113356"/>
                </a:lnTo>
                <a:lnTo>
                  <a:pt x="68287" y="113505"/>
                </a:lnTo>
                <a:lnTo>
                  <a:pt x="67225" y="113809"/>
                </a:lnTo>
                <a:lnTo>
                  <a:pt x="67068" y="113958"/>
                </a:lnTo>
                <a:lnTo>
                  <a:pt x="67068" y="114107"/>
                </a:lnTo>
                <a:lnTo>
                  <a:pt x="67068" y="114262"/>
                </a:lnTo>
                <a:lnTo>
                  <a:pt x="67225" y="114410"/>
                </a:lnTo>
                <a:lnTo>
                  <a:pt x="68893" y="115012"/>
                </a:lnTo>
                <a:lnTo>
                  <a:pt x="68287" y="115167"/>
                </a:lnTo>
                <a:lnTo>
                  <a:pt x="67981" y="115012"/>
                </a:lnTo>
                <a:lnTo>
                  <a:pt x="65550" y="115012"/>
                </a:lnTo>
                <a:lnTo>
                  <a:pt x="59468" y="115167"/>
                </a:lnTo>
                <a:lnTo>
                  <a:pt x="52475" y="115167"/>
                </a:lnTo>
                <a:lnTo>
                  <a:pt x="49281" y="114863"/>
                </a:lnTo>
                <a:lnTo>
                  <a:pt x="47912" y="114714"/>
                </a:lnTo>
                <a:lnTo>
                  <a:pt x="46693" y="114410"/>
                </a:lnTo>
                <a:lnTo>
                  <a:pt x="44262" y="113654"/>
                </a:lnTo>
                <a:lnTo>
                  <a:pt x="41825" y="112748"/>
                </a:lnTo>
                <a:lnTo>
                  <a:pt x="39393" y="111693"/>
                </a:lnTo>
                <a:lnTo>
                  <a:pt x="37112" y="110639"/>
                </a:lnTo>
                <a:lnTo>
                  <a:pt x="32550" y="108220"/>
                </a:lnTo>
                <a:lnTo>
                  <a:pt x="28293" y="105503"/>
                </a:lnTo>
                <a:lnTo>
                  <a:pt x="26012" y="103995"/>
                </a:lnTo>
                <a:lnTo>
                  <a:pt x="23731" y="102184"/>
                </a:lnTo>
                <a:lnTo>
                  <a:pt x="21600" y="100373"/>
                </a:lnTo>
                <a:lnTo>
                  <a:pt x="19625" y="98413"/>
                </a:lnTo>
                <a:lnTo>
                  <a:pt x="17643" y="96446"/>
                </a:lnTo>
                <a:lnTo>
                  <a:pt x="15825" y="94337"/>
                </a:lnTo>
                <a:lnTo>
                  <a:pt x="14150" y="92073"/>
                </a:lnTo>
                <a:lnTo>
                  <a:pt x="12475" y="89809"/>
                </a:lnTo>
                <a:lnTo>
                  <a:pt x="10956" y="87545"/>
                </a:lnTo>
                <a:lnTo>
                  <a:pt x="9587" y="84976"/>
                </a:lnTo>
                <a:lnTo>
                  <a:pt x="8368" y="82563"/>
                </a:lnTo>
                <a:lnTo>
                  <a:pt x="7306" y="79995"/>
                </a:lnTo>
                <a:lnTo>
                  <a:pt x="6243" y="77433"/>
                </a:lnTo>
                <a:lnTo>
                  <a:pt x="5481" y="74716"/>
                </a:lnTo>
                <a:lnTo>
                  <a:pt x="4718" y="72000"/>
                </a:lnTo>
                <a:lnTo>
                  <a:pt x="4262" y="69283"/>
                </a:lnTo>
                <a:lnTo>
                  <a:pt x="3806" y="66113"/>
                </a:lnTo>
                <a:lnTo>
                  <a:pt x="3506" y="62943"/>
                </a:lnTo>
                <a:lnTo>
                  <a:pt x="3506" y="59618"/>
                </a:lnTo>
                <a:lnTo>
                  <a:pt x="3656" y="56448"/>
                </a:lnTo>
                <a:lnTo>
                  <a:pt x="4875" y="57807"/>
                </a:lnTo>
                <a:lnTo>
                  <a:pt x="6087" y="59016"/>
                </a:lnTo>
                <a:lnTo>
                  <a:pt x="7612" y="60071"/>
                </a:lnTo>
                <a:lnTo>
                  <a:pt x="9437" y="61132"/>
                </a:lnTo>
                <a:lnTo>
                  <a:pt x="11106" y="62037"/>
                </a:lnTo>
                <a:lnTo>
                  <a:pt x="12631" y="63092"/>
                </a:lnTo>
                <a:lnTo>
                  <a:pt x="13843" y="64146"/>
                </a:lnTo>
                <a:lnTo>
                  <a:pt x="15062" y="65356"/>
                </a:lnTo>
                <a:lnTo>
                  <a:pt x="16125" y="66566"/>
                </a:lnTo>
                <a:lnTo>
                  <a:pt x="16887" y="68073"/>
                </a:lnTo>
                <a:lnTo>
                  <a:pt x="17800" y="69580"/>
                </a:lnTo>
                <a:lnTo>
                  <a:pt x="18406" y="71392"/>
                </a:lnTo>
                <a:lnTo>
                  <a:pt x="20081" y="75622"/>
                </a:lnTo>
                <a:lnTo>
                  <a:pt x="21750" y="79698"/>
                </a:lnTo>
                <a:lnTo>
                  <a:pt x="23575" y="83922"/>
                </a:lnTo>
                <a:lnTo>
                  <a:pt x="24337" y="86031"/>
                </a:lnTo>
                <a:lnTo>
                  <a:pt x="24943" y="88146"/>
                </a:lnTo>
                <a:lnTo>
                  <a:pt x="26012" y="92073"/>
                </a:lnTo>
                <a:lnTo>
                  <a:pt x="26925" y="95993"/>
                </a:lnTo>
                <a:lnTo>
                  <a:pt x="27531" y="97960"/>
                </a:lnTo>
                <a:lnTo>
                  <a:pt x="28137" y="99920"/>
                </a:lnTo>
                <a:lnTo>
                  <a:pt x="29050" y="101731"/>
                </a:lnTo>
                <a:lnTo>
                  <a:pt x="30118" y="103543"/>
                </a:lnTo>
                <a:lnTo>
                  <a:pt x="30418" y="103995"/>
                </a:lnTo>
                <a:lnTo>
                  <a:pt x="30875" y="104144"/>
                </a:lnTo>
                <a:lnTo>
                  <a:pt x="31487" y="104144"/>
                </a:lnTo>
                <a:lnTo>
                  <a:pt x="31943" y="103995"/>
                </a:lnTo>
                <a:lnTo>
                  <a:pt x="32700" y="103543"/>
                </a:lnTo>
                <a:lnTo>
                  <a:pt x="33156" y="102786"/>
                </a:lnTo>
                <a:lnTo>
                  <a:pt x="33612" y="102184"/>
                </a:lnTo>
                <a:lnTo>
                  <a:pt x="33768" y="101427"/>
                </a:lnTo>
                <a:lnTo>
                  <a:pt x="34068" y="99771"/>
                </a:lnTo>
                <a:lnTo>
                  <a:pt x="34225" y="98109"/>
                </a:lnTo>
                <a:lnTo>
                  <a:pt x="34525" y="96601"/>
                </a:lnTo>
                <a:lnTo>
                  <a:pt x="34831" y="95088"/>
                </a:lnTo>
                <a:lnTo>
                  <a:pt x="35437" y="93729"/>
                </a:lnTo>
                <a:lnTo>
                  <a:pt x="36200" y="92371"/>
                </a:lnTo>
                <a:lnTo>
                  <a:pt x="37718" y="89809"/>
                </a:lnTo>
                <a:lnTo>
                  <a:pt x="39543" y="87241"/>
                </a:lnTo>
                <a:lnTo>
                  <a:pt x="40762" y="85578"/>
                </a:lnTo>
                <a:lnTo>
                  <a:pt x="42131" y="83618"/>
                </a:lnTo>
                <a:lnTo>
                  <a:pt x="43350" y="81658"/>
                </a:lnTo>
                <a:lnTo>
                  <a:pt x="44412" y="79394"/>
                </a:lnTo>
                <a:lnTo>
                  <a:pt x="44718" y="78339"/>
                </a:lnTo>
                <a:lnTo>
                  <a:pt x="45018" y="77278"/>
                </a:lnTo>
                <a:lnTo>
                  <a:pt x="45175" y="76075"/>
                </a:lnTo>
                <a:lnTo>
                  <a:pt x="45175" y="75014"/>
                </a:lnTo>
                <a:lnTo>
                  <a:pt x="45018" y="73960"/>
                </a:lnTo>
                <a:lnTo>
                  <a:pt x="44718" y="72905"/>
                </a:lnTo>
                <a:lnTo>
                  <a:pt x="44262" y="72000"/>
                </a:lnTo>
                <a:lnTo>
                  <a:pt x="43500" y="70939"/>
                </a:lnTo>
                <a:lnTo>
                  <a:pt x="42893" y="70188"/>
                </a:lnTo>
                <a:lnTo>
                  <a:pt x="41981" y="69580"/>
                </a:lnTo>
                <a:lnTo>
                  <a:pt x="40306" y="68377"/>
                </a:lnTo>
                <a:lnTo>
                  <a:pt x="38481" y="67316"/>
                </a:lnTo>
                <a:lnTo>
                  <a:pt x="36656" y="66410"/>
                </a:lnTo>
                <a:lnTo>
                  <a:pt x="31637" y="64146"/>
                </a:lnTo>
                <a:lnTo>
                  <a:pt x="29050" y="62943"/>
                </a:lnTo>
                <a:lnTo>
                  <a:pt x="26468" y="62037"/>
                </a:lnTo>
                <a:lnTo>
                  <a:pt x="24943" y="61733"/>
                </a:lnTo>
                <a:lnTo>
                  <a:pt x="23275" y="61584"/>
                </a:lnTo>
                <a:lnTo>
                  <a:pt x="21600" y="61280"/>
                </a:lnTo>
                <a:lnTo>
                  <a:pt x="20837" y="60976"/>
                </a:lnTo>
                <a:lnTo>
                  <a:pt x="20081" y="60679"/>
                </a:lnTo>
                <a:lnTo>
                  <a:pt x="19012" y="60071"/>
                </a:lnTo>
                <a:lnTo>
                  <a:pt x="17950" y="59165"/>
                </a:lnTo>
                <a:lnTo>
                  <a:pt x="17037" y="58260"/>
                </a:lnTo>
                <a:lnTo>
                  <a:pt x="16125" y="57509"/>
                </a:lnTo>
                <a:lnTo>
                  <a:pt x="15368" y="56901"/>
                </a:lnTo>
                <a:lnTo>
                  <a:pt x="14606" y="56603"/>
                </a:lnTo>
                <a:lnTo>
                  <a:pt x="12931" y="56150"/>
                </a:lnTo>
                <a:lnTo>
                  <a:pt x="12018" y="55995"/>
                </a:lnTo>
                <a:lnTo>
                  <a:pt x="11412" y="55543"/>
                </a:lnTo>
                <a:lnTo>
                  <a:pt x="11106" y="55245"/>
                </a:lnTo>
                <a:lnTo>
                  <a:pt x="10956" y="54637"/>
                </a:lnTo>
                <a:lnTo>
                  <a:pt x="10956" y="54184"/>
                </a:lnTo>
                <a:lnTo>
                  <a:pt x="11106" y="53582"/>
                </a:lnTo>
                <a:lnTo>
                  <a:pt x="11562" y="52981"/>
                </a:lnTo>
                <a:lnTo>
                  <a:pt x="12175" y="52373"/>
                </a:lnTo>
                <a:lnTo>
                  <a:pt x="12931" y="51771"/>
                </a:lnTo>
                <a:lnTo>
                  <a:pt x="13693" y="51318"/>
                </a:lnTo>
                <a:lnTo>
                  <a:pt x="15518" y="50413"/>
                </a:lnTo>
                <a:lnTo>
                  <a:pt x="19318" y="49054"/>
                </a:lnTo>
                <a:lnTo>
                  <a:pt x="20381" y="48601"/>
                </a:lnTo>
                <a:lnTo>
                  <a:pt x="21293" y="48000"/>
                </a:lnTo>
                <a:lnTo>
                  <a:pt x="22968" y="46790"/>
                </a:lnTo>
                <a:lnTo>
                  <a:pt x="24487" y="45283"/>
                </a:lnTo>
                <a:lnTo>
                  <a:pt x="25856" y="43620"/>
                </a:lnTo>
                <a:lnTo>
                  <a:pt x="27681" y="41660"/>
                </a:lnTo>
                <a:lnTo>
                  <a:pt x="29506" y="39997"/>
                </a:lnTo>
                <a:lnTo>
                  <a:pt x="31487" y="38639"/>
                </a:lnTo>
                <a:lnTo>
                  <a:pt x="32550" y="37882"/>
                </a:lnTo>
                <a:lnTo>
                  <a:pt x="33768" y="37280"/>
                </a:lnTo>
                <a:lnTo>
                  <a:pt x="35287" y="36679"/>
                </a:lnTo>
                <a:lnTo>
                  <a:pt x="36806" y="35922"/>
                </a:lnTo>
                <a:lnTo>
                  <a:pt x="37418" y="35469"/>
                </a:lnTo>
                <a:lnTo>
                  <a:pt x="38025" y="35016"/>
                </a:lnTo>
                <a:lnTo>
                  <a:pt x="38481" y="34415"/>
                </a:lnTo>
                <a:lnTo>
                  <a:pt x="38787" y="33658"/>
                </a:lnTo>
                <a:lnTo>
                  <a:pt x="38787" y="32907"/>
                </a:lnTo>
                <a:lnTo>
                  <a:pt x="38631" y="32299"/>
                </a:lnTo>
                <a:lnTo>
                  <a:pt x="38175" y="31549"/>
                </a:lnTo>
                <a:lnTo>
                  <a:pt x="37718" y="31096"/>
                </a:lnTo>
                <a:lnTo>
                  <a:pt x="36506" y="30035"/>
                </a:lnTo>
                <a:lnTo>
                  <a:pt x="35437" y="29285"/>
                </a:lnTo>
                <a:lnTo>
                  <a:pt x="34831" y="28832"/>
                </a:lnTo>
                <a:lnTo>
                  <a:pt x="33312" y="28832"/>
                </a:lnTo>
                <a:lnTo>
                  <a:pt x="32700" y="28981"/>
                </a:lnTo>
                <a:lnTo>
                  <a:pt x="31181" y="29737"/>
                </a:lnTo>
                <a:lnTo>
                  <a:pt x="29962" y="30339"/>
                </a:lnTo>
                <a:lnTo>
                  <a:pt x="27681" y="31096"/>
                </a:lnTo>
                <a:lnTo>
                  <a:pt x="26468" y="31096"/>
                </a:lnTo>
                <a:lnTo>
                  <a:pt x="25706" y="30792"/>
                </a:lnTo>
                <a:lnTo>
                  <a:pt x="24943" y="30488"/>
                </a:lnTo>
                <a:lnTo>
                  <a:pt x="24337" y="30035"/>
                </a:lnTo>
                <a:lnTo>
                  <a:pt x="24187" y="29737"/>
                </a:lnTo>
                <a:lnTo>
                  <a:pt x="24031" y="29433"/>
                </a:lnTo>
                <a:lnTo>
                  <a:pt x="24031" y="29130"/>
                </a:lnTo>
                <a:lnTo>
                  <a:pt x="24187" y="28832"/>
                </a:lnTo>
                <a:lnTo>
                  <a:pt x="24487" y="28528"/>
                </a:lnTo>
                <a:lnTo>
                  <a:pt x="24943" y="28224"/>
                </a:lnTo>
                <a:lnTo>
                  <a:pt x="25706" y="27771"/>
                </a:lnTo>
                <a:lnTo>
                  <a:pt x="26618" y="27473"/>
                </a:lnTo>
                <a:lnTo>
                  <a:pt x="28593" y="26865"/>
                </a:lnTo>
                <a:lnTo>
                  <a:pt x="29812" y="26115"/>
                </a:lnTo>
                <a:lnTo>
                  <a:pt x="30875" y="25507"/>
                </a:lnTo>
                <a:lnTo>
                  <a:pt x="31331" y="25358"/>
                </a:lnTo>
                <a:lnTo>
                  <a:pt x="31943" y="25358"/>
                </a:lnTo>
                <a:lnTo>
                  <a:pt x="32550" y="25507"/>
                </a:lnTo>
                <a:lnTo>
                  <a:pt x="33462" y="25960"/>
                </a:lnTo>
                <a:lnTo>
                  <a:pt x="35287" y="27020"/>
                </a:lnTo>
                <a:lnTo>
                  <a:pt x="36050" y="27622"/>
                </a:lnTo>
                <a:lnTo>
                  <a:pt x="36962" y="28075"/>
                </a:lnTo>
                <a:lnTo>
                  <a:pt x="37875" y="28224"/>
                </a:lnTo>
                <a:lnTo>
                  <a:pt x="38787" y="28224"/>
                </a:lnTo>
                <a:lnTo>
                  <a:pt x="39543" y="28075"/>
                </a:lnTo>
                <a:lnTo>
                  <a:pt x="40156" y="27622"/>
                </a:lnTo>
                <a:lnTo>
                  <a:pt x="40612" y="27020"/>
                </a:lnTo>
                <a:lnTo>
                  <a:pt x="40912" y="26264"/>
                </a:lnTo>
                <a:lnTo>
                  <a:pt x="41068" y="25507"/>
                </a:lnTo>
                <a:lnTo>
                  <a:pt x="40912" y="24601"/>
                </a:lnTo>
                <a:lnTo>
                  <a:pt x="40456" y="23398"/>
                </a:lnTo>
                <a:lnTo>
                  <a:pt x="40000" y="22039"/>
                </a:lnTo>
                <a:lnTo>
                  <a:pt x="39850" y="21735"/>
                </a:lnTo>
                <a:lnTo>
                  <a:pt x="40000" y="21283"/>
                </a:lnTo>
                <a:lnTo>
                  <a:pt x="40306" y="20073"/>
                </a:lnTo>
                <a:lnTo>
                  <a:pt x="40912" y="19018"/>
                </a:lnTo>
                <a:lnTo>
                  <a:pt x="41218" y="18113"/>
                </a:lnTo>
                <a:lnTo>
                  <a:pt x="41368" y="17207"/>
                </a:lnTo>
                <a:lnTo>
                  <a:pt x="41218" y="16301"/>
                </a:lnTo>
                <a:lnTo>
                  <a:pt x="40762" y="15545"/>
                </a:lnTo>
                <a:lnTo>
                  <a:pt x="40000" y="14943"/>
                </a:lnTo>
                <a:lnTo>
                  <a:pt x="39543" y="14639"/>
                </a:lnTo>
                <a:lnTo>
                  <a:pt x="39087" y="14490"/>
                </a:lnTo>
                <a:lnTo>
                  <a:pt x="38481" y="14341"/>
                </a:lnTo>
                <a:lnTo>
                  <a:pt x="38025" y="14341"/>
                </a:lnTo>
                <a:lnTo>
                  <a:pt x="36962" y="14639"/>
                </a:lnTo>
                <a:lnTo>
                  <a:pt x="35743" y="15092"/>
                </a:lnTo>
                <a:lnTo>
                  <a:pt x="34681" y="15700"/>
                </a:lnTo>
                <a:lnTo>
                  <a:pt x="33612" y="16450"/>
                </a:lnTo>
                <a:lnTo>
                  <a:pt x="32093" y="17660"/>
                </a:lnTo>
                <a:lnTo>
                  <a:pt x="29812" y="19322"/>
                </a:lnTo>
                <a:lnTo>
                  <a:pt x="28750" y="20073"/>
                </a:lnTo>
                <a:lnTo>
                  <a:pt x="27531" y="20830"/>
                </a:lnTo>
                <a:lnTo>
                  <a:pt x="26768" y="21134"/>
                </a:lnTo>
                <a:lnTo>
                  <a:pt x="25706" y="21283"/>
                </a:lnTo>
                <a:lnTo>
                  <a:pt x="24793" y="21431"/>
                </a:lnTo>
                <a:lnTo>
                  <a:pt x="23731" y="21283"/>
                </a:lnTo>
                <a:lnTo>
                  <a:pt x="21600" y="20830"/>
                </a:lnTo>
                <a:lnTo>
                  <a:pt x="19625" y="20228"/>
                </a:lnTo>
                <a:lnTo>
                  <a:pt x="21143" y="18714"/>
                </a:lnTo>
                <a:lnTo>
                  <a:pt x="22818" y="17207"/>
                </a:lnTo>
                <a:lnTo>
                  <a:pt x="24487" y="15849"/>
                </a:lnTo>
                <a:lnTo>
                  <a:pt x="26162" y="14490"/>
                </a:lnTo>
                <a:lnTo>
                  <a:pt x="27987" y="13280"/>
                </a:lnTo>
                <a:lnTo>
                  <a:pt x="29812" y="12077"/>
                </a:lnTo>
                <a:lnTo>
                  <a:pt x="31637" y="11016"/>
                </a:lnTo>
                <a:lnTo>
                  <a:pt x="33612" y="10111"/>
                </a:lnTo>
                <a:lnTo>
                  <a:pt x="35743" y="9205"/>
                </a:lnTo>
                <a:lnTo>
                  <a:pt x="38025" y="8454"/>
                </a:lnTo>
                <a:lnTo>
                  <a:pt x="42587" y="7096"/>
                </a:lnTo>
                <a:lnTo>
                  <a:pt x="47150" y="5886"/>
                </a:lnTo>
                <a:lnTo>
                  <a:pt x="51862" y="4832"/>
                </a:lnTo>
                <a:lnTo>
                  <a:pt x="52018" y="4981"/>
                </a:lnTo>
                <a:lnTo>
                  <a:pt x="54600" y="4981"/>
                </a:lnTo>
                <a:lnTo>
                  <a:pt x="60531" y="4832"/>
                </a:lnTo>
                <a:lnTo>
                  <a:pt x="64031" y="4677"/>
                </a:lnTo>
                <a:close/>
                <a:moveTo>
                  <a:pt x="59925" y="0"/>
                </a:moveTo>
                <a:lnTo>
                  <a:pt x="57337" y="148"/>
                </a:lnTo>
                <a:lnTo>
                  <a:pt x="54756" y="756"/>
                </a:lnTo>
                <a:lnTo>
                  <a:pt x="49737" y="1811"/>
                </a:lnTo>
                <a:lnTo>
                  <a:pt x="43650" y="3169"/>
                </a:lnTo>
                <a:lnTo>
                  <a:pt x="40612" y="4075"/>
                </a:lnTo>
                <a:lnTo>
                  <a:pt x="37718" y="4832"/>
                </a:lnTo>
                <a:lnTo>
                  <a:pt x="34831" y="5886"/>
                </a:lnTo>
                <a:lnTo>
                  <a:pt x="32093" y="6941"/>
                </a:lnTo>
                <a:lnTo>
                  <a:pt x="29506" y="8150"/>
                </a:lnTo>
                <a:lnTo>
                  <a:pt x="27075" y="9658"/>
                </a:lnTo>
                <a:lnTo>
                  <a:pt x="24643" y="11171"/>
                </a:lnTo>
                <a:lnTo>
                  <a:pt x="22362" y="12983"/>
                </a:lnTo>
                <a:lnTo>
                  <a:pt x="20081" y="14794"/>
                </a:lnTo>
                <a:lnTo>
                  <a:pt x="17950" y="16903"/>
                </a:lnTo>
                <a:lnTo>
                  <a:pt x="16125" y="18869"/>
                </a:lnTo>
                <a:lnTo>
                  <a:pt x="14300" y="20830"/>
                </a:lnTo>
                <a:lnTo>
                  <a:pt x="12631" y="22945"/>
                </a:lnTo>
                <a:lnTo>
                  <a:pt x="11106" y="25209"/>
                </a:lnTo>
                <a:lnTo>
                  <a:pt x="9587" y="27473"/>
                </a:lnTo>
                <a:lnTo>
                  <a:pt x="8218" y="29737"/>
                </a:lnTo>
                <a:lnTo>
                  <a:pt x="7000" y="32002"/>
                </a:lnTo>
                <a:lnTo>
                  <a:pt x="5787" y="34415"/>
                </a:lnTo>
                <a:lnTo>
                  <a:pt x="4875" y="36976"/>
                </a:lnTo>
                <a:lnTo>
                  <a:pt x="3806" y="39396"/>
                </a:lnTo>
                <a:lnTo>
                  <a:pt x="3050" y="41958"/>
                </a:lnTo>
                <a:lnTo>
                  <a:pt x="2287" y="44526"/>
                </a:lnTo>
                <a:lnTo>
                  <a:pt x="1681" y="47243"/>
                </a:lnTo>
                <a:lnTo>
                  <a:pt x="1225" y="49811"/>
                </a:lnTo>
                <a:lnTo>
                  <a:pt x="768" y="52528"/>
                </a:lnTo>
                <a:lnTo>
                  <a:pt x="462" y="55245"/>
                </a:lnTo>
                <a:lnTo>
                  <a:pt x="156" y="57962"/>
                </a:lnTo>
                <a:lnTo>
                  <a:pt x="6" y="60679"/>
                </a:lnTo>
                <a:lnTo>
                  <a:pt x="156" y="63396"/>
                </a:lnTo>
                <a:lnTo>
                  <a:pt x="312" y="65958"/>
                </a:lnTo>
                <a:lnTo>
                  <a:pt x="612" y="68675"/>
                </a:lnTo>
                <a:lnTo>
                  <a:pt x="1068" y="71243"/>
                </a:lnTo>
                <a:lnTo>
                  <a:pt x="1525" y="73811"/>
                </a:lnTo>
                <a:lnTo>
                  <a:pt x="2287" y="76224"/>
                </a:lnTo>
                <a:lnTo>
                  <a:pt x="3050" y="78637"/>
                </a:lnTo>
                <a:lnTo>
                  <a:pt x="3962" y="81056"/>
                </a:lnTo>
                <a:lnTo>
                  <a:pt x="5025" y="83469"/>
                </a:lnTo>
                <a:lnTo>
                  <a:pt x="6087" y="85733"/>
                </a:lnTo>
                <a:lnTo>
                  <a:pt x="7306" y="87997"/>
                </a:lnTo>
                <a:lnTo>
                  <a:pt x="8675" y="90107"/>
                </a:lnTo>
                <a:lnTo>
                  <a:pt x="10043" y="92371"/>
                </a:lnTo>
                <a:lnTo>
                  <a:pt x="11562" y="94337"/>
                </a:lnTo>
                <a:lnTo>
                  <a:pt x="13237" y="96446"/>
                </a:lnTo>
                <a:lnTo>
                  <a:pt x="14912" y="98257"/>
                </a:lnTo>
                <a:lnTo>
                  <a:pt x="16581" y="100224"/>
                </a:lnTo>
                <a:lnTo>
                  <a:pt x="18406" y="102035"/>
                </a:lnTo>
                <a:lnTo>
                  <a:pt x="20381" y="103846"/>
                </a:lnTo>
                <a:lnTo>
                  <a:pt x="22362" y="105503"/>
                </a:lnTo>
                <a:lnTo>
                  <a:pt x="24487" y="107016"/>
                </a:lnTo>
                <a:lnTo>
                  <a:pt x="26618" y="108524"/>
                </a:lnTo>
                <a:lnTo>
                  <a:pt x="28750" y="110031"/>
                </a:lnTo>
                <a:lnTo>
                  <a:pt x="31031" y="111390"/>
                </a:lnTo>
                <a:lnTo>
                  <a:pt x="33312" y="112748"/>
                </a:lnTo>
                <a:lnTo>
                  <a:pt x="35743" y="113958"/>
                </a:lnTo>
                <a:lnTo>
                  <a:pt x="38175" y="115012"/>
                </a:lnTo>
                <a:lnTo>
                  <a:pt x="40612" y="116073"/>
                </a:lnTo>
                <a:lnTo>
                  <a:pt x="43193" y="116979"/>
                </a:lnTo>
                <a:lnTo>
                  <a:pt x="45631" y="117884"/>
                </a:lnTo>
                <a:lnTo>
                  <a:pt x="49125" y="118790"/>
                </a:lnTo>
                <a:lnTo>
                  <a:pt x="52625" y="119540"/>
                </a:lnTo>
                <a:lnTo>
                  <a:pt x="54450" y="119844"/>
                </a:lnTo>
                <a:lnTo>
                  <a:pt x="56125" y="119993"/>
                </a:lnTo>
                <a:lnTo>
                  <a:pt x="57950" y="119993"/>
                </a:lnTo>
                <a:lnTo>
                  <a:pt x="59775" y="119844"/>
                </a:lnTo>
                <a:lnTo>
                  <a:pt x="60231" y="119993"/>
                </a:lnTo>
                <a:lnTo>
                  <a:pt x="62812" y="119696"/>
                </a:lnTo>
                <a:lnTo>
                  <a:pt x="65250" y="119243"/>
                </a:lnTo>
                <a:lnTo>
                  <a:pt x="70418" y="118033"/>
                </a:lnTo>
                <a:lnTo>
                  <a:pt x="76500" y="116675"/>
                </a:lnTo>
                <a:lnTo>
                  <a:pt x="79387" y="115918"/>
                </a:lnTo>
                <a:lnTo>
                  <a:pt x="82431" y="115167"/>
                </a:lnTo>
                <a:lnTo>
                  <a:pt x="85168" y="114107"/>
                </a:lnTo>
                <a:lnTo>
                  <a:pt x="87906" y="113052"/>
                </a:lnTo>
                <a:lnTo>
                  <a:pt x="90493" y="111693"/>
                </a:lnTo>
                <a:lnTo>
                  <a:pt x="92925" y="110335"/>
                </a:lnTo>
                <a:lnTo>
                  <a:pt x="95356" y="108673"/>
                </a:lnTo>
                <a:lnTo>
                  <a:pt x="97637" y="107016"/>
                </a:lnTo>
                <a:lnTo>
                  <a:pt x="99918" y="105205"/>
                </a:lnTo>
                <a:lnTo>
                  <a:pt x="102050" y="103090"/>
                </a:lnTo>
                <a:lnTo>
                  <a:pt x="102656" y="102488"/>
                </a:lnTo>
                <a:lnTo>
                  <a:pt x="102812" y="102488"/>
                </a:lnTo>
                <a:lnTo>
                  <a:pt x="102962" y="102184"/>
                </a:lnTo>
                <a:lnTo>
                  <a:pt x="103112" y="102035"/>
                </a:lnTo>
                <a:lnTo>
                  <a:pt x="106156" y="98710"/>
                </a:lnTo>
                <a:lnTo>
                  <a:pt x="108743" y="95243"/>
                </a:lnTo>
                <a:lnTo>
                  <a:pt x="111175" y="91465"/>
                </a:lnTo>
                <a:lnTo>
                  <a:pt x="113150" y="87693"/>
                </a:lnTo>
                <a:lnTo>
                  <a:pt x="114975" y="83773"/>
                </a:lnTo>
                <a:lnTo>
                  <a:pt x="116500" y="79543"/>
                </a:lnTo>
                <a:lnTo>
                  <a:pt x="117712" y="75467"/>
                </a:lnTo>
                <a:lnTo>
                  <a:pt x="118775" y="71094"/>
                </a:lnTo>
                <a:lnTo>
                  <a:pt x="118931" y="70790"/>
                </a:lnTo>
                <a:lnTo>
                  <a:pt x="119081" y="70337"/>
                </a:lnTo>
                <a:lnTo>
                  <a:pt x="119081" y="70033"/>
                </a:lnTo>
                <a:lnTo>
                  <a:pt x="118931" y="69580"/>
                </a:lnTo>
                <a:lnTo>
                  <a:pt x="119687" y="64754"/>
                </a:lnTo>
                <a:lnTo>
                  <a:pt x="119993" y="61429"/>
                </a:lnTo>
                <a:lnTo>
                  <a:pt x="119993" y="57962"/>
                </a:lnTo>
                <a:lnTo>
                  <a:pt x="119843" y="54792"/>
                </a:lnTo>
                <a:lnTo>
                  <a:pt x="119537" y="51467"/>
                </a:lnTo>
                <a:lnTo>
                  <a:pt x="119687" y="51014"/>
                </a:lnTo>
                <a:lnTo>
                  <a:pt x="119687" y="50561"/>
                </a:lnTo>
                <a:lnTo>
                  <a:pt x="119537" y="50109"/>
                </a:lnTo>
                <a:lnTo>
                  <a:pt x="119231" y="49656"/>
                </a:lnTo>
                <a:lnTo>
                  <a:pt x="118775" y="47243"/>
                </a:lnTo>
                <a:lnTo>
                  <a:pt x="118168" y="44830"/>
                </a:lnTo>
                <a:lnTo>
                  <a:pt x="117406" y="42566"/>
                </a:lnTo>
                <a:lnTo>
                  <a:pt x="116650" y="40146"/>
                </a:lnTo>
                <a:lnTo>
                  <a:pt x="115737" y="37882"/>
                </a:lnTo>
                <a:lnTo>
                  <a:pt x="114675" y="35773"/>
                </a:lnTo>
                <a:lnTo>
                  <a:pt x="113606" y="33509"/>
                </a:lnTo>
                <a:lnTo>
                  <a:pt x="112393" y="31394"/>
                </a:lnTo>
                <a:lnTo>
                  <a:pt x="111025" y="29285"/>
                </a:lnTo>
                <a:lnTo>
                  <a:pt x="109656" y="27318"/>
                </a:lnTo>
                <a:lnTo>
                  <a:pt x="108287" y="25358"/>
                </a:lnTo>
                <a:lnTo>
                  <a:pt x="106762" y="23398"/>
                </a:lnTo>
                <a:lnTo>
                  <a:pt x="105093" y="21586"/>
                </a:lnTo>
                <a:lnTo>
                  <a:pt x="103418" y="19775"/>
                </a:lnTo>
                <a:lnTo>
                  <a:pt x="101593" y="17964"/>
                </a:lnTo>
                <a:lnTo>
                  <a:pt x="99768" y="16301"/>
                </a:lnTo>
                <a:lnTo>
                  <a:pt x="100225" y="15997"/>
                </a:lnTo>
                <a:lnTo>
                  <a:pt x="100375" y="15849"/>
                </a:lnTo>
                <a:lnTo>
                  <a:pt x="100531" y="15545"/>
                </a:lnTo>
                <a:lnTo>
                  <a:pt x="100375" y="15092"/>
                </a:lnTo>
                <a:lnTo>
                  <a:pt x="100075" y="14639"/>
                </a:lnTo>
                <a:lnTo>
                  <a:pt x="99618" y="14490"/>
                </a:lnTo>
                <a:lnTo>
                  <a:pt x="98706" y="14490"/>
                </a:lnTo>
                <a:lnTo>
                  <a:pt x="97793" y="14639"/>
                </a:lnTo>
                <a:lnTo>
                  <a:pt x="95056" y="12530"/>
                </a:lnTo>
                <a:lnTo>
                  <a:pt x="95356" y="12077"/>
                </a:lnTo>
                <a:lnTo>
                  <a:pt x="95512" y="11773"/>
                </a:lnTo>
                <a:lnTo>
                  <a:pt x="95512" y="11469"/>
                </a:lnTo>
                <a:lnTo>
                  <a:pt x="95356" y="11320"/>
                </a:lnTo>
                <a:lnTo>
                  <a:pt x="94750" y="11016"/>
                </a:lnTo>
                <a:lnTo>
                  <a:pt x="94143" y="10867"/>
                </a:lnTo>
                <a:lnTo>
                  <a:pt x="92775" y="10867"/>
                </a:lnTo>
                <a:lnTo>
                  <a:pt x="88512" y="8299"/>
                </a:lnTo>
                <a:lnTo>
                  <a:pt x="83950" y="5886"/>
                </a:lnTo>
                <a:lnTo>
                  <a:pt x="81668" y="4832"/>
                </a:lnTo>
                <a:lnTo>
                  <a:pt x="79237" y="3771"/>
                </a:lnTo>
                <a:lnTo>
                  <a:pt x="76806" y="2865"/>
                </a:lnTo>
                <a:lnTo>
                  <a:pt x="74368" y="2115"/>
                </a:lnTo>
                <a:lnTo>
                  <a:pt x="71025" y="1054"/>
                </a:lnTo>
                <a:lnTo>
                  <a:pt x="67375" y="452"/>
                </a:lnTo>
                <a:lnTo>
                  <a:pt x="65706" y="148"/>
                </a:lnTo>
                <a:lnTo>
                  <a:pt x="63881" y="0"/>
                </a:lnTo>
                <a:lnTo>
                  <a:pt x="62056" y="0"/>
                </a:lnTo>
                <a:lnTo>
                  <a:pt x="60231" y="148"/>
                </a:lnTo>
                <a:lnTo>
                  <a:pt x="5992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25"/>
          <p:cNvSpPr/>
          <p:nvPr/>
        </p:nvSpPr>
        <p:spPr>
          <a:xfrm>
            <a:off x="3124200" y="1509510"/>
            <a:ext cx="485006" cy="464266"/>
          </a:xfrm>
          <a:custGeom>
            <a:rect b="b" l="l" r="r" t="t"/>
            <a:pathLst>
              <a:path extrusionOk="0" h="120000" w="120000">
                <a:moveTo>
                  <a:pt x="96315" y="2892"/>
                </a:moveTo>
                <a:lnTo>
                  <a:pt x="96840" y="3304"/>
                </a:lnTo>
                <a:lnTo>
                  <a:pt x="97105" y="3440"/>
                </a:lnTo>
                <a:lnTo>
                  <a:pt x="97500" y="3581"/>
                </a:lnTo>
                <a:lnTo>
                  <a:pt x="98419" y="3581"/>
                </a:lnTo>
                <a:lnTo>
                  <a:pt x="99473" y="3716"/>
                </a:lnTo>
                <a:lnTo>
                  <a:pt x="100392" y="3852"/>
                </a:lnTo>
                <a:lnTo>
                  <a:pt x="101182" y="4264"/>
                </a:lnTo>
                <a:lnTo>
                  <a:pt x="101971" y="4677"/>
                </a:lnTo>
                <a:lnTo>
                  <a:pt x="102761" y="5230"/>
                </a:lnTo>
                <a:lnTo>
                  <a:pt x="103421" y="5778"/>
                </a:lnTo>
                <a:lnTo>
                  <a:pt x="104080" y="6468"/>
                </a:lnTo>
                <a:lnTo>
                  <a:pt x="104605" y="7151"/>
                </a:lnTo>
                <a:lnTo>
                  <a:pt x="105129" y="7840"/>
                </a:lnTo>
                <a:lnTo>
                  <a:pt x="105394" y="8801"/>
                </a:lnTo>
                <a:lnTo>
                  <a:pt x="105659" y="9625"/>
                </a:lnTo>
                <a:lnTo>
                  <a:pt x="105789" y="10586"/>
                </a:lnTo>
                <a:lnTo>
                  <a:pt x="105789" y="11552"/>
                </a:lnTo>
                <a:lnTo>
                  <a:pt x="105789" y="12647"/>
                </a:lnTo>
                <a:lnTo>
                  <a:pt x="105524" y="13613"/>
                </a:lnTo>
                <a:lnTo>
                  <a:pt x="105264" y="14574"/>
                </a:lnTo>
                <a:lnTo>
                  <a:pt x="104870" y="15534"/>
                </a:lnTo>
                <a:lnTo>
                  <a:pt x="104340" y="16359"/>
                </a:lnTo>
                <a:lnTo>
                  <a:pt x="103815" y="17048"/>
                </a:lnTo>
                <a:lnTo>
                  <a:pt x="103156" y="17737"/>
                </a:lnTo>
                <a:lnTo>
                  <a:pt x="102501" y="18285"/>
                </a:lnTo>
                <a:lnTo>
                  <a:pt x="101712" y="18833"/>
                </a:lnTo>
                <a:lnTo>
                  <a:pt x="100922" y="19245"/>
                </a:lnTo>
                <a:lnTo>
                  <a:pt x="99208" y="19935"/>
                </a:lnTo>
                <a:lnTo>
                  <a:pt x="97500" y="20347"/>
                </a:lnTo>
                <a:lnTo>
                  <a:pt x="95656" y="20624"/>
                </a:lnTo>
                <a:lnTo>
                  <a:pt x="93817" y="20624"/>
                </a:lnTo>
                <a:lnTo>
                  <a:pt x="94212" y="20070"/>
                </a:lnTo>
                <a:lnTo>
                  <a:pt x="95526" y="18149"/>
                </a:lnTo>
                <a:lnTo>
                  <a:pt x="96710" y="15946"/>
                </a:lnTo>
                <a:lnTo>
                  <a:pt x="97235" y="14851"/>
                </a:lnTo>
                <a:lnTo>
                  <a:pt x="97629" y="13613"/>
                </a:lnTo>
                <a:lnTo>
                  <a:pt x="98024" y="12512"/>
                </a:lnTo>
                <a:lnTo>
                  <a:pt x="98159" y="11410"/>
                </a:lnTo>
                <a:lnTo>
                  <a:pt x="98159" y="10998"/>
                </a:lnTo>
                <a:lnTo>
                  <a:pt x="97894" y="10727"/>
                </a:lnTo>
                <a:lnTo>
                  <a:pt x="97764" y="10450"/>
                </a:lnTo>
                <a:lnTo>
                  <a:pt x="97370" y="10314"/>
                </a:lnTo>
                <a:lnTo>
                  <a:pt x="97105" y="10173"/>
                </a:lnTo>
                <a:lnTo>
                  <a:pt x="96710" y="10173"/>
                </a:lnTo>
                <a:lnTo>
                  <a:pt x="96445" y="10314"/>
                </a:lnTo>
                <a:lnTo>
                  <a:pt x="96186" y="10586"/>
                </a:lnTo>
                <a:lnTo>
                  <a:pt x="95526" y="11410"/>
                </a:lnTo>
                <a:lnTo>
                  <a:pt x="95001" y="12376"/>
                </a:lnTo>
                <a:lnTo>
                  <a:pt x="93947" y="14438"/>
                </a:lnTo>
                <a:lnTo>
                  <a:pt x="92892" y="16359"/>
                </a:lnTo>
                <a:lnTo>
                  <a:pt x="91843" y="18421"/>
                </a:lnTo>
                <a:lnTo>
                  <a:pt x="91449" y="17325"/>
                </a:lnTo>
                <a:lnTo>
                  <a:pt x="91054" y="16088"/>
                </a:lnTo>
                <a:lnTo>
                  <a:pt x="90659" y="14986"/>
                </a:lnTo>
                <a:lnTo>
                  <a:pt x="90524" y="13885"/>
                </a:lnTo>
                <a:lnTo>
                  <a:pt x="90394" y="12647"/>
                </a:lnTo>
                <a:lnTo>
                  <a:pt x="90394" y="11410"/>
                </a:lnTo>
                <a:lnTo>
                  <a:pt x="90524" y="10173"/>
                </a:lnTo>
                <a:lnTo>
                  <a:pt x="90659" y="8936"/>
                </a:lnTo>
                <a:lnTo>
                  <a:pt x="90919" y="8111"/>
                </a:lnTo>
                <a:lnTo>
                  <a:pt x="91313" y="7428"/>
                </a:lnTo>
                <a:lnTo>
                  <a:pt x="91708" y="6603"/>
                </a:lnTo>
                <a:lnTo>
                  <a:pt x="92103" y="5914"/>
                </a:lnTo>
                <a:lnTo>
                  <a:pt x="93287" y="4677"/>
                </a:lnTo>
                <a:lnTo>
                  <a:pt x="94607" y="3716"/>
                </a:lnTo>
                <a:lnTo>
                  <a:pt x="95396" y="3304"/>
                </a:lnTo>
                <a:lnTo>
                  <a:pt x="96315" y="2892"/>
                </a:lnTo>
                <a:close/>
                <a:moveTo>
                  <a:pt x="27636" y="8936"/>
                </a:moveTo>
                <a:lnTo>
                  <a:pt x="27896" y="9348"/>
                </a:lnTo>
                <a:lnTo>
                  <a:pt x="28291" y="9625"/>
                </a:lnTo>
                <a:lnTo>
                  <a:pt x="28686" y="9761"/>
                </a:lnTo>
                <a:lnTo>
                  <a:pt x="29215" y="9625"/>
                </a:lnTo>
                <a:lnTo>
                  <a:pt x="30135" y="9348"/>
                </a:lnTo>
                <a:lnTo>
                  <a:pt x="30924" y="9213"/>
                </a:lnTo>
                <a:lnTo>
                  <a:pt x="32373" y="9213"/>
                </a:lnTo>
                <a:lnTo>
                  <a:pt x="33163" y="9490"/>
                </a:lnTo>
                <a:lnTo>
                  <a:pt x="33687" y="9902"/>
                </a:lnTo>
                <a:lnTo>
                  <a:pt x="34347" y="10450"/>
                </a:lnTo>
                <a:lnTo>
                  <a:pt x="35001" y="11275"/>
                </a:lnTo>
                <a:lnTo>
                  <a:pt x="35661" y="12789"/>
                </a:lnTo>
                <a:lnTo>
                  <a:pt x="36321" y="14297"/>
                </a:lnTo>
                <a:lnTo>
                  <a:pt x="36715" y="15811"/>
                </a:lnTo>
                <a:lnTo>
                  <a:pt x="36975" y="17460"/>
                </a:lnTo>
                <a:lnTo>
                  <a:pt x="37240" y="18562"/>
                </a:lnTo>
                <a:lnTo>
                  <a:pt x="37240" y="19522"/>
                </a:lnTo>
                <a:lnTo>
                  <a:pt x="37110" y="20482"/>
                </a:lnTo>
                <a:lnTo>
                  <a:pt x="36845" y="21448"/>
                </a:lnTo>
                <a:lnTo>
                  <a:pt x="36580" y="22273"/>
                </a:lnTo>
                <a:lnTo>
                  <a:pt x="36186" y="22957"/>
                </a:lnTo>
                <a:lnTo>
                  <a:pt x="35661" y="23646"/>
                </a:lnTo>
                <a:lnTo>
                  <a:pt x="35001" y="24335"/>
                </a:lnTo>
                <a:lnTo>
                  <a:pt x="34082" y="22821"/>
                </a:lnTo>
                <a:lnTo>
                  <a:pt x="33163" y="21448"/>
                </a:lnTo>
                <a:lnTo>
                  <a:pt x="32373" y="19935"/>
                </a:lnTo>
                <a:lnTo>
                  <a:pt x="31714" y="18421"/>
                </a:lnTo>
                <a:lnTo>
                  <a:pt x="31449" y="17873"/>
                </a:lnTo>
                <a:lnTo>
                  <a:pt x="30924" y="16912"/>
                </a:lnTo>
                <a:lnTo>
                  <a:pt x="30659" y="16500"/>
                </a:lnTo>
                <a:lnTo>
                  <a:pt x="30264" y="16223"/>
                </a:lnTo>
                <a:lnTo>
                  <a:pt x="29870" y="16088"/>
                </a:lnTo>
                <a:lnTo>
                  <a:pt x="29610" y="16359"/>
                </a:lnTo>
                <a:lnTo>
                  <a:pt x="29215" y="16771"/>
                </a:lnTo>
                <a:lnTo>
                  <a:pt x="29080" y="17325"/>
                </a:lnTo>
                <a:lnTo>
                  <a:pt x="29080" y="17873"/>
                </a:lnTo>
                <a:lnTo>
                  <a:pt x="29080" y="18421"/>
                </a:lnTo>
                <a:lnTo>
                  <a:pt x="29475" y="19522"/>
                </a:lnTo>
                <a:lnTo>
                  <a:pt x="29870" y="20482"/>
                </a:lnTo>
                <a:lnTo>
                  <a:pt x="31189" y="23098"/>
                </a:lnTo>
                <a:lnTo>
                  <a:pt x="32633" y="25708"/>
                </a:lnTo>
                <a:lnTo>
                  <a:pt x="31189" y="26120"/>
                </a:lnTo>
                <a:lnTo>
                  <a:pt x="29475" y="26256"/>
                </a:lnTo>
                <a:lnTo>
                  <a:pt x="28426" y="26256"/>
                </a:lnTo>
                <a:lnTo>
                  <a:pt x="27501" y="26120"/>
                </a:lnTo>
                <a:lnTo>
                  <a:pt x="26712" y="25985"/>
                </a:lnTo>
                <a:lnTo>
                  <a:pt x="25922" y="25708"/>
                </a:lnTo>
                <a:lnTo>
                  <a:pt x="25268" y="25295"/>
                </a:lnTo>
                <a:lnTo>
                  <a:pt x="24608" y="24747"/>
                </a:lnTo>
                <a:lnTo>
                  <a:pt x="23949" y="24335"/>
                </a:lnTo>
                <a:lnTo>
                  <a:pt x="23554" y="23646"/>
                </a:lnTo>
                <a:lnTo>
                  <a:pt x="23029" y="22957"/>
                </a:lnTo>
                <a:lnTo>
                  <a:pt x="22635" y="22273"/>
                </a:lnTo>
                <a:lnTo>
                  <a:pt x="22370" y="21584"/>
                </a:lnTo>
                <a:lnTo>
                  <a:pt x="22110" y="20759"/>
                </a:lnTo>
                <a:lnTo>
                  <a:pt x="21975" y="19799"/>
                </a:lnTo>
                <a:lnTo>
                  <a:pt x="21975" y="18974"/>
                </a:lnTo>
                <a:lnTo>
                  <a:pt x="21975" y="18008"/>
                </a:lnTo>
                <a:lnTo>
                  <a:pt x="22110" y="17048"/>
                </a:lnTo>
                <a:lnTo>
                  <a:pt x="22370" y="15675"/>
                </a:lnTo>
                <a:lnTo>
                  <a:pt x="22764" y="14438"/>
                </a:lnTo>
                <a:lnTo>
                  <a:pt x="23294" y="13201"/>
                </a:lnTo>
                <a:lnTo>
                  <a:pt x="23949" y="12099"/>
                </a:lnTo>
                <a:lnTo>
                  <a:pt x="24608" y="11139"/>
                </a:lnTo>
                <a:lnTo>
                  <a:pt x="25528" y="10173"/>
                </a:lnTo>
                <a:lnTo>
                  <a:pt x="26582" y="9490"/>
                </a:lnTo>
                <a:lnTo>
                  <a:pt x="27636" y="8936"/>
                </a:lnTo>
                <a:close/>
                <a:moveTo>
                  <a:pt x="67764" y="42615"/>
                </a:moveTo>
                <a:lnTo>
                  <a:pt x="66315" y="42751"/>
                </a:lnTo>
                <a:lnTo>
                  <a:pt x="64872" y="42892"/>
                </a:lnTo>
                <a:lnTo>
                  <a:pt x="63552" y="43163"/>
                </a:lnTo>
                <a:lnTo>
                  <a:pt x="62108" y="43440"/>
                </a:lnTo>
                <a:lnTo>
                  <a:pt x="60659" y="43852"/>
                </a:lnTo>
                <a:lnTo>
                  <a:pt x="59345" y="44541"/>
                </a:lnTo>
                <a:lnTo>
                  <a:pt x="59080" y="44812"/>
                </a:lnTo>
                <a:lnTo>
                  <a:pt x="59080" y="45225"/>
                </a:lnTo>
                <a:lnTo>
                  <a:pt x="59345" y="45502"/>
                </a:lnTo>
                <a:lnTo>
                  <a:pt x="59740" y="45637"/>
                </a:lnTo>
                <a:lnTo>
                  <a:pt x="61184" y="45502"/>
                </a:lnTo>
                <a:lnTo>
                  <a:pt x="62633" y="45366"/>
                </a:lnTo>
                <a:lnTo>
                  <a:pt x="64212" y="45089"/>
                </a:lnTo>
                <a:lnTo>
                  <a:pt x="65661" y="44812"/>
                </a:lnTo>
                <a:lnTo>
                  <a:pt x="66975" y="44677"/>
                </a:lnTo>
                <a:lnTo>
                  <a:pt x="68159" y="44677"/>
                </a:lnTo>
                <a:lnTo>
                  <a:pt x="69343" y="44541"/>
                </a:lnTo>
                <a:lnTo>
                  <a:pt x="70003" y="44400"/>
                </a:lnTo>
                <a:lnTo>
                  <a:pt x="70528" y="43988"/>
                </a:lnTo>
                <a:lnTo>
                  <a:pt x="70657" y="43852"/>
                </a:lnTo>
                <a:lnTo>
                  <a:pt x="70793" y="43575"/>
                </a:lnTo>
                <a:lnTo>
                  <a:pt x="70657" y="43440"/>
                </a:lnTo>
                <a:lnTo>
                  <a:pt x="70528" y="43163"/>
                </a:lnTo>
                <a:lnTo>
                  <a:pt x="69868" y="42892"/>
                </a:lnTo>
                <a:lnTo>
                  <a:pt x="69214" y="42615"/>
                </a:lnTo>
                <a:close/>
                <a:moveTo>
                  <a:pt x="108157" y="56636"/>
                </a:moveTo>
                <a:lnTo>
                  <a:pt x="109077" y="56771"/>
                </a:lnTo>
                <a:lnTo>
                  <a:pt x="110131" y="56907"/>
                </a:lnTo>
                <a:lnTo>
                  <a:pt x="111050" y="57048"/>
                </a:lnTo>
                <a:lnTo>
                  <a:pt x="111975" y="57460"/>
                </a:lnTo>
                <a:lnTo>
                  <a:pt x="112764" y="57873"/>
                </a:lnTo>
                <a:lnTo>
                  <a:pt x="113684" y="58421"/>
                </a:lnTo>
                <a:lnTo>
                  <a:pt x="114603" y="58969"/>
                </a:lnTo>
                <a:lnTo>
                  <a:pt x="115263" y="59793"/>
                </a:lnTo>
                <a:lnTo>
                  <a:pt x="115922" y="60482"/>
                </a:lnTo>
                <a:lnTo>
                  <a:pt x="116317" y="61443"/>
                </a:lnTo>
                <a:lnTo>
                  <a:pt x="116712" y="62268"/>
                </a:lnTo>
                <a:lnTo>
                  <a:pt x="116842" y="63234"/>
                </a:lnTo>
                <a:lnTo>
                  <a:pt x="116971" y="64194"/>
                </a:lnTo>
                <a:lnTo>
                  <a:pt x="116971" y="65154"/>
                </a:lnTo>
                <a:lnTo>
                  <a:pt x="116842" y="66120"/>
                </a:lnTo>
                <a:lnTo>
                  <a:pt x="116577" y="67080"/>
                </a:lnTo>
                <a:lnTo>
                  <a:pt x="116317" y="67905"/>
                </a:lnTo>
                <a:lnTo>
                  <a:pt x="115922" y="68865"/>
                </a:lnTo>
                <a:lnTo>
                  <a:pt x="115392" y="69690"/>
                </a:lnTo>
                <a:lnTo>
                  <a:pt x="114738" y="70515"/>
                </a:lnTo>
                <a:lnTo>
                  <a:pt x="114078" y="71204"/>
                </a:lnTo>
                <a:lnTo>
                  <a:pt x="113289" y="71752"/>
                </a:lnTo>
                <a:lnTo>
                  <a:pt x="112500" y="72306"/>
                </a:lnTo>
                <a:lnTo>
                  <a:pt x="111580" y="72718"/>
                </a:lnTo>
                <a:lnTo>
                  <a:pt x="110791" y="72989"/>
                </a:lnTo>
                <a:lnTo>
                  <a:pt x="110001" y="73266"/>
                </a:lnTo>
                <a:lnTo>
                  <a:pt x="109077" y="73402"/>
                </a:lnTo>
                <a:lnTo>
                  <a:pt x="108287" y="73402"/>
                </a:lnTo>
                <a:lnTo>
                  <a:pt x="107368" y="73266"/>
                </a:lnTo>
                <a:lnTo>
                  <a:pt x="106578" y="73130"/>
                </a:lnTo>
                <a:lnTo>
                  <a:pt x="105659" y="72854"/>
                </a:lnTo>
                <a:lnTo>
                  <a:pt x="104870" y="72577"/>
                </a:lnTo>
                <a:lnTo>
                  <a:pt x="104080" y="72164"/>
                </a:lnTo>
                <a:lnTo>
                  <a:pt x="103421" y="71617"/>
                </a:lnTo>
                <a:lnTo>
                  <a:pt x="102631" y="71069"/>
                </a:lnTo>
                <a:lnTo>
                  <a:pt x="101971" y="70379"/>
                </a:lnTo>
                <a:lnTo>
                  <a:pt x="101447" y="69690"/>
                </a:lnTo>
                <a:lnTo>
                  <a:pt x="100922" y="69007"/>
                </a:lnTo>
                <a:lnTo>
                  <a:pt x="100392" y="68182"/>
                </a:lnTo>
                <a:lnTo>
                  <a:pt x="99998" y="67216"/>
                </a:lnTo>
                <a:lnTo>
                  <a:pt x="99738" y="66256"/>
                </a:lnTo>
                <a:lnTo>
                  <a:pt x="99603" y="65431"/>
                </a:lnTo>
                <a:lnTo>
                  <a:pt x="106973" y="66391"/>
                </a:lnTo>
                <a:lnTo>
                  <a:pt x="107498" y="66391"/>
                </a:lnTo>
                <a:lnTo>
                  <a:pt x="107892" y="66120"/>
                </a:lnTo>
                <a:lnTo>
                  <a:pt x="108157" y="65708"/>
                </a:lnTo>
                <a:lnTo>
                  <a:pt x="108287" y="65154"/>
                </a:lnTo>
                <a:lnTo>
                  <a:pt x="108157" y="64606"/>
                </a:lnTo>
                <a:lnTo>
                  <a:pt x="107892" y="64194"/>
                </a:lnTo>
                <a:lnTo>
                  <a:pt x="107498" y="63781"/>
                </a:lnTo>
                <a:lnTo>
                  <a:pt x="106973" y="63646"/>
                </a:lnTo>
                <a:lnTo>
                  <a:pt x="99603" y="62680"/>
                </a:lnTo>
                <a:lnTo>
                  <a:pt x="99998" y="61030"/>
                </a:lnTo>
                <a:lnTo>
                  <a:pt x="100657" y="59381"/>
                </a:lnTo>
                <a:lnTo>
                  <a:pt x="102107" y="58833"/>
                </a:lnTo>
                <a:lnTo>
                  <a:pt x="103421" y="58144"/>
                </a:lnTo>
                <a:lnTo>
                  <a:pt x="104735" y="57460"/>
                </a:lnTo>
                <a:lnTo>
                  <a:pt x="106184" y="56907"/>
                </a:lnTo>
                <a:lnTo>
                  <a:pt x="107238" y="56771"/>
                </a:lnTo>
                <a:lnTo>
                  <a:pt x="108157" y="56636"/>
                </a:lnTo>
                <a:close/>
                <a:moveTo>
                  <a:pt x="59740" y="38627"/>
                </a:moveTo>
                <a:lnTo>
                  <a:pt x="60924" y="38768"/>
                </a:lnTo>
                <a:lnTo>
                  <a:pt x="62238" y="38904"/>
                </a:lnTo>
                <a:lnTo>
                  <a:pt x="63422" y="39180"/>
                </a:lnTo>
                <a:lnTo>
                  <a:pt x="62503" y="39316"/>
                </a:lnTo>
                <a:lnTo>
                  <a:pt x="61449" y="39593"/>
                </a:lnTo>
                <a:lnTo>
                  <a:pt x="60394" y="39864"/>
                </a:lnTo>
                <a:lnTo>
                  <a:pt x="59345" y="40418"/>
                </a:lnTo>
                <a:lnTo>
                  <a:pt x="58950" y="40830"/>
                </a:lnTo>
                <a:lnTo>
                  <a:pt x="58686" y="41242"/>
                </a:lnTo>
                <a:lnTo>
                  <a:pt x="58686" y="41378"/>
                </a:lnTo>
                <a:lnTo>
                  <a:pt x="59210" y="41513"/>
                </a:lnTo>
                <a:lnTo>
                  <a:pt x="59740" y="41655"/>
                </a:lnTo>
                <a:lnTo>
                  <a:pt x="60789" y="41513"/>
                </a:lnTo>
                <a:lnTo>
                  <a:pt x="62898" y="40965"/>
                </a:lnTo>
                <a:lnTo>
                  <a:pt x="64736" y="40689"/>
                </a:lnTo>
                <a:lnTo>
                  <a:pt x="65791" y="40553"/>
                </a:lnTo>
                <a:lnTo>
                  <a:pt x="66580" y="40141"/>
                </a:lnTo>
                <a:lnTo>
                  <a:pt x="67764" y="40689"/>
                </a:lnTo>
                <a:lnTo>
                  <a:pt x="68819" y="41378"/>
                </a:lnTo>
                <a:lnTo>
                  <a:pt x="69868" y="42067"/>
                </a:lnTo>
                <a:lnTo>
                  <a:pt x="70922" y="42751"/>
                </a:lnTo>
                <a:lnTo>
                  <a:pt x="71842" y="43575"/>
                </a:lnTo>
                <a:lnTo>
                  <a:pt x="72766" y="44541"/>
                </a:lnTo>
                <a:lnTo>
                  <a:pt x="73686" y="45502"/>
                </a:lnTo>
                <a:lnTo>
                  <a:pt x="74475" y="46603"/>
                </a:lnTo>
                <a:lnTo>
                  <a:pt x="73161" y="46462"/>
                </a:lnTo>
                <a:lnTo>
                  <a:pt x="71977" y="46462"/>
                </a:lnTo>
                <a:lnTo>
                  <a:pt x="69473" y="46739"/>
                </a:lnTo>
                <a:lnTo>
                  <a:pt x="67370" y="47151"/>
                </a:lnTo>
                <a:lnTo>
                  <a:pt x="65266" y="47563"/>
                </a:lnTo>
                <a:lnTo>
                  <a:pt x="63293" y="48388"/>
                </a:lnTo>
                <a:lnTo>
                  <a:pt x="62368" y="48936"/>
                </a:lnTo>
                <a:lnTo>
                  <a:pt x="61449" y="49490"/>
                </a:lnTo>
                <a:lnTo>
                  <a:pt x="61319" y="49625"/>
                </a:lnTo>
                <a:lnTo>
                  <a:pt x="61319" y="49902"/>
                </a:lnTo>
                <a:lnTo>
                  <a:pt x="61449" y="50038"/>
                </a:lnTo>
                <a:lnTo>
                  <a:pt x="61578" y="50173"/>
                </a:lnTo>
                <a:lnTo>
                  <a:pt x="63552" y="49902"/>
                </a:lnTo>
                <a:lnTo>
                  <a:pt x="65526" y="49490"/>
                </a:lnTo>
                <a:lnTo>
                  <a:pt x="67500" y="49077"/>
                </a:lnTo>
                <a:lnTo>
                  <a:pt x="69473" y="48936"/>
                </a:lnTo>
                <a:lnTo>
                  <a:pt x="72631" y="48936"/>
                </a:lnTo>
                <a:lnTo>
                  <a:pt x="74345" y="49077"/>
                </a:lnTo>
                <a:lnTo>
                  <a:pt x="75135" y="48936"/>
                </a:lnTo>
                <a:lnTo>
                  <a:pt x="75789" y="48936"/>
                </a:lnTo>
                <a:lnTo>
                  <a:pt x="76714" y="50998"/>
                </a:lnTo>
                <a:lnTo>
                  <a:pt x="74475" y="51139"/>
                </a:lnTo>
                <a:lnTo>
                  <a:pt x="72236" y="51410"/>
                </a:lnTo>
                <a:lnTo>
                  <a:pt x="70263" y="51687"/>
                </a:lnTo>
                <a:lnTo>
                  <a:pt x="68159" y="51964"/>
                </a:lnTo>
                <a:lnTo>
                  <a:pt x="66186" y="52512"/>
                </a:lnTo>
                <a:lnTo>
                  <a:pt x="65266" y="52924"/>
                </a:lnTo>
                <a:lnTo>
                  <a:pt x="64342" y="53472"/>
                </a:lnTo>
                <a:lnTo>
                  <a:pt x="64212" y="53608"/>
                </a:lnTo>
                <a:lnTo>
                  <a:pt x="64212" y="53885"/>
                </a:lnTo>
                <a:lnTo>
                  <a:pt x="64342" y="54020"/>
                </a:lnTo>
                <a:lnTo>
                  <a:pt x="64607" y="54161"/>
                </a:lnTo>
                <a:lnTo>
                  <a:pt x="66710" y="54161"/>
                </a:lnTo>
                <a:lnTo>
                  <a:pt x="68949" y="53885"/>
                </a:lnTo>
                <a:lnTo>
                  <a:pt x="71052" y="53472"/>
                </a:lnTo>
                <a:lnTo>
                  <a:pt x="73161" y="53195"/>
                </a:lnTo>
                <a:lnTo>
                  <a:pt x="75264" y="53195"/>
                </a:lnTo>
                <a:lnTo>
                  <a:pt x="77503" y="53060"/>
                </a:lnTo>
                <a:lnTo>
                  <a:pt x="77763" y="54574"/>
                </a:lnTo>
                <a:lnTo>
                  <a:pt x="77898" y="55946"/>
                </a:lnTo>
                <a:lnTo>
                  <a:pt x="76449" y="55534"/>
                </a:lnTo>
                <a:lnTo>
                  <a:pt x="75000" y="55257"/>
                </a:lnTo>
                <a:lnTo>
                  <a:pt x="73421" y="55257"/>
                </a:lnTo>
                <a:lnTo>
                  <a:pt x="71842" y="55398"/>
                </a:lnTo>
                <a:lnTo>
                  <a:pt x="70263" y="55670"/>
                </a:lnTo>
                <a:lnTo>
                  <a:pt x="68819" y="55946"/>
                </a:lnTo>
                <a:lnTo>
                  <a:pt x="67370" y="56494"/>
                </a:lnTo>
                <a:lnTo>
                  <a:pt x="66056" y="57048"/>
                </a:lnTo>
                <a:lnTo>
                  <a:pt x="65921" y="57184"/>
                </a:lnTo>
                <a:lnTo>
                  <a:pt x="65921" y="57460"/>
                </a:lnTo>
                <a:lnTo>
                  <a:pt x="66056" y="57596"/>
                </a:lnTo>
                <a:lnTo>
                  <a:pt x="66186" y="57731"/>
                </a:lnTo>
                <a:lnTo>
                  <a:pt x="69473" y="57596"/>
                </a:lnTo>
                <a:lnTo>
                  <a:pt x="72766" y="57596"/>
                </a:lnTo>
                <a:lnTo>
                  <a:pt x="75394" y="57731"/>
                </a:lnTo>
                <a:lnTo>
                  <a:pt x="78028" y="57731"/>
                </a:lnTo>
                <a:lnTo>
                  <a:pt x="78028" y="59110"/>
                </a:lnTo>
                <a:lnTo>
                  <a:pt x="77898" y="60482"/>
                </a:lnTo>
                <a:lnTo>
                  <a:pt x="76714" y="60070"/>
                </a:lnTo>
                <a:lnTo>
                  <a:pt x="75529" y="59935"/>
                </a:lnTo>
                <a:lnTo>
                  <a:pt x="73026" y="59658"/>
                </a:lnTo>
                <a:lnTo>
                  <a:pt x="71317" y="59381"/>
                </a:lnTo>
                <a:lnTo>
                  <a:pt x="69343" y="59110"/>
                </a:lnTo>
                <a:lnTo>
                  <a:pt x="68424" y="59110"/>
                </a:lnTo>
                <a:lnTo>
                  <a:pt x="67500" y="59245"/>
                </a:lnTo>
                <a:lnTo>
                  <a:pt x="66710" y="59522"/>
                </a:lnTo>
                <a:lnTo>
                  <a:pt x="65921" y="59935"/>
                </a:lnTo>
                <a:lnTo>
                  <a:pt x="65921" y="60070"/>
                </a:lnTo>
                <a:lnTo>
                  <a:pt x="66580" y="60618"/>
                </a:lnTo>
                <a:lnTo>
                  <a:pt x="67370" y="61030"/>
                </a:lnTo>
                <a:lnTo>
                  <a:pt x="68289" y="61307"/>
                </a:lnTo>
                <a:lnTo>
                  <a:pt x="69078" y="61443"/>
                </a:lnTo>
                <a:lnTo>
                  <a:pt x="71052" y="61720"/>
                </a:lnTo>
                <a:lnTo>
                  <a:pt x="72766" y="61855"/>
                </a:lnTo>
                <a:lnTo>
                  <a:pt x="75000" y="62409"/>
                </a:lnTo>
                <a:lnTo>
                  <a:pt x="76319" y="62544"/>
                </a:lnTo>
                <a:lnTo>
                  <a:pt x="77503" y="62544"/>
                </a:lnTo>
                <a:lnTo>
                  <a:pt x="76973" y="64058"/>
                </a:lnTo>
                <a:lnTo>
                  <a:pt x="76449" y="65567"/>
                </a:lnTo>
                <a:lnTo>
                  <a:pt x="75789" y="66945"/>
                </a:lnTo>
                <a:lnTo>
                  <a:pt x="75000" y="68318"/>
                </a:lnTo>
                <a:lnTo>
                  <a:pt x="74870" y="67770"/>
                </a:lnTo>
                <a:lnTo>
                  <a:pt x="74605" y="67216"/>
                </a:lnTo>
                <a:lnTo>
                  <a:pt x="74210" y="66804"/>
                </a:lnTo>
                <a:lnTo>
                  <a:pt x="73686" y="66532"/>
                </a:lnTo>
                <a:lnTo>
                  <a:pt x="72631" y="65979"/>
                </a:lnTo>
                <a:lnTo>
                  <a:pt x="71582" y="65567"/>
                </a:lnTo>
                <a:lnTo>
                  <a:pt x="70003" y="65154"/>
                </a:lnTo>
                <a:lnTo>
                  <a:pt x="68424" y="64883"/>
                </a:lnTo>
                <a:lnTo>
                  <a:pt x="66845" y="64883"/>
                </a:lnTo>
                <a:lnTo>
                  <a:pt x="65266" y="65019"/>
                </a:lnTo>
                <a:lnTo>
                  <a:pt x="65131" y="65154"/>
                </a:lnTo>
                <a:lnTo>
                  <a:pt x="65131" y="65295"/>
                </a:lnTo>
                <a:lnTo>
                  <a:pt x="65131" y="65567"/>
                </a:lnTo>
                <a:lnTo>
                  <a:pt x="65266" y="65708"/>
                </a:lnTo>
                <a:lnTo>
                  <a:pt x="68554" y="66804"/>
                </a:lnTo>
                <a:lnTo>
                  <a:pt x="70133" y="67493"/>
                </a:lnTo>
                <a:lnTo>
                  <a:pt x="71712" y="68182"/>
                </a:lnTo>
                <a:lnTo>
                  <a:pt x="72896" y="68865"/>
                </a:lnTo>
                <a:lnTo>
                  <a:pt x="73686" y="69142"/>
                </a:lnTo>
                <a:lnTo>
                  <a:pt x="74345" y="69142"/>
                </a:lnTo>
                <a:lnTo>
                  <a:pt x="73026" y="70927"/>
                </a:lnTo>
                <a:lnTo>
                  <a:pt x="71317" y="69831"/>
                </a:lnTo>
                <a:lnTo>
                  <a:pt x="68159" y="67905"/>
                </a:lnTo>
                <a:lnTo>
                  <a:pt x="66450" y="67216"/>
                </a:lnTo>
                <a:lnTo>
                  <a:pt x="65661" y="66945"/>
                </a:lnTo>
                <a:lnTo>
                  <a:pt x="64736" y="66668"/>
                </a:lnTo>
                <a:lnTo>
                  <a:pt x="64477" y="66668"/>
                </a:lnTo>
                <a:lnTo>
                  <a:pt x="64342" y="66804"/>
                </a:lnTo>
                <a:lnTo>
                  <a:pt x="64212" y="67080"/>
                </a:lnTo>
                <a:lnTo>
                  <a:pt x="64342" y="67357"/>
                </a:lnTo>
                <a:lnTo>
                  <a:pt x="65266" y="68453"/>
                </a:lnTo>
                <a:lnTo>
                  <a:pt x="66315" y="69419"/>
                </a:lnTo>
                <a:lnTo>
                  <a:pt x="67500" y="70244"/>
                </a:lnTo>
                <a:lnTo>
                  <a:pt x="68819" y="71069"/>
                </a:lnTo>
                <a:lnTo>
                  <a:pt x="71052" y="72718"/>
                </a:lnTo>
                <a:lnTo>
                  <a:pt x="69214" y="74091"/>
                </a:lnTo>
                <a:lnTo>
                  <a:pt x="68289" y="73130"/>
                </a:lnTo>
                <a:lnTo>
                  <a:pt x="67240" y="72306"/>
                </a:lnTo>
                <a:lnTo>
                  <a:pt x="66450" y="71752"/>
                </a:lnTo>
                <a:lnTo>
                  <a:pt x="65661" y="71204"/>
                </a:lnTo>
                <a:lnTo>
                  <a:pt x="65131" y="71069"/>
                </a:lnTo>
                <a:lnTo>
                  <a:pt x="64736" y="70927"/>
                </a:lnTo>
                <a:lnTo>
                  <a:pt x="64212" y="70927"/>
                </a:lnTo>
                <a:lnTo>
                  <a:pt x="63817" y="71069"/>
                </a:lnTo>
                <a:lnTo>
                  <a:pt x="63552" y="71340"/>
                </a:lnTo>
                <a:lnTo>
                  <a:pt x="63552" y="71617"/>
                </a:lnTo>
                <a:lnTo>
                  <a:pt x="63817" y="72441"/>
                </a:lnTo>
                <a:lnTo>
                  <a:pt x="64212" y="72989"/>
                </a:lnTo>
                <a:lnTo>
                  <a:pt x="65526" y="74091"/>
                </a:lnTo>
                <a:lnTo>
                  <a:pt x="66186" y="74780"/>
                </a:lnTo>
                <a:lnTo>
                  <a:pt x="66845" y="75463"/>
                </a:lnTo>
                <a:lnTo>
                  <a:pt x="64872" y="76288"/>
                </a:lnTo>
                <a:lnTo>
                  <a:pt x="63947" y="76565"/>
                </a:lnTo>
                <a:lnTo>
                  <a:pt x="63157" y="75605"/>
                </a:lnTo>
                <a:lnTo>
                  <a:pt x="62238" y="74639"/>
                </a:lnTo>
                <a:lnTo>
                  <a:pt x="61184" y="73814"/>
                </a:lnTo>
                <a:lnTo>
                  <a:pt x="60135" y="73130"/>
                </a:lnTo>
                <a:lnTo>
                  <a:pt x="59870" y="73130"/>
                </a:lnTo>
                <a:lnTo>
                  <a:pt x="59605" y="73266"/>
                </a:lnTo>
                <a:lnTo>
                  <a:pt x="59475" y="73402"/>
                </a:lnTo>
                <a:lnTo>
                  <a:pt x="59475" y="73678"/>
                </a:lnTo>
                <a:lnTo>
                  <a:pt x="59870" y="74639"/>
                </a:lnTo>
                <a:lnTo>
                  <a:pt x="60264" y="75463"/>
                </a:lnTo>
                <a:lnTo>
                  <a:pt x="61449" y="77113"/>
                </a:lnTo>
                <a:lnTo>
                  <a:pt x="60394" y="77113"/>
                </a:lnTo>
                <a:lnTo>
                  <a:pt x="59870" y="76153"/>
                </a:lnTo>
                <a:lnTo>
                  <a:pt x="59475" y="75051"/>
                </a:lnTo>
                <a:lnTo>
                  <a:pt x="59210" y="74639"/>
                </a:lnTo>
                <a:lnTo>
                  <a:pt x="58815" y="74368"/>
                </a:lnTo>
                <a:lnTo>
                  <a:pt x="58291" y="74091"/>
                </a:lnTo>
                <a:lnTo>
                  <a:pt x="58026" y="74091"/>
                </a:lnTo>
                <a:lnTo>
                  <a:pt x="57896" y="74226"/>
                </a:lnTo>
                <a:lnTo>
                  <a:pt x="57631" y="74639"/>
                </a:lnTo>
                <a:lnTo>
                  <a:pt x="57501" y="75192"/>
                </a:lnTo>
                <a:lnTo>
                  <a:pt x="57501" y="75740"/>
                </a:lnTo>
                <a:lnTo>
                  <a:pt x="57631" y="76153"/>
                </a:lnTo>
                <a:lnTo>
                  <a:pt x="57766" y="76977"/>
                </a:lnTo>
                <a:lnTo>
                  <a:pt x="56317" y="76842"/>
                </a:lnTo>
                <a:lnTo>
                  <a:pt x="55003" y="76429"/>
                </a:lnTo>
                <a:lnTo>
                  <a:pt x="53554" y="76017"/>
                </a:lnTo>
                <a:lnTo>
                  <a:pt x="52240" y="75463"/>
                </a:lnTo>
                <a:lnTo>
                  <a:pt x="51056" y="74780"/>
                </a:lnTo>
                <a:lnTo>
                  <a:pt x="49736" y="73955"/>
                </a:lnTo>
                <a:lnTo>
                  <a:pt x="48552" y="73130"/>
                </a:lnTo>
                <a:lnTo>
                  <a:pt x="47503" y="72164"/>
                </a:lnTo>
                <a:lnTo>
                  <a:pt x="46449" y="71069"/>
                </a:lnTo>
                <a:lnTo>
                  <a:pt x="45529" y="69967"/>
                </a:lnTo>
                <a:lnTo>
                  <a:pt x="44605" y="68730"/>
                </a:lnTo>
                <a:lnTo>
                  <a:pt x="43815" y="67493"/>
                </a:lnTo>
                <a:lnTo>
                  <a:pt x="43026" y="66120"/>
                </a:lnTo>
                <a:lnTo>
                  <a:pt x="42372" y="64742"/>
                </a:lnTo>
                <a:lnTo>
                  <a:pt x="41842" y="63369"/>
                </a:lnTo>
                <a:lnTo>
                  <a:pt x="41447" y="61855"/>
                </a:lnTo>
                <a:lnTo>
                  <a:pt x="41052" y="59935"/>
                </a:lnTo>
                <a:lnTo>
                  <a:pt x="40922" y="57873"/>
                </a:lnTo>
                <a:lnTo>
                  <a:pt x="40922" y="55811"/>
                </a:lnTo>
                <a:lnTo>
                  <a:pt x="41187" y="53885"/>
                </a:lnTo>
                <a:lnTo>
                  <a:pt x="41712" y="51823"/>
                </a:lnTo>
                <a:lnTo>
                  <a:pt x="42236" y="49902"/>
                </a:lnTo>
                <a:lnTo>
                  <a:pt x="43026" y="48111"/>
                </a:lnTo>
                <a:lnTo>
                  <a:pt x="44080" y="46326"/>
                </a:lnTo>
                <a:lnTo>
                  <a:pt x="44740" y="45225"/>
                </a:lnTo>
                <a:lnTo>
                  <a:pt x="45659" y="44129"/>
                </a:lnTo>
                <a:lnTo>
                  <a:pt x="46449" y="43163"/>
                </a:lnTo>
                <a:lnTo>
                  <a:pt x="47503" y="42203"/>
                </a:lnTo>
                <a:lnTo>
                  <a:pt x="49477" y="40553"/>
                </a:lnTo>
                <a:lnTo>
                  <a:pt x="51580" y="39180"/>
                </a:lnTo>
                <a:lnTo>
                  <a:pt x="51845" y="39452"/>
                </a:lnTo>
                <a:lnTo>
                  <a:pt x="52240" y="39728"/>
                </a:lnTo>
                <a:lnTo>
                  <a:pt x="52764" y="39864"/>
                </a:lnTo>
                <a:lnTo>
                  <a:pt x="53289" y="39728"/>
                </a:lnTo>
                <a:lnTo>
                  <a:pt x="54473" y="39316"/>
                </a:lnTo>
                <a:lnTo>
                  <a:pt x="55793" y="39039"/>
                </a:lnTo>
                <a:lnTo>
                  <a:pt x="57107" y="38768"/>
                </a:lnTo>
                <a:lnTo>
                  <a:pt x="58421" y="38768"/>
                </a:lnTo>
                <a:lnTo>
                  <a:pt x="59740" y="38627"/>
                </a:lnTo>
                <a:close/>
                <a:moveTo>
                  <a:pt x="11712" y="70103"/>
                </a:moveTo>
                <a:lnTo>
                  <a:pt x="12896" y="70244"/>
                </a:lnTo>
                <a:lnTo>
                  <a:pt x="13821" y="70515"/>
                </a:lnTo>
                <a:lnTo>
                  <a:pt x="14740" y="71204"/>
                </a:lnTo>
                <a:lnTo>
                  <a:pt x="15529" y="71893"/>
                </a:lnTo>
                <a:lnTo>
                  <a:pt x="16319" y="72854"/>
                </a:lnTo>
                <a:lnTo>
                  <a:pt x="16979" y="73955"/>
                </a:lnTo>
                <a:lnTo>
                  <a:pt x="12501" y="76429"/>
                </a:lnTo>
                <a:lnTo>
                  <a:pt x="11712" y="76842"/>
                </a:lnTo>
                <a:lnTo>
                  <a:pt x="10528" y="77802"/>
                </a:lnTo>
                <a:lnTo>
                  <a:pt x="9873" y="78214"/>
                </a:lnTo>
                <a:lnTo>
                  <a:pt x="9479" y="78762"/>
                </a:lnTo>
                <a:lnTo>
                  <a:pt x="9343" y="79316"/>
                </a:lnTo>
                <a:lnTo>
                  <a:pt x="9479" y="79452"/>
                </a:lnTo>
                <a:lnTo>
                  <a:pt x="9608" y="79587"/>
                </a:lnTo>
                <a:lnTo>
                  <a:pt x="10268" y="80000"/>
                </a:lnTo>
                <a:lnTo>
                  <a:pt x="11058" y="80000"/>
                </a:lnTo>
                <a:lnTo>
                  <a:pt x="11847" y="79728"/>
                </a:lnTo>
                <a:lnTo>
                  <a:pt x="12636" y="79452"/>
                </a:lnTo>
                <a:lnTo>
                  <a:pt x="14215" y="78627"/>
                </a:lnTo>
                <a:lnTo>
                  <a:pt x="15529" y="77802"/>
                </a:lnTo>
                <a:lnTo>
                  <a:pt x="18028" y="76429"/>
                </a:lnTo>
                <a:lnTo>
                  <a:pt x="18422" y="78491"/>
                </a:lnTo>
                <a:lnTo>
                  <a:pt x="18558" y="80412"/>
                </a:lnTo>
                <a:lnTo>
                  <a:pt x="18422" y="81237"/>
                </a:lnTo>
                <a:lnTo>
                  <a:pt x="18293" y="82203"/>
                </a:lnTo>
                <a:lnTo>
                  <a:pt x="18028" y="83027"/>
                </a:lnTo>
                <a:lnTo>
                  <a:pt x="17633" y="83711"/>
                </a:lnTo>
                <a:lnTo>
                  <a:pt x="17238" y="84400"/>
                </a:lnTo>
                <a:lnTo>
                  <a:pt x="16584" y="85089"/>
                </a:lnTo>
                <a:lnTo>
                  <a:pt x="16054" y="85637"/>
                </a:lnTo>
                <a:lnTo>
                  <a:pt x="15400" y="86049"/>
                </a:lnTo>
                <a:lnTo>
                  <a:pt x="14610" y="86597"/>
                </a:lnTo>
                <a:lnTo>
                  <a:pt x="13950" y="86874"/>
                </a:lnTo>
                <a:lnTo>
                  <a:pt x="12372" y="87422"/>
                </a:lnTo>
                <a:lnTo>
                  <a:pt x="11452" y="87422"/>
                </a:lnTo>
                <a:lnTo>
                  <a:pt x="10663" y="87563"/>
                </a:lnTo>
                <a:lnTo>
                  <a:pt x="9873" y="87422"/>
                </a:lnTo>
                <a:lnTo>
                  <a:pt x="8949" y="87287"/>
                </a:lnTo>
                <a:lnTo>
                  <a:pt x="8159" y="87010"/>
                </a:lnTo>
                <a:lnTo>
                  <a:pt x="7370" y="86739"/>
                </a:lnTo>
                <a:lnTo>
                  <a:pt x="6715" y="86326"/>
                </a:lnTo>
                <a:lnTo>
                  <a:pt x="6056" y="85773"/>
                </a:lnTo>
                <a:lnTo>
                  <a:pt x="5531" y="85225"/>
                </a:lnTo>
                <a:lnTo>
                  <a:pt x="5001" y="84536"/>
                </a:lnTo>
                <a:lnTo>
                  <a:pt x="4212" y="83163"/>
                </a:lnTo>
                <a:lnTo>
                  <a:pt x="3558" y="81513"/>
                </a:lnTo>
                <a:lnTo>
                  <a:pt x="3293" y="79864"/>
                </a:lnTo>
                <a:lnTo>
                  <a:pt x="3293" y="78079"/>
                </a:lnTo>
                <a:lnTo>
                  <a:pt x="3558" y="76429"/>
                </a:lnTo>
                <a:lnTo>
                  <a:pt x="3817" y="75605"/>
                </a:lnTo>
                <a:lnTo>
                  <a:pt x="4212" y="74780"/>
                </a:lnTo>
                <a:lnTo>
                  <a:pt x="4607" y="73955"/>
                </a:lnTo>
                <a:lnTo>
                  <a:pt x="5136" y="73266"/>
                </a:lnTo>
                <a:lnTo>
                  <a:pt x="6450" y="71893"/>
                </a:lnTo>
                <a:lnTo>
                  <a:pt x="7764" y="70792"/>
                </a:lnTo>
                <a:lnTo>
                  <a:pt x="8159" y="71069"/>
                </a:lnTo>
                <a:lnTo>
                  <a:pt x="8554" y="71204"/>
                </a:lnTo>
                <a:lnTo>
                  <a:pt x="8949" y="71204"/>
                </a:lnTo>
                <a:lnTo>
                  <a:pt x="9343" y="71069"/>
                </a:lnTo>
                <a:lnTo>
                  <a:pt x="10663" y="70379"/>
                </a:lnTo>
                <a:lnTo>
                  <a:pt x="11712" y="70103"/>
                </a:lnTo>
                <a:close/>
                <a:moveTo>
                  <a:pt x="59210" y="98833"/>
                </a:moveTo>
                <a:lnTo>
                  <a:pt x="60529" y="99245"/>
                </a:lnTo>
                <a:lnTo>
                  <a:pt x="61714" y="99793"/>
                </a:lnTo>
                <a:lnTo>
                  <a:pt x="62898" y="100618"/>
                </a:lnTo>
                <a:lnTo>
                  <a:pt x="63817" y="101443"/>
                </a:lnTo>
                <a:lnTo>
                  <a:pt x="64607" y="102544"/>
                </a:lnTo>
                <a:lnTo>
                  <a:pt x="65396" y="103781"/>
                </a:lnTo>
                <a:lnTo>
                  <a:pt x="65791" y="105154"/>
                </a:lnTo>
                <a:lnTo>
                  <a:pt x="66186" y="106668"/>
                </a:lnTo>
                <a:lnTo>
                  <a:pt x="66186" y="107764"/>
                </a:lnTo>
                <a:lnTo>
                  <a:pt x="66186" y="108730"/>
                </a:lnTo>
                <a:lnTo>
                  <a:pt x="66056" y="109690"/>
                </a:lnTo>
                <a:lnTo>
                  <a:pt x="65791" y="110651"/>
                </a:lnTo>
                <a:lnTo>
                  <a:pt x="65396" y="111475"/>
                </a:lnTo>
                <a:lnTo>
                  <a:pt x="65001" y="112300"/>
                </a:lnTo>
                <a:lnTo>
                  <a:pt x="64477" y="112989"/>
                </a:lnTo>
                <a:lnTo>
                  <a:pt x="63947" y="113678"/>
                </a:lnTo>
                <a:lnTo>
                  <a:pt x="63293" y="114362"/>
                </a:lnTo>
                <a:lnTo>
                  <a:pt x="62503" y="114915"/>
                </a:lnTo>
                <a:lnTo>
                  <a:pt x="61714" y="115328"/>
                </a:lnTo>
                <a:lnTo>
                  <a:pt x="60924" y="115740"/>
                </a:lnTo>
                <a:lnTo>
                  <a:pt x="60135" y="116153"/>
                </a:lnTo>
                <a:lnTo>
                  <a:pt x="59210" y="116424"/>
                </a:lnTo>
                <a:lnTo>
                  <a:pt x="58291" y="116565"/>
                </a:lnTo>
                <a:lnTo>
                  <a:pt x="57372" y="116701"/>
                </a:lnTo>
                <a:lnTo>
                  <a:pt x="56447" y="116565"/>
                </a:lnTo>
                <a:lnTo>
                  <a:pt x="55657" y="116424"/>
                </a:lnTo>
                <a:lnTo>
                  <a:pt x="54868" y="116288"/>
                </a:lnTo>
                <a:lnTo>
                  <a:pt x="54078" y="115876"/>
                </a:lnTo>
                <a:lnTo>
                  <a:pt x="53289" y="115599"/>
                </a:lnTo>
                <a:lnTo>
                  <a:pt x="52635" y="115051"/>
                </a:lnTo>
                <a:lnTo>
                  <a:pt x="51975" y="114503"/>
                </a:lnTo>
                <a:lnTo>
                  <a:pt x="51450" y="113814"/>
                </a:lnTo>
                <a:lnTo>
                  <a:pt x="50396" y="112441"/>
                </a:lnTo>
                <a:lnTo>
                  <a:pt x="49736" y="110927"/>
                </a:lnTo>
                <a:lnTo>
                  <a:pt x="49212" y="109278"/>
                </a:lnTo>
                <a:lnTo>
                  <a:pt x="49212" y="108318"/>
                </a:lnTo>
                <a:lnTo>
                  <a:pt x="49082" y="107493"/>
                </a:lnTo>
                <a:lnTo>
                  <a:pt x="49212" y="106668"/>
                </a:lnTo>
                <a:lnTo>
                  <a:pt x="49342" y="105702"/>
                </a:lnTo>
                <a:lnTo>
                  <a:pt x="49607" y="104877"/>
                </a:lnTo>
                <a:lnTo>
                  <a:pt x="50001" y="104053"/>
                </a:lnTo>
                <a:lnTo>
                  <a:pt x="50921" y="102680"/>
                </a:lnTo>
                <a:lnTo>
                  <a:pt x="51975" y="101307"/>
                </a:lnTo>
                <a:lnTo>
                  <a:pt x="52894" y="100618"/>
                </a:lnTo>
                <a:lnTo>
                  <a:pt x="53819" y="99929"/>
                </a:lnTo>
                <a:lnTo>
                  <a:pt x="54868" y="99517"/>
                </a:lnTo>
                <a:lnTo>
                  <a:pt x="55922" y="99104"/>
                </a:lnTo>
                <a:lnTo>
                  <a:pt x="55922" y="99104"/>
                </a:lnTo>
                <a:lnTo>
                  <a:pt x="55793" y="103505"/>
                </a:lnTo>
                <a:lnTo>
                  <a:pt x="55922" y="105567"/>
                </a:lnTo>
                <a:lnTo>
                  <a:pt x="55922" y="106668"/>
                </a:lnTo>
                <a:lnTo>
                  <a:pt x="56187" y="107628"/>
                </a:lnTo>
                <a:lnTo>
                  <a:pt x="56447" y="108176"/>
                </a:lnTo>
                <a:lnTo>
                  <a:pt x="56712" y="108453"/>
                </a:lnTo>
                <a:lnTo>
                  <a:pt x="57107" y="108589"/>
                </a:lnTo>
                <a:lnTo>
                  <a:pt x="57896" y="108589"/>
                </a:lnTo>
                <a:lnTo>
                  <a:pt x="58161" y="108453"/>
                </a:lnTo>
                <a:lnTo>
                  <a:pt x="58556" y="108176"/>
                </a:lnTo>
                <a:lnTo>
                  <a:pt x="58686" y="107628"/>
                </a:lnTo>
                <a:lnTo>
                  <a:pt x="59080" y="105567"/>
                </a:lnTo>
                <a:lnTo>
                  <a:pt x="59210" y="103369"/>
                </a:lnTo>
                <a:lnTo>
                  <a:pt x="59210" y="101030"/>
                </a:lnTo>
                <a:lnTo>
                  <a:pt x="59210" y="98833"/>
                </a:lnTo>
                <a:close/>
                <a:moveTo>
                  <a:pt x="96580" y="5"/>
                </a:moveTo>
                <a:lnTo>
                  <a:pt x="95791" y="141"/>
                </a:lnTo>
                <a:lnTo>
                  <a:pt x="94342" y="553"/>
                </a:lnTo>
                <a:lnTo>
                  <a:pt x="93028" y="965"/>
                </a:lnTo>
                <a:lnTo>
                  <a:pt x="91973" y="1655"/>
                </a:lnTo>
                <a:lnTo>
                  <a:pt x="91054" y="2344"/>
                </a:lnTo>
                <a:lnTo>
                  <a:pt x="90129" y="3304"/>
                </a:lnTo>
                <a:lnTo>
                  <a:pt x="89340" y="4264"/>
                </a:lnTo>
                <a:lnTo>
                  <a:pt x="88686" y="5366"/>
                </a:lnTo>
                <a:lnTo>
                  <a:pt x="88156" y="6468"/>
                </a:lnTo>
                <a:lnTo>
                  <a:pt x="87761" y="7699"/>
                </a:lnTo>
                <a:lnTo>
                  <a:pt x="87366" y="8801"/>
                </a:lnTo>
                <a:lnTo>
                  <a:pt x="87107" y="10173"/>
                </a:lnTo>
                <a:lnTo>
                  <a:pt x="86971" y="11410"/>
                </a:lnTo>
                <a:lnTo>
                  <a:pt x="86971" y="12647"/>
                </a:lnTo>
                <a:lnTo>
                  <a:pt x="87107" y="14026"/>
                </a:lnTo>
                <a:lnTo>
                  <a:pt x="87366" y="15263"/>
                </a:lnTo>
                <a:lnTo>
                  <a:pt x="87631" y="16500"/>
                </a:lnTo>
                <a:lnTo>
                  <a:pt x="88421" y="18833"/>
                </a:lnTo>
                <a:lnTo>
                  <a:pt x="88945" y="20211"/>
                </a:lnTo>
                <a:lnTo>
                  <a:pt x="89605" y="21584"/>
                </a:lnTo>
                <a:lnTo>
                  <a:pt x="87631" y="24058"/>
                </a:lnTo>
                <a:lnTo>
                  <a:pt x="85392" y="26532"/>
                </a:lnTo>
                <a:lnTo>
                  <a:pt x="81445" y="30379"/>
                </a:lnTo>
                <a:lnTo>
                  <a:pt x="77368" y="34232"/>
                </a:lnTo>
                <a:lnTo>
                  <a:pt x="74475" y="36842"/>
                </a:lnTo>
                <a:lnTo>
                  <a:pt x="73815" y="37531"/>
                </a:lnTo>
                <a:lnTo>
                  <a:pt x="73161" y="38214"/>
                </a:lnTo>
                <a:lnTo>
                  <a:pt x="72631" y="39039"/>
                </a:lnTo>
                <a:lnTo>
                  <a:pt x="72372" y="39864"/>
                </a:lnTo>
                <a:lnTo>
                  <a:pt x="70528" y="38627"/>
                </a:lnTo>
                <a:lnTo>
                  <a:pt x="68554" y="37531"/>
                </a:lnTo>
                <a:lnTo>
                  <a:pt x="66450" y="36706"/>
                </a:lnTo>
                <a:lnTo>
                  <a:pt x="64342" y="36153"/>
                </a:lnTo>
                <a:lnTo>
                  <a:pt x="62238" y="35605"/>
                </a:lnTo>
                <a:lnTo>
                  <a:pt x="60000" y="35469"/>
                </a:lnTo>
                <a:lnTo>
                  <a:pt x="57766" y="35469"/>
                </a:lnTo>
                <a:lnTo>
                  <a:pt x="55528" y="35740"/>
                </a:lnTo>
                <a:lnTo>
                  <a:pt x="55398" y="35605"/>
                </a:lnTo>
                <a:lnTo>
                  <a:pt x="53949" y="35605"/>
                </a:lnTo>
                <a:lnTo>
                  <a:pt x="52764" y="35881"/>
                </a:lnTo>
                <a:lnTo>
                  <a:pt x="51710" y="36153"/>
                </a:lnTo>
                <a:lnTo>
                  <a:pt x="50661" y="36565"/>
                </a:lnTo>
                <a:lnTo>
                  <a:pt x="49607" y="36977"/>
                </a:lnTo>
                <a:lnTo>
                  <a:pt x="48552" y="37666"/>
                </a:lnTo>
                <a:lnTo>
                  <a:pt x="46714" y="39039"/>
                </a:lnTo>
                <a:lnTo>
                  <a:pt x="45789" y="37666"/>
                </a:lnTo>
                <a:lnTo>
                  <a:pt x="44740" y="36294"/>
                </a:lnTo>
                <a:lnTo>
                  <a:pt x="42631" y="33820"/>
                </a:lnTo>
                <a:lnTo>
                  <a:pt x="36975" y="26945"/>
                </a:lnTo>
                <a:lnTo>
                  <a:pt x="37764" y="26256"/>
                </a:lnTo>
                <a:lnTo>
                  <a:pt x="38424" y="25431"/>
                </a:lnTo>
                <a:lnTo>
                  <a:pt x="39214" y="24335"/>
                </a:lnTo>
                <a:lnTo>
                  <a:pt x="39738" y="23234"/>
                </a:lnTo>
                <a:lnTo>
                  <a:pt x="40003" y="21996"/>
                </a:lnTo>
                <a:lnTo>
                  <a:pt x="40263" y="20759"/>
                </a:lnTo>
                <a:lnTo>
                  <a:pt x="40263" y="19522"/>
                </a:lnTo>
                <a:lnTo>
                  <a:pt x="40263" y="18149"/>
                </a:lnTo>
                <a:lnTo>
                  <a:pt x="40133" y="16912"/>
                </a:lnTo>
                <a:lnTo>
                  <a:pt x="39868" y="15675"/>
                </a:lnTo>
                <a:lnTo>
                  <a:pt x="39214" y="13060"/>
                </a:lnTo>
                <a:lnTo>
                  <a:pt x="38684" y="11823"/>
                </a:lnTo>
                <a:lnTo>
                  <a:pt x="38159" y="10727"/>
                </a:lnTo>
                <a:lnTo>
                  <a:pt x="37505" y="9625"/>
                </a:lnTo>
                <a:lnTo>
                  <a:pt x="36845" y="8524"/>
                </a:lnTo>
                <a:lnTo>
                  <a:pt x="35926" y="7563"/>
                </a:lnTo>
                <a:lnTo>
                  <a:pt x="35001" y="6739"/>
                </a:lnTo>
                <a:lnTo>
                  <a:pt x="33817" y="6055"/>
                </a:lnTo>
                <a:lnTo>
                  <a:pt x="32633" y="5778"/>
                </a:lnTo>
                <a:lnTo>
                  <a:pt x="31319" y="5643"/>
                </a:lnTo>
                <a:lnTo>
                  <a:pt x="30135" y="5914"/>
                </a:lnTo>
                <a:lnTo>
                  <a:pt x="28950" y="5643"/>
                </a:lnTo>
                <a:lnTo>
                  <a:pt x="27766" y="5643"/>
                </a:lnTo>
                <a:lnTo>
                  <a:pt x="26712" y="5914"/>
                </a:lnTo>
                <a:lnTo>
                  <a:pt x="25793" y="6191"/>
                </a:lnTo>
                <a:lnTo>
                  <a:pt x="24738" y="6739"/>
                </a:lnTo>
                <a:lnTo>
                  <a:pt x="23949" y="7287"/>
                </a:lnTo>
                <a:lnTo>
                  <a:pt x="23029" y="8111"/>
                </a:lnTo>
                <a:lnTo>
                  <a:pt x="22240" y="8936"/>
                </a:lnTo>
                <a:lnTo>
                  <a:pt x="21580" y="9902"/>
                </a:lnTo>
                <a:lnTo>
                  <a:pt x="20926" y="10862"/>
                </a:lnTo>
                <a:lnTo>
                  <a:pt x="20396" y="11964"/>
                </a:lnTo>
                <a:lnTo>
                  <a:pt x="19872" y="12924"/>
                </a:lnTo>
                <a:lnTo>
                  <a:pt x="19477" y="14161"/>
                </a:lnTo>
                <a:lnTo>
                  <a:pt x="19082" y="15263"/>
                </a:lnTo>
                <a:lnTo>
                  <a:pt x="18952" y="16359"/>
                </a:lnTo>
                <a:lnTo>
                  <a:pt x="18817" y="17460"/>
                </a:lnTo>
                <a:lnTo>
                  <a:pt x="18687" y="18833"/>
                </a:lnTo>
                <a:lnTo>
                  <a:pt x="18817" y="20211"/>
                </a:lnTo>
                <a:lnTo>
                  <a:pt x="19082" y="21584"/>
                </a:lnTo>
                <a:lnTo>
                  <a:pt x="19347" y="22686"/>
                </a:lnTo>
                <a:lnTo>
                  <a:pt x="19872" y="23923"/>
                </a:lnTo>
                <a:lnTo>
                  <a:pt x="20396" y="24883"/>
                </a:lnTo>
                <a:lnTo>
                  <a:pt x="21056" y="25843"/>
                </a:lnTo>
                <a:lnTo>
                  <a:pt x="21845" y="26668"/>
                </a:lnTo>
                <a:lnTo>
                  <a:pt x="22764" y="27493"/>
                </a:lnTo>
                <a:lnTo>
                  <a:pt x="23689" y="28046"/>
                </a:lnTo>
                <a:lnTo>
                  <a:pt x="24738" y="28594"/>
                </a:lnTo>
                <a:lnTo>
                  <a:pt x="25793" y="29007"/>
                </a:lnTo>
                <a:lnTo>
                  <a:pt x="26977" y="29419"/>
                </a:lnTo>
                <a:lnTo>
                  <a:pt x="28291" y="29555"/>
                </a:lnTo>
                <a:lnTo>
                  <a:pt x="30924" y="29555"/>
                </a:lnTo>
                <a:lnTo>
                  <a:pt x="31843" y="29283"/>
                </a:lnTo>
                <a:lnTo>
                  <a:pt x="32898" y="29142"/>
                </a:lnTo>
                <a:lnTo>
                  <a:pt x="34607" y="28459"/>
                </a:lnTo>
                <a:lnTo>
                  <a:pt x="36975" y="31481"/>
                </a:lnTo>
                <a:lnTo>
                  <a:pt x="39343" y="34368"/>
                </a:lnTo>
                <a:lnTo>
                  <a:pt x="41842" y="37802"/>
                </a:lnTo>
                <a:lnTo>
                  <a:pt x="43161" y="39452"/>
                </a:lnTo>
                <a:lnTo>
                  <a:pt x="43815" y="40141"/>
                </a:lnTo>
                <a:lnTo>
                  <a:pt x="44605" y="40830"/>
                </a:lnTo>
                <a:lnTo>
                  <a:pt x="43161" y="42479"/>
                </a:lnTo>
                <a:lnTo>
                  <a:pt x="41842" y="44129"/>
                </a:lnTo>
                <a:lnTo>
                  <a:pt x="40657" y="46049"/>
                </a:lnTo>
                <a:lnTo>
                  <a:pt x="39608" y="48111"/>
                </a:lnTo>
                <a:lnTo>
                  <a:pt x="38819" y="50314"/>
                </a:lnTo>
                <a:lnTo>
                  <a:pt x="38289" y="52647"/>
                </a:lnTo>
                <a:lnTo>
                  <a:pt x="37900" y="54986"/>
                </a:lnTo>
                <a:lnTo>
                  <a:pt x="37900" y="57319"/>
                </a:lnTo>
                <a:lnTo>
                  <a:pt x="37900" y="59658"/>
                </a:lnTo>
                <a:lnTo>
                  <a:pt x="38289" y="61996"/>
                </a:lnTo>
                <a:lnTo>
                  <a:pt x="38684" y="64058"/>
                </a:lnTo>
                <a:lnTo>
                  <a:pt x="37764" y="64194"/>
                </a:lnTo>
                <a:lnTo>
                  <a:pt x="36845" y="64471"/>
                </a:lnTo>
                <a:lnTo>
                  <a:pt x="34872" y="65295"/>
                </a:lnTo>
                <a:lnTo>
                  <a:pt x="31319" y="66945"/>
                </a:lnTo>
                <a:lnTo>
                  <a:pt x="26582" y="69007"/>
                </a:lnTo>
                <a:lnTo>
                  <a:pt x="21975" y="71204"/>
                </a:lnTo>
                <a:lnTo>
                  <a:pt x="19477" y="72577"/>
                </a:lnTo>
                <a:lnTo>
                  <a:pt x="18558" y="71340"/>
                </a:lnTo>
                <a:lnTo>
                  <a:pt x="17633" y="70244"/>
                </a:lnTo>
                <a:lnTo>
                  <a:pt x="16714" y="69278"/>
                </a:lnTo>
                <a:lnTo>
                  <a:pt x="15529" y="68453"/>
                </a:lnTo>
                <a:lnTo>
                  <a:pt x="14345" y="67905"/>
                </a:lnTo>
                <a:lnTo>
                  <a:pt x="13161" y="67493"/>
                </a:lnTo>
                <a:lnTo>
                  <a:pt x="11847" y="67357"/>
                </a:lnTo>
                <a:lnTo>
                  <a:pt x="10398" y="67493"/>
                </a:lnTo>
                <a:lnTo>
                  <a:pt x="9608" y="67357"/>
                </a:lnTo>
                <a:lnTo>
                  <a:pt x="8819" y="67493"/>
                </a:lnTo>
                <a:lnTo>
                  <a:pt x="7900" y="67628"/>
                </a:lnTo>
                <a:lnTo>
                  <a:pt x="7110" y="68041"/>
                </a:lnTo>
                <a:lnTo>
                  <a:pt x="5531" y="68865"/>
                </a:lnTo>
                <a:lnTo>
                  <a:pt x="4347" y="69967"/>
                </a:lnTo>
                <a:lnTo>
                  <a:pt x="3422" y="70792"/>
                </a:lnTo>
                <a:lnTo>
                  <a:pt x="2633" y="71617"/>
                </a:lnTo>
                <a:lnTo>
                  <a:pt x="1979" y="72577"/>
                </a:lnTo>
                <a:lnTo>
                  <a:pt x="1449" y="73678"/>
                </a:lnTo>
                <a:lnTo>
                  <a:pt x="924" y="74780"/>
                </a:lnTo>
                <a:lnTo>
                  <a:pt x="529" y="75876"/>
                </a:lnTo>
                <a:lnTo>
                  <a:pt x="264" y="77113"/>
                </a:lnTo>
                <a:lnTo>
                  <a:pt x="135" y="78214"/>
                </a:lnTo>
                <a:lnTo>
                  <a:pt x="5" y="79587"/>
                </a:lnTo>
                <a:lnTo>
                  <a:pt x="135" y="80824"/>
                </a:lnTo>
                <a:lnTo>
                  <a:pt x="400" y="81926"/>
                </a:lnTo>
                <a:lnTo>
                  <a:pt x="659" y="83163"/>
                </a:lnTo>
                <a:lnTo>
                  <a:pt x="1054" y="84264"/>
                </a:lnTo>
                <a:lnTo>
                  <a:pt x="1714" y="85225"/>
                </a:lnTo>
                <a:lnTo>
                  <a:pt x="2373" y="86185"/>
                </a:lnTo>
                <a:lnTo>
                  <a:pt x="3028" y="87151"/>
                </a:lnTo>
                <a:lnTo>
                  <a:pt x="3817" y="87976"/>
                </a:lnTo>
                <a:lnTo>
                  <a:pt x="4742" y="88659"/>
                </a:lnTo>
                <a:lnTo>
                  <a:pt x="5791" y="89348"/>
                </a:lnTo>
                <a:lnTo>
                  <a:pt x="6715" y="89896"/>
                </a:lnTo>
                <a:lnTo>
                  <a:pt x="7764" y="90309"/>
                </a:lnTo>
                <a:lnTo>
                  <a:pt x="8949" y="90586"/>
                </a:lnTo>
                <a:lnTo>
                  <a:pt x="10003" y="90862"/>
                </a:lnTo>
                <a:lnTo>
                  <a:pt x="12501" y="90862"/>
                </a:lnTo>
                <a:lnTo>
                  <a:pt x="13686" y="90586"/>
                </a:lnTo>
                <a:lnTo>
                  <a:pt x="14740" y="90173"/>
                </a:lnTo>
                <a:lnTo>
                  <a:pt x="15794" y="89761"/>
                </a:lnTo>
                <a:lnTo>
                  <a:pt x="16714" y="89213"/>
                </a:lnTo>
                <a:lnTo>
                  <a:pt x="17503" y="88524"/>
                </a:lnTo>
                <a:lnTo>
                  <a:pt x="18293" y="87699"/>
                </a:lnTo>
                <a:lnTo>
                  <a:pt x="19082" y="86739"/>
                </a:lnTo>
                <a:lnTo>
                  <a:pt x="19607" y="85773"/>
                </a:lnTo>
                <a:lnTo>
                  <a:pt x="20136" y="84812"/>
                </a:lnTo>
                <a:lnTo>
                  <a:pt x="20531" y="83711"/>
                </a:lnTo>
                <a:lnTo>
                  <a:pt x="20926" y="82615"/>
                </a:lnTo>
                <a:lnTo>
                  <a:pt x="21186" y="81378"/>
                </a:lnTo>
                <a:lnTo>
                  <a:pt x="21186" y="80276"/>
                </a:lnTo>
                <a:lnTo>
                  <a:pt x="21321" y="79039"/>
                </a:lnTo>
                <a:lnTo>
                  <a:pt x="21186" y="77802"/>
                </a:lnTo>
                <a:lnTo>
                  <a:pt x="20926" y="76429"/>
                </a:lnTo>
                <a:lnTo>
                  <a:pt x="20531" y="75192"/>
                </a:lnTo>
                <a:lnTo>
                  <a:pt x="24343" y="73266"/>
                </a:lnTo>
                <a:lnTo>
                  <a:pt x="29080" y="71069"/>
                </a:lnTo>
                <a:lnTo>
                  <a:pt x="33817" y="69007"/>
                </a:lnTo>
                <a:lnTo>
                  <a:pt x="35266" y="68453"/>
                </a:lnTo>
                <a:lnTo>
                  <a:pt x="36715" y="67905"/>
                </a:lnTo>
                <a:lnTo>
                  <a:pt x="38289" y="67357"/>
                </a:lnTo>
                <a:lnTo>
                  <a:pt x="38949" y="66945"/>
                </a:lnTo>
                <a:lnTo>
                  <a:pt x="39608" y="66532"/>
                </a:lnTo>
                <a:lnTo>
                  <a:pt x="40133" y="67905"/>
                </a:lnTo>
                <a:lnTo>
                  <a:pt x="40793" y="69142"/>
                </a:lnTo>
                <a:lnTo>
                  <a:pt x="41582" y="70379"/>
                </a:lnTo>
                <a:lnTo>
                  <a:pt x="42372" y="71617"/>
                </a:lnTo>
                <a:lnTo>
                  <a:pt x="43291" y="72718"/>
                </a:lnTo>
                <a:lnTo>
                  <a:pt x="44210" y="73678"/>
                </a:lnTo>
                <a:lnTo>
                  <a:pt x="45264" y="74639"/>
                </a:lnTo>
                <a:lnTo>
                  <a:pt x="46319" y="75605"/>
                </a:lnTo>
                <a:lnTo>
                  <a:pt x="47503" y="76429"/>
                </a:lnTo>
                <a:lnTo>
                  <a:pt x="48687" y="77113"/>
                </a:lnTo>
                <a:lnTo>
                  <a:pt x="49872" y="77802"/>
                </a:lnTo>
                <a:lnTo>
                  <a:pt x="51186" y="78350"/>
                </a:lnTo>
                <a:lnTo>
                  <a:pt x="52370" y="78904"/>
                </a:lnTo>
                <a:lnTo>
                  <a:pt x="53684" y="79316"/>
                </a:lnTo>
                <a:lnTo>
                  <a:pt x="55133" y="79728"/>
                </a:lnTo>
                <a:lnTo>
                  <a:pt x="56447" y="80000"/>
                </a:lnTo>
                <a:lnTo>
                  <a:pt x="56187" y="80824"/>
                </a:lnTo>
                <a:lnTo>
                  <a:pt x="56052" y="81649"/>
                </a:lnTo>
                <a:lnTo>
                  <a:pt x="55922" y="83852"/>
                </a:lnTo>
                <a:lnTo>
                  <a:pt x="55922" y="85914"/>
                </a:lnTo>
                <a:lnTo>
                  <a:pt x="55922" y="90173"/>
                </a:lnTo>
                <a:lnTo>
                  <a:pt x="55922" y="95670"/>
                </a:lnTo>
                <a:lnTo>
                  <a:pt x="55263" y="95811"/>
                </a:lnTo>
                <a:lnTo>
                  <a:pt x="54868" y="95946"/>
                </a:lnTo>
                <a:lnTo>
                  <a:pt x="54608" y="96223"/>
                </a:lnTo>
                <a:lnTo>
                  <a:pt x="54473" y="96494"/>
                </a:lnTo>
                <a:lnTo>
                  <a:pt x="54343" y="96907"/>
                </a:lnTo>
                <a:lnTo>
                  <a:pt x="52764" y="97460"/>
                </a:lnTo>
                <a:lnTo>
                  <a:pt x="51315" y="98285"/>
                </a:lnTo>
                <a:lnTo>
                  <a:pt x="50001" y="99245"/>
                </a:lnTo>
                <a:lnTo>
                  <a:pt x="48817" y="100341"/>
                </a:lnTo>
                <a:lnTo>
                  <a:pt x="47763" y="101720"/>
                </a:lnTo>
                <a:lnTo>
                  <a:pt x="46973" y="103369"/>
                </a:lnTo>
                <a:lnTo>
                  <a:pt x="46449" y="105019"/>
                </a:lnTo>
                <a:lnTo>
                  <a:pt x="46054" y="106804"/>
                </a:lnTo>
                <a:lnTo>
                  <a:pt x="46054" y="108041"/>
                </a:lnTo>
                <a:lnTo>
                  <a:pt x="46054" y="109278"/>
                </a:lnTo>
                <a:lnTo>
                  <a:pt x="46319" y="110515"/>
                </a:lnTo>
                <a:lnTo>
                  <a:pt x="46578" y="111752"/>
                </a:lnTo>
                <a:lnTo>
                  <a:pt x="47108" y="112854"/>
                </a:lnTo>
                <a:lnTo>
                  <a:pt x="47633" y="113950"/>
                </a:lnTo>
                <a:lnTo>
                  <a:pt x="48293" y="114915"/>
                </a:lnTo>
                <a:lnTo>
                  <a:pt x="48947" y="115876"/>
                </a:lnTo>
                <a:lnTo>
                  <a:pt x="49736" y="116701"/>
                </a:lnTo>
                <a:lnTo>
                  <a:pt x="50661" y="117525"/>
                </a:lnTo>
                <a:lnTo>
                  <a:pt x="51710" y="118214"/>
                </a:lnTo>
                <a:lnTo>
                  <a:pt x="52764" y="118762"/>
                </a:lnTo>
                <a:lnTo>
                  <a:pt x="53819" y="119310"/>
                </a:lnTo>
                <a:lnTo>
                  <a:pt x="54868" y="119587"/>
                </a:lnTo>
                <a:lnTo>
                  <a:pt x="56052" y="119864"/>
                </a:lnTo>
                <a:lnTo>
                  <a:pt x="57372" y="120000"/>
                </a:lnTo>
                <a:lnTo>
                  <a:pt x="58686" y="120000"/>
                </a:lnTo>
                <a:lnTo>
                  <a:pt x="59870" y="119723"/>
                </a:lnTo>
                <a:lnTo>
                  <a:pt x="61054" y="119452"/>
                </a:lnTo>
                <a:lnTo>
                  <a:pt x="62108" y="119039"/>
                </a:lnTo>
                <a:lnTo>
                  <a:pt x="63157" y="118486"/>
                </a:lnTo>
                <a:lnTo>
                  <a:pt x="64212" y="117802"/>
                </a:lnTo>
                <a:lnTo>
                  <a:pt x="65131" y="116977"/>
                </a:lnTo>
                <a:lnTo>
                  <a:pt x="65921" y="116011"/>
                </a:lnTo>
                <a:lnTo>
                  <a:pt x="66580" y="115051"/>
                </a:lnTo>
                <a:lnTo>
                  <a:pt x="67240" y="113950"/>
                </a:lnTo>
                <a:lnTo>
                  <a:pt x="67764" y="112854"/>
                </a:lnTo>
                <a:lnTo>
                  <a:pt x="68289" y="111752"/>
                </a:lnTo>
                <a:lnTo>
                  <a:pt x="68554" y="110515"/>
                </a:lnTo>
                <a:lnTo>
                  <a:pt x="68819" y="109278"/>
                </a:lnTo>
                <a:lnTo>
                  <a:pt x="68949" y="108041"/>
                </a:lnTo>
                <a:lnTo>
                  <a:pt x="68949" y="106668"/>
                </a:lnTo>
                <a:lnTo>
                  <a:pt x="68819" y="105702"/>
                </a:lnTo>
                <a:lnTo>
                  <a:pt x="68554" y="104606"/>
                </a:lnTo>
                <a:lnTo>
                  <a:pt x="68289" y="103640"/>
                </a:lnTo>
                <a:lnTo>
                  <a:pt x="68029" y="102680"/>
                </a:lnTo>
                <a:lnTo>
                  <a:pt x="67500" y="101855"/>
                </a:lnTo>
                <a:lnTo>
                  <a:pt x="66975" y="101030"/>
                </a:lnTo>
                <a:lnTo>
                  <a:pt x="66450" y="100206"/>
                </a:lnTo>
                <a:lnTo>
                  <a:pt x="65791" y="99517"/>
                </a:lnTo>
                <a:lnTo>
                  <a:pt x="64342" y="98144"/>
                </a:lnTo>
                <a:lnTo>
                  <a:pt x="62763" y="97048"/>
                </a:lnTo>
                <a:lnTo>
                  <a:pt x="60924" y="96359"/>
                </a:lnTo>
                <a:lnTo>
                  <a:pt x="59080" y="95811"/>
                </a:lnTo>
                <a:lnTo>
                  <a:pt x="59080" y="94432"/>
                </a:lnTo>
                <a:lnTo>
                  <a:pt x="59080" y="88111"/>
                </a:lnTo>
                <a:lnTo>
                  <a:pt x="59080" y="84812"/>
                </a:lnTo>
                <a:lnTo>
                  <a:pt x="58950" y="82751"/>
                </a:lnTo>
                <a:lnTo>
                  <a:pt x="59080" y="81649"/>
                </a:lnTo>
                <a:lnTo>
                  <a:pt x="59080" y="81237"/>
                </a:lnTo>
                <a:lnTo>
                  <a:pt x="59345" y="80824"/>
                </a:lnTo>
                <a:lnTo>
                  <a:pt x="59475" y="80276"/>
                </a:lnTo>
                <a:lnTo>
                  <a:pt x="61714" y="80141"/>
                </a:lnTo>
                <a:lnTo>
                  <a:pt x="63947" y="79728"/>
                </a:lnTo>
                <a:lnTo>
                  <a:pt x="64477" y="79728"/>
                </a:lnTo>
                <a:lnTo>
                  <a:pt x="64872" y="79587"/>
                </a:lnTo>
                <a:lnTo>
                  <a:pt x="65001" y="79452"/>
                </a:lnTo>
                <a:lnTo>
                  <a:pt x="66315" y="79039"/>
                </a:lnTo>
                <a:lnTo>
                  <a:pt x="67500" y="78627"/>
                </a:lnTo>
                <a:lnTo>
                  <a:pt x="68819" y="78079"/>
                </a:lnTo>
                <a:lnTo>
                  <a:pt x="70003" y="77390"/>
                </a:lnTo>
                <a:lnTo>
                  <a:pt x="71052" y="76701"/>
                </a:lnTo>
                <a:lnTo>
                  <a:pt x="72107" y="75876"/>
                </a:lnTo>
                <a:lnTo>
                  <a:pt x="73161" y="75051"/>
                </a:lnTo>
                <a:lnTo>
                  <a:pt x="74080" y="74091"/>
                </a:lnTo>
                <a:lnTo>
                  <a:pt x="74740" y="74226"/>
                </a:lnTo>
                <a:lnTo>
                  <a:pt x="75000" y="74091"/>
                </a:lnTo>
                <a:lnTo>
                  <a:pt x="75264" y="73814"/>
                </a:lnTo>
                <a:lnTo>
                  <a:pt x="75394" y="73678"/>
                </a:lnTo>
                <a:lnTo>
                  <a:pt x="75394" y="73266"/>
                </a:lnTo>
                <a:lnTo>
                  <a:pt x="75264" y="72989"/>
                </a:lnTo>
                <a:lnTo>
                  <a:pt x="76184" y="71893"/>
                </a:lnTo>
                <a:lnTo>
                  <a:pt x="76973" y="70656"/>
                </a:lnTo>
                <a:lnTo>
                  <a:pt x="77763" y="69419"/>
                </a:lnTo>
                <a:lnTo>
                  <a:pt x="78422" y="68041"/>
                </a:lnTo>
                <a:lnTo>
                  <a:pt x="79082" y="66668"/>
                </a:lnTo>
                <a:lnTo>
                  <a:pt x="79607" y="65295"/>
                </a:lnTo>
                <a:lnTo>
                  <a:pt x="80001" y="63917"/>
                </a:lnTo>
                <a:lnTo>
                  <a:pt x="80396" y="62409"/>
                </a:lnTo>
                <a:lnTo>
                  <a:pt x="81050" y="62680"/>
                </a:lnTo>
                <a:lnTo>
                  <a:pt x="81840" y="62957"/>
                </a:lnTo>
                <a:lnTo>
                  <a:pt x="83289" y="63092"/>
                </a:lnTo>
                <a:lnTo>
                  <a:pt x="91449" y="64194"/>
                </a:lnTo>
                <a:lnTo>
                  <a:pt x="96710" y="65019"/>
                </a:lnTo>
                <a:lnTo>
                  <a:pt x="96840" y="66391"/>
                </a:lnTo>
                <a:lnTo>
                  <a:pt x="97235" y="67770"/>
                </a:lnTo>
                <a:lnTo>
                  <a:pt x="97629" y="69278"/>
                </a:lnTo>
                <a:lnTo>
                  <a:pt x="98289" y="70515"/>
                </a:lnTo>
                <a:lnTo>
                  <a:pt x="98949" y="71617"/>
                </a:lnTo>
                <a:lnTo>
                  <a:pt x="99738" y="72577"/>
                </a:lnTo>
                <a:lnTo>
                  <a:pt x="100657" y="73543"/>
                </a:lnTo>
                <a:lnTo>
                  <a:pt x="101577" y="74226"/>
                </a:lnTo>
                <a:lnTo>
                  <a:pt x="102501" y="74915"/>
                </a:lnTo>
                <a:lnTo>
                  <a:pt x="103550" y="75463"/>
                </a:lnTo>
                <a:lnTo>
                  <a:pt x="104605" y="75876"/>
                </a:lnTo>
                <a:lnTo>
                  <a:pt x="105789" y="76153"/>
                </a:lnTo>
                <a:lnTo>
                  <a:pt x="106843" y="76288"/>
                </a:lnTo>
                <a:lnTo>
                  <a:pt x="108028" y="76429"/>
                </a:lnTo>
                <a:lnTo>
                  <a:pt x="109212" y="76429"/>
                </a:lnTo>
                <a:lnTo>
                  <a:pt x="110396" y="76288"/>
                </a:lnTo>
                <a:lnTo>
                  <a:pt x="111445" y="76017"/>
                </a:lnTo>
                <a:lnTo>
                  <a:pt x="112629" y="75605"/>
                </a:lnTo>
                <a:lnTo>
                  <a:pt x="113684" y="75192"/>
                </a:lnTo>
                <a:lnTo>
                  <a:pt x="114738" y="74503"/>
                </a:lnTo>
                <a:lnTo>
                  <a:pt x="115787" y="73814"/>
                </a:lnTo>
                <a:lnTo>
                  <a:pt x="116842" y="72989"/>
                </a:lnTo>
                <a:lnTo>
                  <a:pt x="117631" y="72029"/>
                </a:lnTo>
                <a:lnTo>
                  <a:pt x="118291" y="71069"/>
                </a:lnTo>
                <a:lnTo>
                  <a:pt x="118815" y="69967"/>
                </a:lnTo>
                <a:lnTo>
                  <a:pt x="119340" y="68865"/>
                </a:lnTo>
                <a:lnTo>
                  <a:pt x="119605" y="67770"/>
                </a:lnTo>
                <a:lnTo>
                  <a:pt x="119870" y="66532"/>
                </a:lnTo>
                <a:lnTo>
                  <a:pt x="120000" y="65431"/>
                </a:lnTo>
                <a:lnTo>
                  <a:pt x="120000" y="64194"/>
                </a:lnTo>
                <a:lnTo>
                  <a:pt x="119735" y="62957"/>
                </a:lnTo>
                <a:lnTo>
                  <a:pt x="119475" y="61720"/>
                </a:lnTo>
                <a:lnTo>
                  <a:pt x="119080" y="60618"/>
                </a:lnTo>
                <a:lnTo>
                  <a:pt x="118686" y="59522"/>
                </a:lnTo>
                <a:lnTo>
                  <a:pt x="118026" y="58421"/>
                </a:lnTo>
                <a:lnTo>
                  <a:pt x="117236" y="57460"/>
                </a:lnTo>
                <a:lnTo>
                  <a:pt x="116577" y="56771"/>
                </a:lnTo>
                <a:lnTo>
                  <a:pt x="115787" y="56082"/>
                </a:lnTo>
                <a:lnTo>
                  <a:pt x="114998" y="55534"/>
                </a:lnTo>
                <a:lnTo>
                  <a:pt x="114208" y="54986"/>
                </a:lnTo>
                <a:lnTo>
                  <a:pt x="113289" y="54574"/>
                </a:lnTo>
                <a:lnTo>
                  <a:pt x="112370" y="54297"/>
                </a:lnTo>
                <a:lnTo>
                  <a:pt x="110396" y="53749"/>
                </a:lnTo>
                <a:lnTo>
                  <a:pt x="108287" y="53472"/>
                </a:lnTo>
                <a:lnTo>
                  <a:pt x="106313" y="53608"/>
                </a:lnTo>
                <a:lnTo>
                  <a:pt x="105264" y="53749"/>
                </a:lnTo>
                <a:lnTo>
                  <a:pt x="104340" y="54020"/>
                </a:lnTo>
                <a:lnTo>
                  <a:pt x="103421" y="54432"/>
                </a:lnTo>
                <a:lnTo>
                  <a:pt x="102501" y="54845"/>
                </a:lnTo>
                <a:lnTo>
                  <a:pt x="102366" y="54845"/>
                </a:lnTo>
                <a:lnTo>
                  <a:pt x="101317" y="55398"/>
                </a:lnTo>
                <a:lnTo>
                  <a:pt x="100263" y="56082"/>
                </a:lnTo>
                <a:lnTo>
                  <a:pt x="99343" y="56907"/>
                </a:lnTo>
                <a:lnTo>
                  <a:pt x="98684" y="57873"/>
                </a:lnTo>
                <a:lnTo>
                  <a:pt x="98024" y="58833"/>
                </a:lnTo>
                <a:lnTo>
                  <a:pt x="97500" y="59935"/>
                </a:lnTo>
                <a:lnTo>
                  <a:pt x="97105" y="61030"/>
                </a:lnTo>
                <a:lnTo>
                  <a:pt x="96840" y="62268"/>
                </a:lnTo>
                <a:lnTo>
                  <a:pt x="89735" y="61307"/>
                </a:lnTo>
                <a:lnTo>
                  <a:pt x="85922" y="60759"/>
                </a:lnTo>
                <a:lnTo>
                  <a:pt x="83024" y="60482"/>
                </a:lnTo>
                <a:lnTo>
                  <a:pt x="81710" y="60347"/>
                </a:lnTo>
                <a:lnTo>
                  <a:pt x="80661" y="60482"/>
                </a:lnTo>
                <a:lnTo>
                  <a:pt x="80791" y="58556"/>
                </a:lnTo>
                <a:lnTo>
                  <a:pt x="80791" y="56494"/>
                </a:lnTo>
                <a:lnTo>
                  <a:pt x="80661" y="54432"/>
                </a:lnTo>
                <a:lnTo>
                  <a:pt x="80266" y="52512"/>
                </a:lnTo>
                <a:lnTo>
                  <a:pt x="80526" y="52235"/>
                </a:lnTo>
                <a:lnTo>
                  <a:pt x="80526" y="52099"/>
                </a:lnTo>
                <a:lnTo>
                  <a:pt x="80396" y="51823"/>
                </a:lnTo>
                <a:lnTo>
                  <a:pt x="80266" y="51687"/>
                </a:lnTo>
                <a:lnTo>
                  <a:pt x="80131" y="51552"/>
                </a:lnTo>
                <a:lnTo>
                  <a:pt x="79607" y="50038"/>
                </a:lnTo>
                <a:lnTo>
                  <a:pt x="79082" y="48524"/>
                </a:lnTo>
                <a:lnTo>
                  <a:pt x="78422" y="47015"/>
                </a:lnTo>
                <a:lnTo>
                  <a:pt x="77633" y="45637"/>
                </a:lnTo>
                <a:lnTo>
                  <a:pt x="76714" y="44400"/>
                </a:lnTo>
                <a:lnTo>
                  <a:pt x="75789" y="43163"/>
                </a:lnTo>
                <a:lnTo>
                  <a:pt x="74740" y="42067"/>
                </a:lnTo>
                <a:lnTo>
                  <a:pt x="73686" y="40965"/>
                </a:lnTo>
                <a:lnTo>
                  <a:pt x="74475" y="40553"/>
                </a:lnTo>
                <a:lnTo>
                  <a:pt x="75264" y="40141"/>
                </a:lnTo>
                <a:lnTo>
                  <a:pt x="76714" y="38904"/>
                </a:lnTo>
                <a:lnTo>
                  <a:pt x="79342" y="36294"/>
                </a:lnTo>
                <a:lnTo>
                  <a:pt x="83813" y="32170"/>
                </a:lnTo>
                <a:lnTo>
                  <a:pt x="85922" y="30108"/>
                </a:lnTo>
                <a:lnTo>
                  <a:pt x="88026" y="27905"/>
                </a:lnTo>
                <a:lnTo>
                  <a:pt x="89870" y="25985"/>
                </a:lnTo>
                <a:lnTo>
                  <a:pt x="91449" y="23923"/>
                </a:lnTo>
                <a:lnTo>
                  <a:pt x="92498" y="24194"/>
                </a:lnTo>
                <a:lnTo>
                  <a:pt x="95526" y="24194"/>
                </a:lnTo>
                <a:lnTo>
                  <a:pt x="96840" y="24058"/>
                </a:lnTo>
                <a:lnTo>
                  <a:pt x="98024" y="23923"/>
                </a:lnTo>
                <a:lnTo>
                  <a:pt x="99208" y="23510"/>
                </a:lnTo>
                <a:lnTo>
                  <a:pt x="100392" y="23098"/>
                </a:lnTo>
                <a:lnTo>
                  <a:pt x="101577" y="22544"/>
                </a:lnTo>
                <a:lnTo>
                  <a:pt x="102631" y="21996"/>
                </a:lnTo>
                <a:lnTo>
                  <a:pt x="103550" y="21307"/>
                </a:lnTo>
                <a:lnTo>
                  <a:pt x="104605" y="20482"/>
                </a:lnTo>
                <a:lnTo>
                  <a:pt x="105394" y="19658"/>
                </a:lnTo>
                <a:lnTo>
                  <a:pt x="106184" y="18697"/>
                </a:lnTo>
                <a:lnTo>
                  <a:pt x="106973" y="17737"/>
                </a:lnTo>
                <a:lnTo>
                  <a:pt x="107498" y="16636"/>
                </a:lnTo>
                <a:lnTo>
                  <a:pt x="108028" y="15398"/>
                </a:lnTo>
                <a:lnTo>
                  <a:pt x="108422" y="14297"/>
                </a:lnTo>
                <a:lnTo>
                  <a:pt x="108817" y="12924"/>
                </a:lnTo>
                <a:lnTo>
                  <a:pt x="108947" y="11687"/>
                </a:lnTo>
                <a:lnTo>
                  <a:pt x="109077" y="10586"/>
                </a:lnTo>
                <a:lnTo>
                  <a:pt x="108947" y="9490"/>
                </a:lnTo>
                <a:lnTo>
                  <a:pt x="108682" y="8388"/>
                </a:lnTo>
                <a:lnTo>
                  <a:pt x="108422" y="7287"/>
                </a:lnTo>
                <a:lnTo>
                  <a:pt x="107892" y="6326"/>
                </a:lnTo>
                <a:lnTo>
                  <a:pt x="107368" y="5502"/>
                </a:lnTo>
                <a:lnTo>
                  <a:pt x="106843" y="4541"/>
                </a:lnTo>
                <a:lnTo>
                  <a:pt x="106054" y="3852"/>
                </a:lnTo>
                <a:lnTo>
                  <a:pt x="105264" y="3027"/>
                </a:lnTo>
                <a:lnTo>
                  <a:pt x="104475" y="2344"/>
                </a:lnTo>
                <a:lnTo>
                  <a:pt x="103550" y="1790"/>
                </a:lnTo>
                <a:lnTo>
                  <a:pt x="102631" y="1378"/>
                </a:lnTo>
                <a:lnTo>
                  <a:pt x="101712" y="965"/>
                </a:lnTo>
                <a:lnTo>
                  <a:pt x="100657" y="694"/>
                </a:lnTo>
                <a:lnTo>
                  <a:pt x="99603" y="418"/>
                </a:lnTo>
                <a:lnTo>
                  <a:pt x="98554" y="418"/>
                </a:lnTo>
                <a:lnTo>
                  <a:pt x="97894" y="141"/>
                </a:lnTo>
                <a:lnTo>
                  <a:pt x="97235" y="5"/>
                </a:lnTo>
                <a:close/>
              </a:path>
            </a:pathLst>
          </a:custGeom>
          <a:solidFill>
            <a:srgbClr val="FF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172" name="Google Shape;172;p25"/>
          <p:cNvSpPr/>
          <p:nvPr/>
        </p:nvSpPr>
        <p:spPr>
          <a:xfrm>
            <a:off x="5586064" y="2174823"/>
            <a:ext cx="485006" cy="464266"/>
          </a:xfrm>
          <a:custGeom>
            <a:rect b="b" l="l" r="r" t="t"/>
            <a:pathLst>
              <a:path extrusionOk="0" h="120000" w="120000">
                <a:moveTo>
                  <a:pt x="96315" y="2892"/>
                </a:moveTo>
                <a:lnTo>
                  <a:pt x="96840" y="3304"/>
                </a:lnTo>
                <a:lnTo>
                  <a:pt x="97105" y="3440"/>
                </a:lnTo>
                <a:lnTo>
                  <a:pt x="97500" y="3581"/>
                </a:lnTo>
                <a:lnTo>
                  <a:pt x="98419" y="3581"/>
                </a:lnTo>
                <a:lnTo>
                  <a:pt x="99473" y="3716"/>
                </a:lnTo>
                <a:lnTo>
                  <a:pt x="100392" y="3852"/>
                </a:lnTo>
                <a:lnTo>
                  <a:pt x="101182" y="4264"/>
                </a:lnTo>
                <a:lnTo>
                  <a:pt x="101971" y="4677"/>
                </a:lnTo>
                <a:lnTo>
                  <a:pt x="102761" y="5230"/>
                </a:lnTo>
                <a:lnTo>
                  <a:pt x="103421" y="5778"/>
                </a:lnTo>
                <a:lnTo>
                  <a:pt x="104080" y="6468"/>
                </a:lnTo>
                <a:lnTo>
                  <a:pt x="104605" y="7151"/>
                </a:lnTo>
                <a:lnTo>
                  <a:pt x="105129" y="7840"/>
                </a:lnTo>
                <a:lnTo>
                  <a:pt x="105394" y="8801"/>
                </a:lnTo>
                <a:lnTo>
                  <a:pt x="105659" y="9625"/>
                </a:lnTo>
                <a:lnTo>
                  <a:pt x="105789" y="10586"/>
                </a:lnTo>
                <a:lnTo>
                  <a:pt x="105789" y="11552"/>
                </a:lnTo>
                <a:lnTo>
                  <a:pt x="105789" y="12647"/>
                </a:lnTo>
                <a:lnTo>
                  <a:pt x="105524" y="13613"/>
                </a:lnTo>
                <a:lnTo>
                  <a:pt x="105264" y="14574"/>
                </a:lnTo>
                <a:lnTo>
                  <a:pt x="104870" y="15534"/>
                </a:lnTo>
                <a:lnTo>
                  <a:pt x="104340" y="16359"/>
                </a:lnTo>
                <a:lnTo>
                  <a:pt x="103815" y="17048"/>
                </a:lnTo>
                <a:lnTo>
                  <a:pt x="103156" y="17737"/>
                </a:lnTo>
                <a:lnTo>
                  <a:pt x="102501" y="18285"/>
                </a:lnTo>
                <a:lnTo>
                  <a:pt x="101712" y="18833"/>
                </a:lnTo>
                <a:lnTo>
                  <a:pt x="100922" y="19245"/>
                </a:lnTo>
                <a:lnTo>
                  <a:pt x="99208" y="19935"/>
                </a:lnTo>
                <a:lnTo>
                  <a:pt x="97500" y="20347"/>
                </a:lnTo>
                <a:lnTo>
                  <a:pt x="95656" y="20624"/>
                </a:lnTo>
                <a:lnTo>
                  <a:pt x="93817" y="20624"/>
                </a:lnTo>
                <a:lnTo>
                  <a:pt x="94212" y="20070"/>
                </a:lnTo>
                <a:lnTo>
                  <a:pt x="95526" y="18149"/>
                </a:lnTo>
                <a:lnTo>
                  <a:pt x="96710" y="15946"/>
                </a:lnTo>
                <a:lnTo>
                  <a:pt x="97235" y="14851"/>
                </a:lnTo>
                <a:lnTo>
                  <a:pt x="97629" y="13613"/>
                </a:lnTo>
                <a:lnTo>
                  <a:pt x="98024" y="12512"/>
                </a:lnTo>
                <a:lnTo>
                  <a:pt x="98159" y="11410"/>
                </a:lnTo>
                <a:lnTo>
                  <a:pt x="98159" y="10998"/>
                </a:lnTo>
                <a:lnTo>
                  <a:pt x="97894" y="10727"/>
                </a:lnTo>
                <a:lnTo>
                  <a:pt x="97764" y="10450"/>
                </a:lnTo>
                <a:lnTo>
                  <a:pt x="97370" y="10314"/>
                </a:lnTo>
                <a:lnTo>
                  <a:pt x="97105" y="10173"/>
                </a:lnTo>
                <a:lnTo>
                  <a:pt x="96710" y="10173"/>
                </a:lnTo>
                <a:lnTo>
                  <a:pt x="96445" y="10314"/>
                </a:lnTo>
                <a:lnTo>
                  <a:pt x="96186" y="10586"/>
                </a:lnTo>
                <a:lnTo>
                  <a:pt x="95526" y="11410"/>
                </a:lnTo>
                <a:lnTo>
                  <a:pt x="95001" y="12376"/>
                </a:lnTo>
                <a:lnTo>
                  <a:pt x="93947" y="14438"/>
                </a:lnTo>
                <a:lnTo>
                  <a:pt x="92892" y="16359"/>
                </a:lnTo>
                <a:lnTo>
                  <a:pt x="91843" y="18421"/>
                </a:lnTo>
                <a:lnTo>
                  <a:pt x="91449" y="17325"/>
                </a:lnTo>
                <a:lnTo>
                  <a:pt x="91054" y="16088"/>
                </a:lnTo>
                <a:lnTo>
                  <a:pt x="90659" y="14986"/>
                </a:lnTo>
                <a:lnTo>
                  <a:pt x="90524" y="13885"/>
                </a:lnTo>
                <a:lnTo>
                  <a:pt x="90394" y="12647"/>
                </a:lnTo>
                <a:lnTo>
                  <a:pt x="90394" y="11410"/>
                </a:lnTo>
                <a:lnTo>
                  <a:pt x="90524" y="10173"/>
                </a:lnTo>
                <a:lnTo>
                  <a:pt x="90659" y="8936"/>
                </a:lnTo>
                <a:lnTo>
                  <a:pt x="90919" y="8111"/>
                </a:lnTo>
                <a:lnTo>
                  <a:pt x="91313" y="7428"/>
                </a:lnTo>
                <a:lnTo>
                  <a:pt x="91708" y="6603"/>
                </a:lnTo>
                <a:lnTo>
                  <a:pt x="92103" y="5914"/>
                </a:lnTo>
                <a:lnTo>
                  <a:pt x="93287" y="4677"/>
                </a:lnTo>
                <a:lnTo>
                  <a:pt x="94607" y="3716"/>
                </a:lnTo>
                <a:lnTo>
                  <a:pt x="95396" y="3304"/>
                </a:lnTo>
                <a:lnTo>
                  <a:pt x="96315" y="2892"/>
                </a:lnTo>
                <a:close/>
                <a:moveTo>
                  <a:pt x="27636" y="8936"/>
                </a:moveTo>
                <a:lnTo>
                  <a:pt x="27896" y="9348"/>
                </a:lnTo>
                <a:lnTo>
                  <a:pt x="28291" y="9625"/>
                </a:lnTo>
                <a:lnTo>
                  <a:pt x="28686" y="9761"/>
                </a:lnTo>
                <a:lnTo>
                  <a:pt x="29215" y="9625"/>
                </a:lnTo>
                <a:lnTo>
                  <a:pt x="30135" y="9348"/>
                </a:lnTo>
                <a:lnTo>
                  <a:pt x="30924" y="9213"/>
                </a:lnTo>
                <a:lnTo>
                  <a:pt x="32373" y="9213"/>
                </a:lnTo>
                <a:lnTo>
                  <a:pt x="33163" y="9490"/>
                </a:lnTo>
                <a:lnTo>
                  <a:pt x="33687" y="9902"/>
                </a:lnTo>
                <a:lnTo>
                  <a:pt x="34347" y="10450"/>
                </a:lnTo>
                <a:lnTo>
                  <a:pt x="35001" y="11275"/>
                </a:lnTo>
                <a:lnTo>
                  <a:pt x="35661" y="12789"/>
                </a:lnTo>
                <a:lnTo>
                  <a:pt x="36321" y="14297"/>
                </a:lnTo>
                <a:lnTo>
                  <a:pt x="36715" y="15811"/>
                </a:lnTo>
                <a:lnTo>
                  <a:pt x="36975" y="17460"/>
                </a:lnTo>
                <a:lnTo>
                  <a:pt x="37240" y="18562"/>
                </a:lnTo>
                <a:lnTo>
                  <a:pt x="37240" y="19522"/>
                </a:lnTo>
                <a:lnTo>
                  <a:pt x="37110" y="20482"/>
                </a:lnTo>
                <a:lnTo>
                  <a:pt x="36845" y="21448"/>
                </a:lnTo>
                <a:lnTo>
                  <a:pt x="36580" y="22273"/>
                </a:lnTo>
                <a:lnTo>
                  <a:pt x="36186" y="22957"/>
                </a:lnTo>
                <a:lnTo>
                  <a:pt x="35661" y="23646"/>
                </a:lnTo>
                <a:lnTo>
                  <a:pt x="35001" y="24335"/>
                </a:lnTo>
                <a:lnTo>
                  <a:pt x="34082" y="22821"/>
                </a:lnTo>
                <a:lnTo>
                  <a:pt x="33163" y="21448"/>
                </a:lnTo>
                <a:lnTo>
                  <a:pt x="32373" y="19935"/>
                </a:lnTo>
                <a:lnTo>
                  <a:pt x="31714" y="18421"/>
                </a:lnTo>
                <a:lnTo>
                  <a:pt x="31449" y="17873"/>
                </a:lnTo>
                <a:lnTo>
                  <a:pt x="30924" y="16912"/>
                </a:lnTo>
                <a:lnTo>
                  <a:pt x="30659" y="16500"/>
                </a:lnTo>
                <a:lnTo>
                  <a:pt x="30264" y="16223"/>
                </a:lnTo>
                <a:lnTo>
                  <a:pt x="29870" y="16088"/>
                </a:lnTo>
                <a:lnTo>
                  <a:pt x="29610" y="16359"/>
                </a:lnTo>
                <a:lnTo>
                  <a:pt x="29215" y="16771"/>
                </a:lnTo>
                <a:lnTo>
                  <a:pt x="29080" y="17325"/>
                </a:lnTo>
                <a:lnTo>
                  <a:pt x="29080" y="17873"/>
                </a:lnTo>
                <a:lnTo>
                  <a:pt x="29080" y="18421"/>
                </a:lnTo>
                <a:lnTo>
                  <a:pt x="29475" y="19522"/>
                </a:lnTo>
                <a:lnTo>
                  <a:pt x="29870" y="20482"/>
                </a:lnTo>
                <a:lnTo>
                  <a:pt x="31189" y="23098"/>
                </a:lnTo>
                <a:lnTo>
                  <a:pt x="32633" y="25708"/>
                </a:lnTo>
                <a:lnTo>
                  <a:pt x="31189" y="26120"/>
                </a:lnTo>
                <a:lnTo>
                  <a:pt x="29475" y="26256"/>
                </a:lnTo>
                <a:lnTo>
                  <a:pt x="28426" y="26256"/>
                </a:lnTo>
                <a:lnTo>
                  <a:pt x="27501" y="26120"/>
                </a:lnTo>
                <a:lnTo>
                  <a:pt x="26712" y="25985"/>
                </a:lnTo>
                <a:lnTo>
                  <a:pt x="25922" y="25708"/>
                </a:lnTo>
                <a:lnTo>
                  <a:pt x="25268" y="25295"/>
                </a:lnTo>
                <a:lnTo>
                  <a:pt x="24608" y="24747"/>
                </a:lnTo>
                <a:lnTo>
                  <a:pt x="23949" y="24335"/>
                </a:lnTo>
                <a:lnTo>
                  <a:pt x="23554" y="23646"/>
                </a:lnTo>
                <a:lnTo>
                  <a:pt x="23029" y="22957"/>
                </a:lnTo>
                <a:lnTo>
                  <a:pt x="22635" y="22273"/>
                </a:lnTo>
                <a:lnTo>
                  <a:pt x="22370" y="21584"/>
                </a:lnTo>
                <a:lnTo>
                  <a:pt x="22110" y="20759"/>
                </a:lnTo>
                <a:lnTo>
                  <a:pt x="21975" y="19799"/>
                </a:lnTo>
                <a:lnTo>
                  <a:pt x="21975" y="18974"/>
                </a:lnTo>
                <a:lnTo>
                  <a:pt x="21975" y="18008"/>
                </a:lnTo>
                <a:lnTo>
                  <a:pt x="22110" y="17048"/>
                </a:lnTo>
                <a:lnTo>
                  <a:pt x="22370" y="15675"/>
                </a:lnTo>
                <a:lnTo>
                  <a:pt x="22764" y="14438"/>
                </a:lnTo>
                <a:lnTo>
                  <a:pt x="23294" y="13201"/>
                </a:lnTo>
                <a:lnTo>
                  <a:pt x="23949" y="12099"/>
                </a:lnTo>
                <a:lnTo>
                  <a:pt x="24608" y="11139"/>
                </a:lnTo>
                <a:lnTo>
                  <a:pt x="25528" y="10173"/>
                </a:lnTo>
                <a:lnTo>
                  <a:pt x="26582" y="9490"/>
                </a:lnTo>
                <a:lnTo>
                  <a:pt x="27636" y="8936"/>
                </a:lnTo>
                <a:close/>
                <a:moveTo>
                  <a:pt x="67764" y="42615"/>
                </a:moveTo>
                <a:lnTo>
                  <a:pt x="66315" y="42751"/>
                </a:lnTo>
                <a:lnTo>
                  <a:pt x="64872" y="42892"/>
                </a:lnTo>
                <a:lnTo>
                  <a:pt x="63552" y="43163"/>
                </a:lnTo>
                <a:lnTo>
                  <a:pt x="62108" y="43440"/>
                </a:lnTo>
                <a:lnTo>
                  <a:pt x="60659" y="43852"/>
                </a:lnTo>
                <a:lnTo>
                  <a:pt x="59345" y="44541"/>
                </a:lnTo>
                <a:lnTo>
                  <a:pt x="59080" y="44812"/>
                </a:lnTo>
                <a:lnTo>
                  <a:pt x="59080" y="45225"/>
                </a:lnTo>
                <a:lnTo>
                  <a:pt x="59345" y="45502"/>
                </a:lnTo>
                <a:lnTo>
                  <a:pt x="59740" y="45637"/>
                </a:lnTo>
                <a:lnTo>
                  <a:pt x="61184" y="45502"/>
                </a:lnTo>
                <a:lnTo>
                  <a:pt x="62633" y="45366"/>
                </a:lnTo>
                <a:lnTo>
                  <a:pt x="64212" y="45089"/>
                </a:lnTo>
                <a:lnTo>
                  <a:pt x="65661" y="44812"/>
                </a:lnTo>
                <a:lnTo>
                  <a:pt x="66975" y="44677"/>
                </a:lnTo>
                <a:lnTo>
                  <a:pt x="68159" y="44677"/>
                </a:lnTo>
                <a:lnTo>
                  <a:pt x="69343" y="44541"/>
                </a:lnTo>
                <a:lnTo>
                  <a:pt x="70003" y="44400"/>
                </a:lnTo>
                <a:lnTo>
                  <a:pt x="70528" y="43988"/>
                </a:lnTo>
                <a:lnTo>
                  <a:pt x="70657" y="43852"/>
                </a:lnTo>
                <a:lnTo>
                  <a:pt x="70793" y="43575"/>
                </a:lnTo>
                <a:lnTo>
                  <a:pt x="70657" y="43440"/>
                </a:lnTo>
                <a:lnTo>
                  <a:pt x="70528" y="43163"/>
                </a:lnTo>
                <a:lnTo>
                  <a:pt x="69868" y="42892"/>
                </a:lnTo>
                <a:lnTo>
                  <a:pt x="69214" y="42615"/>
                </a:lnTo>
                <a:close/>
                <a:moveTo>
                  <a:pt x="108157" y="56636"/>
                </a:moveTo>
                <a:lnTo>
                  <a:pt x="109077" y="56771"/>
                </a:lnTo>
                <a:lnTo>
                  <a:pt x="110131" y="56907"/>
                </a:lnTo>
                <a:lnTo>
                  <a:pt x="111050" y="57048"/>
                </a:lnTo>
                <a:lnTo>
                  <a:pt x="111975" y="57460"/>
                </a:lnTo>
                <a:lnTo>
                  <a:pt x="112764" y="57873"/>
                </a:lnTo>
                <a:lnTo>
                  <a:pt x="113684" y="58421"/>
                </a:lnTo>
                <a:lnTo>
                  <a:pt x="114603" y="58969"/>
                </a:lnTo>
                <a:lnTo>
                  <a:pt x="115263" y="59793"/>
                </a:lnTo>
                <a:lnTo>
                  <a:pt x="115922" y="60482"/>
                </a:lnTo>
                <a:lnTo>
                  <a:pt x="116317" y="61443"/>
                </a:lnTo>
                <a:lnTo>
                  <a:pt x="116712" y="62268"/>
                </a:lnTo>
                <a:lnTo>
                  <a:pt x="116842" y="63234"/>
                </a:lnTo>
                <a:lnTo>
                  <a:pt x="116971" y="64194"/>
                </a:lnTo>
                <a:lnTo>
                  <a:pt x="116971" y="65154"/>
                </a:lnTo>
                <a:lnTo>
                  <a:pt x="116842" y="66120"/>
                </a:lnTo>
                <a:lnTo>
                  <a:pt x="116577" y="67080"/>
                </a:lnTo>
                <a:lnTo>
                  <a:pt x="116317" y="67905"/>
                </a:lnTo>
                <a:lnTo>
                  <a:pt x="115922" y="68865"/>
                </a:lnTo>
                <a:lnTo>
                  <a:pt x="115392" y="69690"/>
                </a:lnTo>
                <a:lnTo>
                  <a:pt x="114738" y="70515"/>
                </a:lnTo>
                <a:lnTo>
                  <a:pt x="114078" y="71204"/>
                </a:lnTo>
                <a:lnTo>
                  <a:pt x="113289" y="71752"/>
                </a:lnTo>
                <a:lnTo>
                  <a:pt x="112500" y="72306"/>
                </a:lnTo>
                <a:lnTo>
                  <a:pt x="111580" y="72718"/>
                </a:lnTo>
                <a:lnTo>
                  <a:pt x="110791" y="72989"/>
                </a:lnTo>
                <a:lnTo>
                  <a:pt x="110001" y="73266"/>
                </a:lnTo>
                <a:lnTo>
                  <a:pt x="109077" y="73402"/>
                </a:lnTo>
                <a:lnTo>
                  <a:pt x="108287" y="73402"/>
                </a:lnTo>
                <a:lnTo>
                  <a:pt x="107368" y="73266"/>
                </a:lnTo>
                <a:lnTo>
                  <a:pt x="106578" y="73130"/>
                </a:lnTo>
                <a:lnTo>
                  <a:pt x="105659" y="72854"/>
                </a:lnTo>
                <a:lnTo>
                  <a:pt x="104870" y="72577"/>
                </a:lnTo>
                <a:lnTo>
                  <a:pt x="104080" y="72164"/>
                </a:lnTo>
                <a:lnTo>
                  <a:pt x="103421" y="71617"/>
                </a:lnTo>
                <a:lnTo>
                  <a:pt x="102631" y="71069"/>
                </a:lnTo>
                <a:lnTo>
                  <a:pt x="101971" y="70379"/>
                </a:lnTo>
                <a:lnTo>
                  <a:pt x="101447" y="69690"/>
                </a:lnTo>
                <a:lnTo>
                  <a:pt x="100922" y="69007"/>
                </a:lnTo>
                <a:lnTo>
                  <a:pt x="100392" y="68182"/>
                </a:lnTo>
                <a:lnTo>
                  <a:pt x="99998" y="67216"/>
                </a:lnTo>
                <a:lnTo>
                  <a:pt x="99738" y="66256"/>
                </a:lnTo>
                <a:lnTo>
                  <a:pt x="99603" y="65431"/>
                </a:lnTo>
                <a:lnTo>
                  <a:pt x="106973" y="66391"/>
                </a:lnTo>
                <a:lnTo>
                  <a:pt x="107498" y="66391"/>
                </a:lnTo>
                <a:lnTo>
                  <a:pt x="107892" y="66120"/>
                </a:lnTo>
                <a:lnTo>
                  <a:pt x="108157" y="65708"/>
                </a:lnTo>
                <a:lnTo>
                  <a:pt x="108287" y="65154"/>
                </a:lnTo>
                <a:lnTo>
                  <a:pt x="108157" y="64606"/>
                </a:lnTo>
                <a:lnTo>
                  <a:pt x="107892" y="64194"/>
                </a:lnTo>
                <a:lnTo>
                  <a:pt x="107498" y="63781"/>
                </a:lnTo>
                <a:lnTo>
                  <a:pt x="106973" y="63646"/>
                </a:lnTo>
                <a:lnTo>
                  <a:pt x="99603" y="62680"/>
                </a:lnTo>
                <a:lnTo>
                  <a:pt x="99998" y="61030"/>
                </a:lnTo>
                <a:lnTo>
                  <a:pt x="100657" y="59381"/>
                </a:lnTo>
                <a:lnTo>
                  <a:pt x="102107" y="58833"/>
                </a:lnTo>
                <a:lnTo>
                  <a:pt x="103421" y="58144"/>
                </a:lnTo>
                <a:lnTo>
                  <a:pt x="104735" y="57460"/>
                </a:lnTo>
                <a:lnTo>
                  <a:pt x="106184" y="56907"/>
                </a:lnTo>
                <a:lnTo>
                  <a:pt x="107238" y="56771"/>
                </a:lnTo>
                <a:lnTo>
                  <a:pt x="108157" y="56636"/>
                </a:lnTo>
                <a:close/>
                <a:moveTo>
                  <a:pt x="59740" y="38627"/>
                </a:moveTo>
                <a:lnTo>
                  <a:pt x="60924" y="38768"/>
                </a:lnTo>
                <a:lnTo>
                  <a:pt x="62238" y="38904"/>
                </a:lnTo>
                <a:lnTo>
                  <a:pt x="63422" y="39180"/>
                </a:lnTo>
                <a:lnTo>
                  <a:pt x="62503" y="39316"/>
                </a:lnTo>
                <a:lnTo>
                  <a:pt x="61449" y="39593"/>
                </a:lnTo>
                <a:lnTo>
                  <a:pt x="60394" y="39864"/>
                </a:lnTo>
                <a:lnTo>
                  <a:pt x="59345" y="40418"/>
                </a:lnTo>
                <a:lnTo>
                  <a:pt x="58950" y="40830"/>
                </a:lnTo>
                <a:lnTo>
                  <a:pt x="58686" y="41242"/>
                </a:lnTo>
                <a:lnTo>
                  <a:pt x="58686" y="41378"/>
                </a:lnTo>
                <a:lnTo>
                  <a:pt x="59210" y="41513"/>
                </a:lnTo>
                <a:lnTo>
                  <a:pt x="59740" y="41655"/>
                </a:lnTo>
                <a:lnTo>
                  <a:pt x="60789" y="41513"/>
                </a:lnTo>
                <a:lnTo>
                  <a:pt x="62898" y="40965"/>
                </a:lnTo>
                <a:lnTo>
                  <a:pt x="64736" y="40689"/>
                </a:lnTo>
                <a:lnTo>
                  <a:pt x="65791" y="40553"/>
                </a:lnTo>
                <a:lnTo>
                  <a:pt x="66580" y="40141"/>
                </a:lnTo>
                <a:lnTo>
                  <a:pt x="67764" y="40689"/>
                </a:lnTo>
                <a:lnTo>
                  <a:pt x="68819" y="41378"/>
                </a:lnTo>
                <a:lnTo>
                  <a:pt x="69868" y="42067"/>
                </a:lnTo>
                <a:lnTo>
                  <a:pt x="70922" y="42751"/>
                </a:lnTo>
                <a:lnTo>
                  <a:pt x="71842" y="43575"/>
                </a:lnTo>
                <a:lnTo>
                  <a:pt x="72766" y="44541"/>
                </a:lnTo>
                <a:lnTo>
                  <a:pt x="73686" y="45502"/>
                </a:lnTo>
                <a:lnTo>
                  <a:pt x="74475" y="46603"/>
                </a:lnTo>
                <a:lnTo>
                  <a:pt x="73161" y="46462"/>
                </a:lnTo>
                <a:lnTo>
                  <a:pt x="71977" y="46462"/>
                </a:lnTo>
                <a:lnTo>
                  <a:pt x="69473" y="46739"/>
                </a:lnTo>
                <a:lnTo>
                  <a:pt x="67370" y="47151"/>
                </a:lnTo>
                <a:lnTo>
                  <a:pt x="65266" y="47563"/>
                </a:lnTo>
                <a:lnTo>
                  <a:pt x="63293" y="48388"/>
                </a:lnTo>
                <a:lnTo>
                  <a:pt x="62368" y="48936"/>
                </a:lnTo>
                <a:lnTo>
                  <a:pt x="61449" y="49490"/>
                </a:lnTo>
                <a:lnTo>
                  <a:pt x="61319" y="49625"/>
                </a:lnTo>
                <a:lnTo>
                  <a:pt x="61319" y="49902"/>
                </a:lnTo>
                <a:lnTo>
                  <a:pt x="61449" y="50038"/>
                </a:lnTo>
                <a:lnTo>
                  <a:pt x="61578" y="50173"/>
                </a:lnTo>
                <a:lnTo>
                  <a:pt x="63552" y="49902"/>
                </a:lnTo>
                <a:lnTo>
                  <a:pt x="65526" y="49490"/>
                </a:lnTo>
                <a:lnTo>
                  <a:pt x="67500" y="49077"/>
                </a:lnTo>
                <a:lnTo>
                  <a:pt x="69473" y="48936"/>
                </a:lnTo>
                <a:lnTo>
                  <a:pt x="72631" y="48936"/>
                </a:lnTo>
                <a:lnTo>
                  <a:pt x="74345" y="49077"/>
                </a:lnTo>
                <a:lnTo>
                  <a:pt x="75135" y="48936"/>
                </a:lnTo>
                <a:lnTo>
                  <a:pt x="75789" y="48936"/>
                </a:lnTo>
                <a:lnTo>
                  <a:pt x="76714" y="50998"/>
                </a:lnTo>
                <a:lnTo>
                  <a:pt x="74475" y="51139"/>
                </a:lnTo>
                <a:lnTo>
                  <a:pt x="72236" y="51410"/>
                </a:lnTo>
                <a:lnTo>
                  <a:pt x="70263" y="51687"/>
                </a:lnTo>
                <a:lnTo>
                  <a:pt x="68159" y="51964"/>
                </a:lnTo>
                <a:lnTo>
                  <a:pt x="66186" y="52512"/>
                </a:lnTo>
                <a:lnTo>
                  <a:pt x="65266" y="52924"/>
                </a:lnTo>
                <a:lnTo>
                  <a:pt x="64342" y="53472"/>
                </a:lnTo>
                <a:lnTo>
                  <a:pt x="64212" y="53608"/>
                </a:lnTo>
                <a:lnTo>
                  <a:pt x="64212" y="53885"/>
                </a:lnTo>
                <a:lnTo>
                  <a:pt x="64342" y="54020"/>
                </a:lnTo>
                <a:lnTo>
                  <a:pt x="64607" y="54161"/>
                </a:lnTo>
                <a:lnTo>
                  <a:pt x="66710" y="54161"/>
                </a:lnTo>
                <a:lnTo>
                  <a:pt x="68949" y="53885"/>
                </a:lnTo>
                <a:lnTo>
                  <a:pt x="71052" y="53472"/>
                </a:lnTo>
                <a:lnTo>
                  <a:pt x="73161" y="53195"/>
                </a:lnTo>
                <a:lnTo>
                  <a:pt x="75264" y="53195"/>
                </a:lnTo>
                <a:lnTo>
                  <a:pt x="77503" y="53060"/>
                </a:lnTo>
                <a:lnTo>
                  <a:pt x="77763" y="54574"/>
                </a:lnTo>
                <a:lnTo>
                  <a:pt x="77898" y="55946"/>
                </a:lnTo>
                <a:lnTo>
                  <a:pt x="76449" y="55534"/>
                </a:lnTo>
                <a:lnTo>
                  <a:pt x="75000" y="55257"/>
                </a:lnTo>
                <a:lnTo>
                  <a:pt x="73421" y="55257"/>
                </a:lnTo>
                <a:lnTo>
                  <a:pt x="71842" y="55398"/>
                </a:lnTo>
                <a:lnTo>
                  <a:pt x="70263" y="55670"/>
                </a:lnTo>
                <a:lnTo>
                  <a:pt x="68819" y="55946"/>
                </a:lnTo>
                <a:lnTo>
                  <a:pt x="67370" y="56494"/>
                </a:lnTo>
                <a:lnTo>
                  <a:pt x="66056" y="57048"/>
                </a:lnTo>
                <a:lnTo>
                  <a:pt x="65921" y="57184"/>
                </a:lnTo>
                <a:lnTo>
                  <a:pt x="65921" y="57460"/>
                </a:lnTo>
                <a:lnTo>
                  <a:pt x="66056" y="57596"/>
                </a:lnTo>
                <a:lnTo>
                  <a:pt x="66186" y="57731"/>
                </a:lnTo>
                <a:lnTo>
                  <a:pt x="69473" y="57596"/>
                </a:lnTo>
                <a:lnTo>
                  <a:pt x="72766" y="57596"/>
                </a:lnTo>
                <a:lnTo>
                  <a:pt x="75394" y="57731"/>
                </a:lnTo>
                <a:lnTo>
                  <a:pt x="78028" y="57731"/>
                </a:lnTo>
                <a:lnTo>
                  <a:pt x="78028" y="59110"/>
                </a:lnTo>
                <a:lnTo>
                  <a:pt x="77898" y="60482"/>
                </a:lnTo>
                <a:lnTo>
                  <a:pt x="76714" y="60070"/>
                </a:lnTo>
                <a:lnTo>
                  <a:pt x="75529" y="59935"/>
                </a:lnTo>
                <a:lnTo>
                  <a:pt x="73026" y="59658"/>
                </a:lnTo>
                <a:lnTo>
                  <a:pt x="71317" y="59381"/>
                </a:lnTo>
                <a:lnTo>
                  <a:pt x="69343" y="59110"/>
                </a:lnTo>
                <a:lnTo>
                  <a:pt x="68424" y="59110"/>
                </a:lnTo>
                <a:lnTo>
                  <a:pt x="67500" y="59245"/>
                </a:lnTo>
                <a:lnTo>
                  <a:pt x="66710" y="59522"/>
                </a:lnTo>
                <a:lnTo>
                  <a:pt x="65921" y="59935"/>
                </a:lnTo>
                <a:lnTo>
                  <a:pt x="65921" y="60070"/>
                </a:lnTo>
                <a:lnTo>
                  <a:pt x="66580" y="60618"/>
                </a:lnTo>
                <a:lnTo>
                  <a:pt x="67370" y="61030"/>
                </a:lnTo>
                <a:lnTo>
                  <a:pt x="68289" y="61307"/>
                </a:lnTo>
                <a:lnTo>
                  <a:pt x="69078" y="61443"/>
                </a:lnTo>
                <a:lnTo>
                  <a:pt x="71052" y="61720"/>
                </a:lnTo>
                <a:lnTo>
                  <a:pt x="72766" y="61855"/>
                </a:lnTo>
                <a:lnTo>
                  <a:pt x="75000" y="62409"/>
                </a:lnTo>
                <a:lnTo>
                  <a:pt x="76319" y="62544"/>
                </a:lnTo>
                <a:lnTo>
                  <a:pt x="77503" y="62544"/>
                </a:lnTo>
                <a:lnTo>
                  <a:pt x="76973" y="64058"/>
                </a:lnTo>
                <a:lnTo>
                  <a:pt x="76449" y="65567"/>
                </a:lnTo>
                <a:lnTo>
                  <a:pt x="75789" y="66945"/>
                </a:lnTo>
                <a:lnTo>
                  <a:pt x="75000" y="68318"/>
                </a:lnTo>
                <a:lnTo>
                  <a:pt x="74870" y="67770"/>
                </a:lnTo>
                <a:lnTo>
                  <a:pt x="74605" y="67216"/>
                </a:lnTo>
                <a:lnTo>
                  <a:pt x="74210" y="66804"/>
                </a:lnTo>
                <a:lnTo>
                  <a:pt x="73686" y="66532"/>
                </a:lnTo>
                <a:lnTo>
                  <a:pt x="72631" y="65979"/>
                </a:lnTo>
                <a:lnTo>
                  <a:pt x="71582" y="65567"/>
                </a:lnTo>
                <a:lnTo>
                  <a:pt x="70003" y="65154"/>
                </a:lnTo>
                <a:lnTo>
                  <a:pt x="68424" y="64883"/>
                </a:lnTo>
                <a:lnTo>
                  <a:pt x="66845" y="64883"/>
                </a:lnTo>
                <a:lnTo>
                  <a:pt x="65266" y="65019"/>
                </a:lnTo>
                <a:lnTo>
                  <a:pt x="65131" y="65154"/>
                </a:lnTo>
                <a:lnTo>
                  <a:pt x="65131" y="65295"/>
                </a:lnTo>
                <a:lnTo>
                  <a:pt x="65131" y="65567"/>
                </a:lnTo>
                <a:lnTo>
                  <a:pt x="65266" y="65708"/>
                </a:lnTo>
                <a:lnTo>
                  <a:pt x="68554" y="66804"/>
                </a:lnTo>
                <a:lnTo>
                  <a:pt x="70133" y="67493"/>
                </a:lnTo>
                <a:lnTo>
                  <a:pt x="71712" y="68182"/>
                </a:lnTo>
                <a:lnTo>
                  <a:pt x="72896" y="68865"/>
                </a:lnTo>
                <a:lnTo>
                  <a:pt x="73686" y="69142"/>
                </a:lnTo>
                <a:lnTo>
                  <a:pt x="74345" y="69142"/>
                </a:lnTo>
                <a:lnTo>
                  <a:pt x="73026" y="70927"/>
                </a:lnTo>
                <a:lnTo>
                  <a:pt x="71317" y="69831"/>
                </a:lnTo>
                <a:lnTo>
                  <a:pt x="68159" y="67905"/>
                </a:lnTo>
                <a:lnTo>
                  <a:pt x="66450" y="67216"/>
                </a:lnTo>
                <a:lnTo>
                  <a:pt x="65661" y="66945"/>
                </a:lnTo>
                <a:lnTo>
                  <a:pt x="64736" y="66668"/>
                </a:lnTo>
                <a:lnTo>
                  <a:pt x="64477" y="66668"/>
                </a:lnTo>
                <a:lnTo>
                  <a:pt x="64342" y="66804"/>
                </a:lnTo>
                <a:lnTo>
                  <a:pt x="64212" y="67080"/>
                </a:lnTo>
                <a:lnTo>
                  <a:pt x="64342" y="67357"/>
                </a:lnTo>
                <a:lnTo>
                  <a:pt x="65266" y="68453"/>
                </a:lnTo>
                <a:lnTo>
                  <a:pt x="66315" y="69419"/>
                </a:lnTo>
                <a:lnTo>
                  <a:pt x="67500" y="70244"/>
                </a:lnTo>
                <a:lnTo>
                  <a:pt x="68819" y="71069"/>
                </a:lnTo>
                <a:lnTo>
                  <a:pt x="71052" y="72718"/>
                </a:lnTo>
                <a:lnTo>
                  <a:pt x="69214" y="74091"/>
                </a:lnTo>
                <a:lnTo>
                  <a:pt x="68289" y="73130"/>
                </a:lnTo>
                <a:lnTo>
                  <a:pt x="67240" y="72306"/>
                </a:lnTo>
                <a:lnTo>
                  <a:pt x="66450" y="71752"/>
                </a:lnTo>
                <a:lnTo>
                  <a:pt x="65661" y="71204"/>
                </a:lnTo>
                <a:lnTo>
                  <a:pt x="65131" y="71069"/>
                </a:lnTo>
                <a:lnTo>
                  <a:pt x="64736" y="70927"/>
                </a:lnTo>
                <a:lnTo>
                  <a:pt x="64212" y="70927"/>
                </a:lnTo>
                <a:lnTo>
                  <a:pt x="63817" y="71069"/>
                </a:lnTo>
                <a:lnTo>
                  <a:pt x="63552" y="71340"/>
                </a:lnTo>
                <a:lnTo>
                  <a:pt x="63552" y="71617"/>
                </a:lnTo>
                <a:lnTo>
                  <a:pt x="63817" y="72441"/>
                </a:lnTo>
                <a:lnTo>
                  <a:pt x="64212" y="72989"/>
                </a:lnTo>
                <a:lnTo>
                  <a:pt x="65526" y="74091"/>
                </a:lnTo>
                <a:lnTo>
                  <a:pt x="66186" y="74780"/>
                </a:lnTo>
                <a:lnTo>
                  <a:pt x="66845" y="75463"/>
                </a:lnTo>
                <a:lnTo>
                  <a:pt x="64872" y="76288"/>
                </a:lnTo>
                <a:lnTo>
                  <a:pt x="63947" y="76565"/>
                </a:lnTo>
                <a:lnTo>
                  <a:pt x="63157" y="75605"/>
                </a:lnTo>
                <a:lnTo>
                  <a:pt x="62238" y="74639"/>
                </a:lnTo>
                <a:lnTo>
                  <a:pt x="61184" y="73814"/>
                </a:lnTo>
                <a:lnTo>
                  <a:pt x="60135" y="73130"/>
                </a:lnTo>
                <a:lnTo>
                  <a:pt x="59870" y="73130"/>
                </a:lnTo>
                <a:lnTo>
                  <a:pt x="59605" y="73266"/>
                </a:lnTo>
                <a:lnTo>
                  <a:pt x="59475" y="73402"/>
                </a:lnTo>
                <a:lnTo>
                  <a:pt x="59475" y="73678"/>
                </a:lnTo>
                <a:lnTo>
                  <a:pt x="59870" y="74639"/>
                </a:lnTo>
                <a:lnTo>
                  <a:pt x="60264" y="75463"/>
                </a:lnTo>
                <a:lnTo>
                  <a:pt x="61449" y="77113"/>
                </a:lnTo>
                <a:lnTo>
                  <a:pt x="60394" y="77113"/>
                </a:lnTo>
                <a:lnTo>
                  <a:pt x="59870" y="76153"/>
                </a:lnTo>
                <a:lnTo>
                  <a:pt x="59475" y="75051"/>
                </a:lnTo>
                <a:lnTo>
                  <a:pt x="59210" y="74639"/>
                </a:lnTo>
                <a:lnTo>
                  <a:pt x="58815" y="74368"/>
                </a:lnTo>
                <a:lnTo>
                  <a:pt x="58291" y="74091"/>
                </a:lnTo>
                <a:lnTo>
                  <a:pt x="58026" y="74091"/>
                </a:lnTo>
                <a:lnTo>
                  <a:pt x="57896" y="74226"/>
                </a:lnTo>
                <a:lnTo>
                  <a:pt x="57631" y="74639"/>
                </a:lnTo>
                <a:lnTo>
                  <a:pt x="57501" y="75192"/>
                </a:lnTo>
                <a:lnTo>
                  <a:pt x="57501" y="75740"/>
                </a:lnTo>
                <a:lnTo>
                  <a:pt x="57631" y="76153"/>
                </a:lnTo>
                <a:lnTo>
                  <a:pt x="57766" y="76977"/>
                </a:lnTo>
                <a:lnTo>
                  <a:pt x="56317" y="76842"/>
                </a:lnTo>
                <a:lnTo>
                  <a:pt x="55003" y="76429"/>
                </a:lnTo>
                <a:lnTo>
                  <a:pt x="53554" y="76017"/>
                </a:lnTo>
                <a:lnTo>
                  <a:pt x="52240" y="75463"/>
                </a:lnTo>
                <a:lnTo>
                  <a:pt x="51056" y="74780"/>
                </a:lnTo>
                <a:lnTo>
                  <a:pt x="49736" y="73955"/>
                </a:lnTo>
                <a:lnTo>
                  <a:pt x="48552" y="73130"/>
                </a:lnTo>
                <a:lnTo>
                  <a:pt x="47503" y="72164"/>
                </a:lnTo>
                <a:lnTo>
                  <a:pt x="46449" y="71069"/>
                </a:lnTo>
                <a:lnTo>
                  <a:pt x="45529" y="69967"/>
                </a:lnTo>
                <a:lnTo>
                  <a:pt x="44605" y="68730"/>
                </a:lnTo>
                <a:lnTo>
                  <a:pt x="43815" y="67493"/>
                </a:lnTo>
                <a:lnTo>
                  <a:pt x="43026" y="66120"/>
                </a:lnTo>
                <a:lnTo>
                  <a:pt x="42372" y="64742"/>
                </a:lnTo>
                <a:lnTo>
                  <a:pt x="41842" y="63369"/>
                </a:lnTo>
                <a:lnTo>
                  <a:pt x="41447" y="61855"/>
                </a:lnTo>
                <a:lnTo>
                  <a:pt x="41052" y="59935"/>
                </a:lnTo>
                <a:lnTo>
                  <a:pt x="40922" y="57873"/>
                </a:lnTo>
                <a:lnTo>
                  <a:pt x="40922" y="55811"/>
                </a:lnTo>
                <a:lnTo>
                  <a:pt x="41187" y="53885"/>
                </a:lnTo>
                <a:lnTo>
                  <a:pt x="41712" y="51823"/>
                </a:lnTo>
                <a:lnTo>
                  <a:pt x="42236" y="49902"/>
                </a:lnTo>
                <a:lnTo>
                  <a:pt x="43026" y="48111"/>
                </a:lnTo>
                <a:lnTo>
                  <a:pt x="44080" y="46326"/>
                </a:lnTo>
                <a:lnTo>
                  <a:pt x="44740" y="45225"/>
                </a:lnTo>
                <a:lnTo>
                  <a:pt x="45659" y="44129"/>
                </a:lnTo>
                <a:lnTo>
                  <a:pt x="46449" y="43163"/>
                </a:lnTo>
                <a:lnTo>
                  <a:pt x="47503" y="42203"/>
                </a:lnTo>
                <a:lnTo>
                  <a:pt x="49477" y="40553"/>
                </a:lnTo>
                <a:lnTo>
                  <a:pt x="51580" y="39180"/>
                </a:lnTo>
                <a:lnTo>
                  <a:pt x="51845" y="39452"/>
                </a:lnTo>
                <a:lnTo>
                  <a:pt x="52240" y="39728"/>
                </a:lnTo>
                <a:lnTo>
                  <a:pt x="52764" y="39864"/>
                </a:lnTo>
                <a:lnTo>
                  <a:pt x="53289" y="39728"/>
                </a:lnTo>
                <a:lnTo>
                  <a:pt x="54473" y="39316"/>
                </a:lnTo>
                <a:lnTo>
                  <a:pt x="55793" y="39039"/>
                </a:lnTo>
                <a:lnTo>
                  <a:pt x="57107" y="38768"/>
                </a:lnTo>
                <a:lnTo>
                  <a:pt x="58421" y="38768"/>
                </a:lnTo>
                <a:lnTo>
                  <a:pt x="59740" y="38627"/>
                </a:lnTo>
                <a:close/>
                <a:moveTo>
                  <a:pt x="11712" y="70103"/>
                </a:moveTo>
                <a:lnTo>
                  <a:pt x="12896" y="70244"/>
                </a:lnTo>
                <a:lnTo>
                  <a:pt x="13821" y="70515"/>
                </a:lnTo>
                <a:lnTo>
                  <a:pt x="14740" y="71204"/>
                </a:lnTo>
                <a:lnTo>
                  <a:pt x="15529" y="71893"/>
                </a:lnTo>
                <a:lnTo>
                  <a:pt x="16319" y="72854"/>
                </a:lnTo>
                <a:lnTo>
                  <a:pt x="16979" y="73955"/>
                </a:lnTo>
                <a:lnTo>
                  <a:pt x="12501" y="76429"/>
                </a:lnTo>
                <a:lnTo>
                  <a:pt x="11712" y="76842"/>
                </a:lnTo>
                <a:lnTo>
                  <a:pt x="10528" y="77802"/>
                </a:lnTo>
                <a:lnTo>
                  <a:pt x="9873" y="78214"/>
                </a:lnTo>
                <a:lnTo>
                  <a:pt x="9479" y="78762"/>
                </a:lnTo>
                <a:lnTo>
                  <a:pt x="9343" y="79316"/>
                </a:lnTo>
                <a:lnTo>
                  <a:pt x="9479" y="79452"/>
                </a:lnTo>
                <a:lnTo>
                  <a:pt x="9608" y="79587"/>
                </a:lnTo>
                <a:lnTo>
                  <a:pt x="10268" y="80000"/>
                </a:lnTo>
                <a:lnTo>
                  <a:pt x="11058" y="80000"/>
                </a:lnTo>
                <a:lnTo>
                  <a:pt x="11847" y="79728"/>
                </a:lnTo>
                <a:lnTo>
                  <a:pt x="12636" y="79452"/>
                </a:lnTo>
                <a:lnTo>
                  <a:pt x="14215" y="78627"/>
                </a:lnTo>
                <a:lnTo>
                  <a:pt x="15529" y="77802"/>
                </a:lnTo>
                <a:lnTo>
                  <a:pt x="18028" y="76429"/>
                </a:lnTo>
                <a:lnTo>
                  <a:pt x="18422" y="78491"/>
                </a:lnTo>
                <a:lnTo>
                  <a:pt x="18558" y="80412"/>
                </a:lnTo>
                <a:lnTo>
                  <a:pt x="18422" y="81237"/>
                </a:lnTo>
                <a:lnTo>
                  <a:pt x="18293" y="82203"/>
                </a:lnTo>
                <a:lnTo>
                  <a:pt x="18028" y="83027"/>
                </a:lnTo>
                <a:lnTo>
                  <a:pt x="17633" y="83711"/>
                </a:lnTo>
                <a:lnTo>
                  <a:pt x="17238" y="84400"/>
                </a:lnTo>
                <a:lnTo>
                  <a:pt x="16584" y="85089"/>
                </a:lnTo>
                <a:lnTo>
                  <a:pt x="16054" y="85637"/>
                </a:lnTo>
                <a:lnTo>
                  <a:pt x="15400" y="86049"/>
                </a:lnTo>
                <a:lnTo>
                  <a:pt x="14610" y="86597"/>
                </a:lnTo>
                <a:lnTo>
                  <a:pt x="13950" y="86874"/>
                </a:lnTo>
                <a:lnTo>
                  <a:pt x="12372" y="87422"/>
                </a:lnTo>
                <a:lnTo>
                  <a:pt x="11452" y="87422"/>
                </a:lnTo>
                <a:lnTo>
                  <a:pt x="10663" y="87563"/>
                </a:lnTo>
                <a:lnTo>
                  <a:pt x="9873" y="87422"/>
                </a:lnTo>
                <a:lnTo>
                  <a:pt x="8949" y="87287"/>
                </a:lnTo>
                <a:lnTo>
                  <a:pt x="8159" y="87010"/>
                </a:lnTo>
                <a:lnTo>
                  <a:pt x="7370" y="86739"/>
                </a:lnTo>
                <a:lnTo>
                  <a:pt x="6715" y="86326"/>
                </a:lnTo>
                <a:lnTo>
                  <a:pt x="6056" y="85773"/>
                </a:lnTo>
                <a:lnTo>
                  <a:pt x="5531" y="85225"/>
                </a:lnTo>
                <a:lnTo>
                  <a:pt x="5001" y="84536"/>
                </a:lnTo>
                <a:lnTo>
                  <a:pt x="4212" y="83163"/>
                </a:lnTo>
                <a:lnTo>
                  <a:pt x="3558" y="81513"/>
                </a:lnTo>
                <a:lnTo>
                  <a:pt x="3293" y="79864"/>
                </a:lnTo>
                <a:lnTo>
                  <a:pt x="3293" y="78079"/>
                </a:lnTo>
                <a:lnTo>
                  <a:pt x="3558" y="76429"/>
                </a:lnTo>
                <a:lnTo>
                  <a:pt x="3817" y="75605"/>
                </a:lnTo>
                <a:lnTo>
                  <a:pt x="4212" y="74780"/>
                </a:lnTo>
                <a:lnTo>
                  <a:pt x="4607" y="73955"/>
                </a:lnTo>
                <a:lnTo>
                  <a:pt x="5136" y="73266"/>
                </a:lnTo>
                <a:lnTo>
                  <a:pt x="6450" y="71893"/>
                </a:lnTo>
                <a:lnTo>
                  <a:pt x="7764" y="70792"/>
                </a:lnTo>
                <a:lnTo>
                  <a:pt x="8159" y="71069"/>
                </a:lnTo>
                <a:lnTo>
                  <a:pt x="8554" y="71204"/>
                </a:lnTo>
                <a:lnTo>
                  <a:pt x="8949" y="71204"/>
                </a:lnTo>
                <a:lnTo>
                  <a:pt x="9343" y="71069"/>
                </a:lnTo>
                <a:lnTo>
                  <a:pt x="10663" y="70379"/>
                </a:lnTo>
                <a:lnTo>
                  <a:pt x="11712" y="70103"/>
                </a:lnTo>
                <a:close/>
                <a:moveTo>
                  <a:pt x="59210" y="98833"/>
                </a:moveTo>
                <a:lnTo>
                  <a:pt x="60529" y="99245"/>
                </a:lnTo>
                <a:lnTo>
                  <a:pt x="61714" y="99793"/>
                </a:lnTo>
                <a:lnTo>
                  <a:pt x="62898" y="100618"/>
                </a:lnTo>
                <a:lnTo>
                  <a:pt x="63817" y="101443"/>
                </a:lnTo>
                <a:lnTo>
                  <a:pt x="64607" y="102544"/>
                </a:lnTo>
                <a:lnTo>
                  <a:pt x="65396" y="103781"/>
                </a:lnTo>
                <a:lnTo>
                  <a:pt x="65791" y="105154"/>
                </a:lnTo>
                <a:lnTo>
                  <a:pt x="66186" y="106668"/>
                </a:lnTo>
                <a:lnTo>
                  <a:pt x="66186" y="107764"/>
                </a:lnTo>
                <a:lnTo>
                  <a:pt x="66186" y="108730"/>
                </a:lnTo>
                <a:lnTo>
                  <a:pt x="66056" y="109690"/>
                </a:lnTo>
                <a:lnTo>
                  <a:pt x="65791" y="110651"/>
                </a:lnTo>
                <a:lnTo>
                  <a:pt x="65396" y="111475"/>
                </a:lnTo>
                <a:lnTo>
                  <a:pt x="65001" y="112300"/>
                </a:lnTo>
                <a:lnTo>
                  <a:pt x="64477" y="112989"/>
                </a:lnTo>
                <a:lnTo>
                  <a:pt x="63947" y="113678"/>
                </a:lnTo>
                <a:lnTo>
                  <a:pt x="63293" y="114362"/>
                </a:lnTo>
                <a:lnTo>
                  <a:pt x="62503" y="114915"/>
                </a:lnTo>
                <a:lnTo>
                  <a:pt x="61714" y="115328"/>
                </a:lnTo>
                <a:lnTo>
                  <a:pt x="60924" y="115740"/>
                </a:lnTo>
                <a:lnTo>
                  <a:pt x="60135" y="116153"/>
                </a:lnTo>
                <a:lnTo>
                  <a:pt x="59210" y="116424"/>
                </a:lnTo>
                <a:lnTo>
                  <a:pt x="58291" y="116565"/>
                </a:lnTo>
                <a:lnTo>
                  <a:pt x="57372" y="116701"/>
                </a:lnTo>
                <a:lnTo>
                  <a:pt x="56447" y="116565"/>
                </a:lnTo>
                <a:lnTo>
                  <a:pt x="55657" y="116424"/>
                </a:lnTo>
                <a:lnTo>
                  <a:pt x="54868" y="116288"/>
                </a:lnTo>
                <a:lnTo>
                  <a:pt x="54078" y="115876"/>
                </a:lnTo>
                <a:lnTo>
                  <a:pt x="53289" y="115599"/>
                </a:lnTo>
                <a:lnTo>
                  <a:pt x="52635" y="115051"/>
                </a:lnTo>
                <a:lnTo>
                  <a:pt x="51975" y="114503"/>
                </a:lnTo>
                <a:lnTo>
                  <a:pt x="51450" y="113814"/>
                </a:lnTo>
                <a:lnTo>
                  <a:pt x="50396" y="112441"/>
                </a:lnTo>
                <a:lnTo>
                  <a:pt x="49736" y="110927"/>
                </a:lnTo>
                <a:lnTo>
                  <a:pt x="49212" y="109278"/>
                </a:lnTo>
                <a:lnTo>
                  <a:pt x="49212" y="108318"/>
                </a:lnTo>
                <a:lnTo>
                  <a:pt x="49082" y="107493"/>
                </a:lnTo>
                <a:lnTo>
                  <a:pt x="49212" y="106668"/>
                </a:lnTo>
                <a:lnTo>
                  <a:pt x="49342" y="105702"/>
                </a:lnTo>
                <a:lnTo>
                  <a:pt x="49607" y="104877"/>
                </a:lnTo>
                <a:lnTo>
                  <a:pt x="50001" y="104053"/>
                </a:lnTo>
                <a:lnTo>
                  <a:pt x="50921" y="102680"/>
                </a:lnTo>
                <a:lnTo>
                  <a:pt x="51975" y="101307"/>
                </a:lnTo>
                <a:lnTo>
                  <a:pt x="52894" y="100618"/>
                </a:lnTo>
                <a:lnTo>
                  <a:pt x="53819" y="99929"/>
                </a:lnTo>
                <a:lnTo>
                  <a:pt x="54868" y="99517"/>
                </a:lnTo>
                <a:lnTo>
                  <a:pt x="55922" y="99104"/>
                </a:lnTo>
                <a:lnTo>
                  <a:pt x="55922" y="99104"/>
                </a:lnTo>
                <a:lnTo>
                  <a:pt x="55793" y="103505"/>
                </a:lnTo>
                <a:lnTo>
                  <a:pt x="55922" y="105567"/>
                </a:lnTo>
                <a:lnTo>
                  <a:pt x="55922" y="106668"/>
                </a:lnTo>
                <a:lnTo>
                  <a:pt x="56187" y="107628"/>
                </a:lnTo>
                <a:lnTo>
                  <a:pt x="56447" y="108176"/>
                </a:lnTo>
                <a:lnTo>
                  <a:pt x="56712" y="108453"/>
                </a:lnTo>
                <a:lnTo>
                  <a:pt x="57107" y="108589"/>
                </a:lnTo>
                <a:lnTo>
                  <a:pt x="57896" y="108589"/>
                </a:lnTo>
                <a:lnTo>
                  <a:pt x="58161" y="108453"/>
                </a:lnTo>
                <a:lnTo>
                  <a:pt x="58556" y="108176"/>
                </a:lnTo>
                <a:lnTo>
                  <a:pt x="58686" y="107628"/>
                </a:lnTo>
                <a:lnTo>
                  <a:pt x="59080" y="105567"/>
                </a:lnTo>
                <a:lnTo>
                  <a:pt x="59210" y="103369"/>
                </a:lnTo>
                <a:lnTo>
                  <a:pt x="59210" y="101030"/>
                </a:lnTo>
                <a:lnTo>
                  <a:pt x="59210" y="98833"/>
                </a:lnTo>
                <a:close/>
                <a:moveTo>
                  <a:pt x="96580" y="5"/>
                </a:moveTo>
                <a:lnTo>
                  <a:pt x="95791" y="141"/>
                </a:lnTo>
                <a:lnTo>
                  <a:pt x="94342" y="553"/>
                </a:lnTo>
                <a:lnTo>
                  <a:pt x="93028" y="965"/>
                </a:lnTo>
                <a:lnTo>
                  <a:pt x="91973" y="1655"/>
                </a:lnTo>
                <a:lnTo>
                  <a:pt x="91054" y="2344"/>
                </a:lnTo>
                <a:lnTo>
                  <a:pt x="90129" y="3304"/>
                </a:lnTo>
                <a:lnTo>
                  <a:pt x="89340" y="4264"/>
                </a:lnTo>
                <a:lnTo>
                  <a:pt x="88686" y="5366"/>
                </a:lnTo>
                <a:lnTo>
                  <a:pt x="88156" y="6468"/>
                </a:lnTo>
                <a:lnTo>
                  <a:pt x="87761" y="7699"/>
                </a:lnTo>
                <a:lnTo>
                  <a:pt x="87366" y="8801"/>
                </a:lnTo>
                <a:lnTo>
                  <a:pt x="87107" y="10173"/>
                </a:lnTo>
                <a:lnTo>
                  <a:pt x="86971" y="11410"/>
                </a:lnTo>
                <a:lnTo>
                  <a:pt x="86971" y="12647"/>
                </a:lnTo>
                <a:lnTo>
                  <a:pt x="87107" y="14026"/>
                </a:lnTo>
                <a:lnTo>
                  <a:pt x="87366" y="15263"/>
                </a:lnTo>
                <a:lnTo>
                  <a:pt x="87631" y="16500"/>
                </a:lnTo>
                <a:lnTo>
                  <a:pt x="88421" y="18833"/>
                </a:lnTo>
                <a:lnTo>
                  <a:pt x="88945" y="20211"/>
                </a:lnTo>
                <a:lnTo>
                  <a:pt x="89605" y="21584"/>
                </a:lnTo>
                <a:lnTo>
                  <a:pt x="87631" y="24058"/>
                </a:lnTo>
                <a:lnTo>
                  <a:pt x="85392" y="26532"/>
                </a:lnTo>
                <a:lnTo>
                  <a:pt x="81445" y="30379"/>
                </a:lnTo>
                <a:lnTo>
                  <a:pt x="77368" y="34232"/>
                </a:lnTo>
                <a:lnTo>
                  <a:pt x="74475" y="36842"/>
                </a:lnTo>
                <a:lnTo>
                  <a:pt x="73815" y="37531"/>
                </a:lnTo>
                <a:lnTo>
                  <a:pt x="73161" y="38214"/>
                </a:lnTo>
                <a:lnTo>
                  <a:pt x="72631" y="39039"/>
                </a:lnTo>
                <a:lnTo>
                  <a:pt x="72372" y="39864"/>
                </a:lnTo>
                <a:lnTo>
                  <a:pt x="70528" y="38627"/>
                </a:lnTo>
                <a:lnTo>
                  <a:pt x="68554" y="37531"/>
                </a:lnTo>
                <a:lnTo>
                  <a:pt x="66450" y="36706"/>
                </a:lnTo>
                <a:lnTo>
                  <a:pt x="64342" y="36153"/>
                </a:lnTo>
                <a:lnTo>
                  <a:pt x="62238" y="35605"/>
                </a:lnTo>
                <a:lnTo>
                  <a:pt x="60000" y="35469"/>
                </a:lnTo>
                <a:lnTo>
                  <a:pt x="57766" y="35469"/>
                </a:lnTo>
                <a:lnTo>
                  <a:pt x="55528" y="35740"/>
                </a:lnTo>
                <a:lnTo>
                  <a:pt x="55398" y="35605"/>
                </a:lnTo>
                <a:lnTo>
                  <a:pt x="53949" y="35605"/>
                </a:lnTo>
                <a:lnTo>
                  <a:pt x="52764" y="35881"/>
                </a:lnTo>
                <a:lnTo>
                  <a:pt x="51710" y="36153"/>
                </a:lnTo>
                <a:lnTo>
                  <a:pt x="50661" y="36565"/>
                </a:lnTo>
                <a:lnTo>
                  <a:pt x="49607" y="36977"/>
                </a:lnTo>
                <a:lnTo>
                  <a:pt x="48552" y="37666"/>
                </a:lnTo>
                <a:lnTo>
                  <a:pt x="46714" y="39039"/>
                </a:lnTo>
                <a:lnTo>
                  <a:pt x="45789" y="37666"/>
                </a:lnTo>
                <a:lnTo>
                  <a:pt x="44740" y="36294"/>
                </a:lnTo>
                <a:lnTo>
                  <a:pt x="42631" y="33820"/>
                </a:lnTo>
                <a:lnTo>
                  <a:pt x="36975" y="26945"/>
                </a:lnTo>
                <a:lnTo>
                  <a:pt x="37764" y="26256"/>
                </a:lnTo>
                <a:lnTo>
                  <a:pt x="38424" y="25431"/>
                </a:lnTo>
                <a:lnTo>
                  <a:pt x="39214" y="24335"/>
                </a:lnTo>
                <a:lnTo>
                  <a:pt x="39738" y="23234"/>
                </a:lnTo>
                <a:lnTo>
                  <a:pt x="40003" y="21996"/>
                </a:lnTo>
                <a:lnTo>
                  <a:pt x="40263" y="20759"/>
                </a:lnTo>
                <a:lnTo>
                  <a:pt x="40263" y="19522"/>
                </a:lnTo>
                <a:lnTo>
                  <a:pt x="40263" y="18149"/>
                </a:lnTo>
                <a:lnTo>
                  <a:pt x="40133" y="16912"/>
                </a:lnTo>
                <a:lnTo>
                  <a:pt x="39868" y="15675"/>
                </a:lnTo>
                <a:lnTo>
                  <a:pt x="39214" y="13060"/>
                </a:lnTo>
                <a:lnTo>
                  <a:pt x="38684" y="11823"/>
                </a:lnTo>
                <a:lnTo>
                  <a:pt x="38159" y="10727"/>
                </a:lnTo>
                <a:lnTo>
                  <a:pt x="37505" y="9625"/>
                </a:lnTo>
                <a:lnTo>
                  <a:pt x="36845" y="8524"/>
                </a:lnTo>
                <a:lnTo>
                  <a:pt x="35926" y="7563"/>
                </a:lnTo>
                <a:lnTo>
                  <a:pt x="35001" y="6739"/>
                </a:lnTo>
                <a:lnTo>
                  <a:pt x="33817" y="6055"/>
                </a:lnTo>
                <a:lnTo>
                  <a:pt x="32633" y="5778"/>
                </a:lnTo>
                <a:lnTo>
                  <a:pt x="31319" y="5643"/>
                </a:lnTo>
                <a:lnTo>
                  <a:pt x="30135" y="5914"/>
                </a:lnTo>
                <a:lnTo>
                  <a:pt x="28950" y="5643"/>
                </a:lnTo>
                <a:lnTo>
                  <a:pt x="27766" y="5643"/>
                </a:lnTo>
                <a:lnTo>
                  <a:pt x="26712" y="5914"/>
                </a:lnTo>
                <a:lnTo>
                  <a:pt x="25793" y="6191"/>
                </a:lnTo>
                <a:lnTo>
                  <a:pt x="24738" y="6739"/>
                </a:lnTo>
                <a:lnTo>
                  <a:pt x="23949" y="7287"/>
                </a:lnTo>
                <a:lnTo>
                  <a:pt x="23029" y="8111"/>
                </a:lnTo>
                <a:lnTo>
                  <a:pt x="22240" y="8936"/>
                </a:lnTo>
                <a:lnTo>
                  <a:pt x="21580" y="9902"/>
                </a:lnTo>
                <a:lnTo>
                  <a:pt x="20926" y="10862"/>
                </a:lnTo>
                <a:lnTo>
                  <a:pt x="20396" y="11964"/>
                </a:lnTo>
                <a:lnTo>
                  <a:pt x="19872" y="12924"/>
                </a:lnTo>
                <a:lnTo>
                  <a:pt x="19477" y="14161"/>
                </a:lnTo>
                <a:lnTo>
                  <a:pt x="19082" y="15263"/>
                </a:lnTo>
                <a:lnTo>
                  <a:pt x="18952" y="16359"/>
                </a:lnTo>
                <a:lnTo>
                  <a:pt x="18817" y="17460"/>
                </a:lnTo>
                <a:lnTo>
                  <a:pt x="18687" y="18833"/>
                </a:lnTo>
                <a:lnTo>
                  <a:pt x="18817" y="20211"/>
                </a:lnTo>
                <a:lnTo>
                  <a:pt x="19082" y="21584"/>
                </a:lnTo>
                <a:lnTo>
                  <a:pt x="19347" y="22686"/>
                </a:lnTo>
                <a:lnTo>
                  <a:pt x="19872" y="23923"/>
                </a:lnTo>
                <a:lnTo>
                  <a:pt x="20396" y="24883"/>
                </a:lnTo>
                <a:lnTo>
                  <a:pt x="21056" y="25843"/>
                </a:lnTo>
                <a:lnTo>
                  <a:pt x="21845" y="26668"/>
                </a:lnTo>
                <a:lnTo>
                  <a:pt x="22764" y="27493"/>
                </a:lnTo>
                <a:lnTo>
                  <a:pt x="23689" y="28046"/>
                </a:lnTo>
                <a:lnTo>
                  <a:pt x="24738" y="28594"/>
                </a:lnTo>
                <a:lnTo>
                  <a:pt x="25793" y="29007"/>
                </a:lnTo>
                <a:lnTo>
                  <a:pt x="26977" y="29419"/>
                </a:lnTo>
                <a:lnTo>
                  <a:pt x="28291" y="29555"/>
                </a:lnTo>
                <a:lnTo>
                  <a:pt x="30924" y="29555"/>
                </a:lnTo>
                <a:lnTo>
                  <a:pt x="31843" y="29283"/>
                </a:lnTo>
                <a:lnTo>
                  <a:pt x="32898" y="29142"/>
                </a:lnTo>
                <a:lnTo>
                  <a:pt x="34607" y="28459"/>
                </a:lnTo>
                <a:lnTo>
                  <a:pt x="36975" y="31481"/>
                </a:lnTo>
                <a:lnTo>
                  <a:pt x="39343" y="34368"/>
                </a:lnTo>
                <a:lnTo>
                  <a:pt x="41842" y="37802"/>
                </a:lnTo>
                <a:lnTo>
                  <a:pt x="43161" y="39452"/>
                </a:lnTo>
                <a:lnTo>
                  <a:pt x="43815" y="40141"/>
                </a:lnTo>
                <a:lnTo>
                  <a:pt x="44605" y="40830"/>
                </a:lnTo>
                <a:lnTo>
                  <a:pt x="43161" y="42479"/>
                </a:lnTo>
                <a:lnTo>
                  <a:pt x="41842" y="44129"/>
                </a:lnTo>
                <a:lnTo>
                  <a:pt x="40657" y="46049"/>
                </a:lnTo>
                <a:lnTo>
                  <a:pt x="39608" y="48111"/>
                </a:lnTo>
                <a:lnTo>
                  <a:pt x="38819" y="50314"/>
                </a:lnTo>
                <a:lnTo>
                  <a:pt x="38289" y="52647"/>
                </a:lnTo>
                <a:lnTo>
                  <a:pt x="37900" y="54986"/>
                </a:lnTo>
                <a:lnTo>
                  <a:pt x="37900" y="57319"/>
                </a:lnTo>
                <a:lnTo>
                  <a:pt x="37900" y="59658"/>
                </a:lnTo>
                <a:lnTo>
                  <a:pt x="38289" y="61996"/>
                </a:lnTo>
                <a:lnTo>
                  <a:pt x="38684" y="64058"/>
                </a:lnTo>
                <a:lnTo>
                  <a:pt x="37764" y="64194"/>
                </a:lnTo>
                <a:lnTo>
                  <a:pt x="36845" y="64471"/>
                </a:lnTo>
                <a:lnTo>
                  <a:pt x="34872" y="65295"/>
                </a:lnTo>
                <a:lnTo>
                  <a:pt x="31319" y="66945"/>
                </a:lnTo>
                <a:lnTo>
                  <a:pt x="26582" y="69007"/>
                </a:lnTo>
                <a:lnTo>
                  <a:pt x="21975" y="71204"/>
                </a:lnTo>
                <a:lnTo>
                  <a:pt x="19477" y="72577"/>
                </a:lnTo>
                <a:lnTo>
                  <a:pt x="18558" y="71340"/>
                </a:lnTo>
                <a:lnTo>
                  <a:pt x="17633" y="70244"/>
                </a:lnTo>
                <a:lnTo>
                  <a:pt x="16714" y="69278"/>
                </a:lnTo>
                <a:lnTo>
                  <a:pt x="15529" y="68453"/>
                </a:lnTo>
                <a:lnTo>
                  <a:pt x="14345" y="67905"/>
                </a:lnTo>
                <a:lnTo>
                  <a:pt x="13161" y="67493"/>
                </a:lnTo>
                <a:lnTo>
                  <a:pt x="11847" y="67357"/>
                </a:lnTo>
                <a:lnTo>
                  <a:pt x="10398" y="67493"/>
                </a:lnTo>
                <a:lnTo>
                  <a:pt x="9608" y="67357"/>
                </a:lnTo>
                <a:lnTo>
                  <a:pt x="8819" y="67493"/>
                </a:lnTo>
                <a:lnTo>
                  <a:pt x="7900" y="67628"/>
                </a:lnTo>
                <a:lnTo>
                  <a:pt x="7110" y="68041"/>
                </a:lnTo>
                <a:lnTo>
                  <a:pt x="5531" y="68865"/>
                </a:lnTo>
                <a:lnTo>
                  <a:pt x="4347" y="69967"/>
                </a:lnTo>
                <a:lnTo>
                  <a:pt x="3422" y="70792"/>
                </a:lnTo>
                <a:lnTo>
                  <a:pt x="2633" y="71617"/>
                </a:lnTo>
                <a:lnTo>
                  <a:pt x="1979" y="72577"/>
                </a:lnTo>
                <a:lnTo>
                  <a:pt x="1449" y="73678"/>
                </a:lnTo>
                <a:lnTo>
                  <a:pt x="924" y="74780"/>
                </a:lnTo>
                <a:lnTo>
                  <a:pt x="529" y="75876"/>
                </a:lnTo>
                <a:lnTo>
                  <a:pt x="264" y="77113"/>
                </a:lnTo>
                <a:lnTo>
                  <a:pt x="135" y="78214"/>
                </a:lnTo>
                <a:lnTo>
                  <a:pt x="5" y="79587"/>
                </a:lnTo>
                <a:lnTo>
                  <a:pt x="135" y="80824"/>
                </a:lnTo>
                <a:lnTo>
                  <a:pt x="400" y="81926"/>
                </a:lnTo>
                <a:lnTo>
                  <a:pt x="659" y="83163"/>
                </a:lnTo>
                <a:lnTo>
                  <a:pt x="1054" y="84264"/>
                </a:lnTo>
                <a:lnTo>
                  <a:pt x="1714" y="85225"/>
                </a:lnTo>
                <a:lnTo>
                  <a:pt x="2373" y="86185"/>
                </a:lnTo>
                <a:lnTo>
                  <a:pt x="3028" y="87151"/>
                </a:lnTo>
                <a:lnTo>
                  <a:pt x="3817" y="87976"/>
                </a:lnTo>
                <a:lnTo>
                  <a:pt x="4742" y="88659"/>
                </a:lnTo>
                <a:lnTo>
                  <a:pt x="5791" y="89348"/>
                </a:lnTo>
                <a:lnTo>
                  <a:pt x="6715" y="89896"/>
                </a:lnTo>
                <a:lnTo>
                  <a:pt x="7764" y="90309"/>
                </a:lnTo>
                <a:lnTo>
                  <a:pt x="8949" y="90586"/>
                </a:lnTo>
                <a:lnTo>
                  <a:pt x="10003" y="90862"/>
                </a:lnTo>
                <a:lnTo>
                  <a:pt x="12501" y="90862"/>
                </a:lnTo>
                <a:lnTo>
                  <a:pt x="13686" y="90586"/>
                </a:lnTo>
                <a:lnTo>
                  <a:pt x="14740" y="90173"/>
                </a:lnTo>
                <a:lnTo>
                  <a:pt x="15794" y="89761"/>
                </a:lnTo>
                <a:lnTo>
                  <a:pt x="16714" y="89213"/>
                </a:lnTo>
                <a:lnTo>
                  <a:pt x="17503" y="88524"/>
                </a:lnTo>
                <a:lnTo>
                  <a:pt x="18293" y="87699"/>
                </a:lnTo>
                <a:lnTo>
                  <a:pt x="19082" y="86739"/>
                </a:lnTo>
                <a:lnTo>
                  <a:pt x="19607" y="85773"/>
                </a:lnTo>
                <a:lnTo>
                  <a:pt x="20136" y="84812"/>
                </a:lnTo>
                <a:lnTo>
                  <a:pt x="20531" y="83711"/>
                </a:lnTo>
                <a:lnTo>
                  <a:pt x="20926" y="82615"/>
                </a:lnTo>
                <a:lnTo>
                  <a:pt x="21186" y="81378"/>
                </a:lnTo>
                <a:lnTo>
                  <a:pt x="21186" y="80276"/>
                </a:lnTo>
                <a:lnTo>
                  <a:pt x="21321" y="79039"/>
                </a:lnTo>
                <a:lnTo>
                  <a:pt x="21186" y="77802"/>
                </a:lnTo>
                <a:lnTo>
                  <a:pt x="20926" y="76429"/>
                </a:lnTo>
                <a:lnTo>
                  <a:pt x="20531" y="75192"/>
                </a:lnTo>
                <a:lnTo>
                  <a:pt x="24343" y="73266"/>
                </a:lnTo>
                <a:lnTo>
                  <a:pt x="29080" y="71069"/>
                </a:lnTo>
                <a:lnTo>
                  <a:pt x="33817" y="69007"/>
                </a:lnTo>
                <a:lnTo>
                  <a:pt x="35266" y="68453"/>
                </a:lnTo>
                <a:lnTo>
                  <a:pt x="36715" y="67905"/>
                </a:lnTo>
                <a:lnTo>
                  <a:pt x="38289" y="67357"/>
                </a:lnTo>
                <a:lnTo>
                  <a:pt x="38949" y="66945"/>
                </a:lnTo>
                <a:lnTo>
                  <a:pt x="39608" y="66532"/>
                </a:lnTo>
                <a:lnTo>
                  <a:pt x="40133" y="67905"/>
                </a:lnTo>
                <a:lnTo>
                  <a:pt x="40793" y="69142"/>
                </a:lnTo>
                <a:lnTo>
                  <a:pt x="41582" y="70379"/>
                </a:lnTo>
                <a:lnTo>
                  <a:pt x="42372" y="71617"/>
                </a:lnTo>
                <a:lnTo>
                  <a:pt x="43291" y="72718"/>
                </a:lnTo>
                <a:lnTo>
                  <a:pt x="44210" y="73678"/>
                </a:lnTo>
                <a:lnTo>
                  <a:pt x="45264" y="74639"/>
                </a:lnTo>
                <a:lnTo>
                  <a:pt x="46319" y="75605"/>
                </a:lnTo>
                <a:lnTo>
                  <a:pt x="47503" y="76429"/>
                </a:lnTo>
                <a:lnTo>
                  <a:pt x="48687" y="77113"/>
                </a:lnTo>
                <a:lnTo>
                  <a:pt x="49872" y="77802"/>
                </a:lnTo>
                <a:lnTo>
                  <a:pt x="51186" y="78350"/>
                </a:lnTo>
                <a:lnTo>
                  <a:pt x="52370" y="78904"/>
                </a:lnTo>
                <a:lnTo>
                  <a:pt x="53684" y="79316"/>
                </a:lnTo>
                <a:lnTo>
                  <a:pt x="55133" y="79728"/>
                </a:lnTo>
                <a:lnTo>
                  <a:pt x="56447" y="80000"/>
                </a:lnTo>
                <a:lnTo>
                  <a:pt x="56187" y="80824"/>
                </a:lnTo>
                <a:lnTo>
                  <a:pt x="56052" y="81649"/>
                </a:lnTo>
                <a:lnTo>
                  <a:pt x="55922" y="83852"/>
                </a:lnTo>
                <a:lnTo>
                  <a:pt x="55922" y="85914"/>
                </a:lnTo>
                <a:lnTo>
                  <a:pt x="55922" y="90173"/>
                </a:lnTo>
                <a:lnTo>
                  <a:pt x="55922" y="95670"/>
                </a:lnTo>
                <a:lnTo>
                  <a:pt x="55263" y="95811"/>
                </a:lnTo>
                <a:lnTo>
                  <a:pt x="54868" y="95946"/>
                </a:lnTo>
                <a:lnTo>
                  <a:pt x="54608" y="96223"/>
                </a:lnTo>
                <a:lnTo>
                  <a:pt x="54473" y="96494"/>
                </a:lnTo>
                <a:lnTo>
                  <a:pt x="54343" y="96907"/>
                </a:lnTo>
                <a:lnTo>
                  <a:pt x="52764" y="97460"/>
                </a:lnTo>
                <a:lnTo>
                  <a:pt x="51315" y="98285"/>
                </a:lnTo>
                <a:lnTo>
                  <a:pt x="50001" y="99245"/>
                </a:lnTo>
                <a:lnTo>
                  <a:pt x="48817" y="100341"/>
                </a:lnTo>
                <a:lnTo>
                  <a:pt x="47763" y="101720"/>
                </a:lnTo>
                <a:lnTo>
                  <a:pt x="46973" y="103369"/>
                </a:lnTo>
                <a:lnTo>
                  <a:pt x="46449" y="105019"/>
                </a:lnTo>
                <a:lnTo>
                  <a:pt x="46054" y="106804"/>
                </a:lnTo>
                <a:lnTo>
                  <a:pt x="46054" y="108041"/>
                </a:lnTo>
                <a:lnTo>
                  <a:pt x="46054" y="109278"/>
                </a:lnTo>
                <a:lnTo>
                  <a:pt x="46319" y="110515"/>
                </a:lnTo>
                <a:lnTo>
                  <a:pt x="46578" y="111752"/>
                </a:lnTo>
                <a:lnTo>
                  <a:pt x="47108" y="112854"/>
                </a:lnTo>
                <a:lnTo>
                  <a:pt x="47633" y="113950"/>
                </a:lnTo>
                <a:lnTo>
                  <a:pt x="48293" y="114915"/>
                </a:lnTo>
                <a:lnTo>
                  <a:pt x="48947" y="115876"/>
                </a:lnTo>
                <a:lnTo>
                  <a:pt x="49736" y="116701"/>
                </a:lnTo>
                <a:lnTo>
                  <a:pt x="50661" y="117525"/>
                </a:lnTo>
                <a:lnTo>
                  <a:pt x="51710" y="118214"/>
                </a:lnTo>
                <a:lnTo>
                  <a:pt x="52764" y="118762"/>
                </a:lnTo>
                <a:lnTo>
                  <a:pt x="53819" y="119310"/>
                </a:lnTo>
                <a:lnTo>
                  <a:pt x="54868" y="119587"/>
                </a:lnTo>
                <a:lnTo>
                  <a:pt x="56052" y="119864"/>
                </a:lnTo>
                <a:lnTo>
                  <a:pt x="57372" y="120000"/>
                </a:lnTo>
                <a:lnTo>
                  <a:pt x="58686" y="120000"/>
                </a:lnTo>
                <a:lnTo>
                  <a:pt x="59870" y="119723"/>
                </a:lnTo>
                <a:lnTo>
                  <a:pt x="61054" y="119452"/>
                </a:lnTo>
                <a:lnTo>
                  <a:pt x="62108" y="119039"/>
                </a:lnTo>
                <a:lnTo>
                  <a:pt x="63157" y="118486"/>
                </a:lnTo>
                <a:lnTo>
                  <a:pt x="64212" y="117802"/>
                </a:lnTo>
                <a:lnTo>
                  <a:pt x="65131" y="116977"/>
                </a:lnTo>
                <a:lnTo>
                  <a:pt x="65921" y="116011"/>
                </a:lnTo>
                <a:lnTo>
                  <a:pt x="66580" y="115051"/>
                </a:lnTo>
                <a:lnTo>
                  <a:pt x="67240" y="113950"/>
                </a:lnTo>
                <a:lnTo>
                  <a:pt x="67764" y="112854"/>
                </a:lnTo>
                <a:lnTo>
                  <a:pt x="68289" y="111752"/>
                </a:lnTo>
                <a:lnTo>
                  <a:pt x="68554" y="110515"/>
                </a:lnTo>
                <a:lnTo>
                  <a:pt x="68819" y="109278"/>
                </a:lnTo>
                <a:lnTo>
                  <a:pt x="68949" y="108041"/>
                </a:lnTo>
                <a:lnTo>
                  <a:pt x="68949" y="106668"/>
                </a:lnTo>
                <a:lnTo>
                  <a:pt x="68819" y="105702"/>
                </a:lnTo>
                <a:lnTo>
                  <a:pt x="68554" y="104606"/>
                </a:lnTo>
                <a:lnTo>
                  <a:pt x="68289" y="103640"/>
                </a:lnTo>
                <a:lnTo>
                  <a:pt x="68029" y="102680"/>
                </a:lnTo>
                <a:lnTo>
                  <a:pt x="67500" y="101855"/>
                </a:lnTo>
                <a:lnTo>
                  <a:pt x="66975" y="101030"/>
                </a:lnTo>
                <a:lnTo>
                  <a:pt x="66450" y="100206"/>
                </a:lnTo>
                <a:lnTo>
                  <a:pt x="65791" y="99517"/>
                </a:lnTo>
                <a:lnTo>
                  <a:pt x="64342" y="98144"/>
                </a:lnTo>
                <a:lnTo>
                  <a:pt x="62763" y="97048"/>
                </a:lnTo>
                <a:lnTo>
                  <a:pt x="60924" y="96359"/>
                </a:lnTo>
                <a:lnTo>
                  <a:pt x="59080" y="95811"/>
                </a:lnTo>
                <a:lnTo>
                  <a:pt x="59080" y="94432"/>
                </a:lnTo>
                <a:lnTo>
                  <a:pt x="59080" y="88111"/>
                </a:lnTo>
                <a:lnTo>
                  <a:pt x="59080" y="84812"/>
                </a:lnTo>
                <a:lnTo>
                  <a:pt x="58950" y="82751"/>
                </a:lnTo>
                <a:lnTo>
                  <a:pt x="59080" y="81649"/>
                </a:lnTo>
                <a:lnTo>
                  <a:pt x="59080" y="81237"/>
                </a:lnTo>
                <a:lnTo>
                  <a:pt x="59345" y="80824"/>
                </a:lnTo>
                <a:lnTo>
                  <a:pt x="59475" y="80276"/>
                </a:lnTo>
                <a:lnTo>
                  <a:pt x="61714" y="80141"/>
                </a:lnTo>
                <a:lnTo>
                  <a:pt x="63947" y="79728"/>
                </a:lnTo>
                <a:lnTo>
                  <a:pt x="64477" y="79728"/>
                </a:lnTo>
                <a:lnTo>
                  <a:pt x="64872" y="79587"/>
                </a:lnTo>
                <a:lnTo>
                  <a:pt x="65001" y="79452"/>
                </a:lnTo>
                <a:lnTo>
                  <a:pt x="66315" y="79039"/>
                </a:lnTo>
                <a:lnTo>
                  <a:pt x="67500" y="78627"/>
                </a:lnTo>
                <a:lnTo>
                  <a:pt x="68819" y="78079"/>
                </a:lnTo>
                <a:lnTo>
                  <a:pt x="70003" y="77390"/>
                </a:lnTo>
                <a:lnTo>
                  <a:pt x="71052" y="76701"/>
                </a:lnTo>
                <a:lnTo>
                  <a:pt x="72107" y="75876"/>
                </a:lnTo>
                <a:lnTo>
                  <a:pt x="73161" y="75051"/>
                </a:lnTo>
                <a:lnTo>
                  <a:pt x="74080" y="74091"/>
                </a:lnTo>
                <a:lnTo>
                  <a:pt x="74740" y="74226"/>
                </a:lnTo>
                <a:lnTo>
                  <a:pt x="75000" y="74091"/>
                </a:lnTo>
                <a:lnTo>
                  <a:pt x="75264" y="73814"/>
                </a:lnTo>
                <a:lnTo>
                  <a:pt x="75394" y="73678"/>
                </a:lnTo>
                <a:lnTo>
                  <a:pt x="75394" y="73266"/>
                </a:lnTo>
                <a:lnTo>
                  <a:pt x="75264" y="72989"/>
                </a:lnTo>
                <a:lnTo>
                  <a:pt x="76184" y="71893"/>
                </a:lnTo>
                <a:lnTo>
                  <a:pt x="76973" y="70656"/>
                </a:lnTo>
                <a:lnTo>
                  <a:pt x="77763" y="69419"/>
                </a:lnTo>
                <a:lnTo>
                  <a:pt x="78422" y="68041"/>
                </a:lnTo>
                <a:lnTo>
                  <a:pt x="79082" y="66668"/>
                </a:lnTo>
                <a:lnTo>
                  <a:pt x="79607" y="65295"/>
                </a:lnTo>
                <a:lnTo>
                  <a:pt x="80001" y="63917"/>
                </a:lnTo>
                <a:lnTo>
                  <a:pt x="80396" y="62409"/>
                </a:lnTo>
                <a:lnTo>
                  <a:pt x="81050" y="62680"/>
                </a:lnTo>
                <a:lnTo>
                  <a:pt x="81840" y="62957"/>
                </a:lnTo>
                <a:lnTo>
                  <a:pt x="83289" y="63092"/>
                </a:lnTo>
                <a:lnTo>
                  <a:pt x="91449" y="64194"/>
                </a:lnTo>
                <a:lnTo>
                  <a:pt x="96710" y="65019"/>
                </a:lnTo>
                <a:lnTo>
                  <a:pt x="96840" y="66391"/>
                </a:lnTo>
                <a:lnTo>
                  <a:pt x="97235" y="67770"/>
                </a:lnTo>
                <a:lnTo>
                  <a:pt x="97629" y="69278"/>
                </a:lnTo>
                <a:lnTo>
                  <a:pt x="98289" y="70515"/>
                </a:lnTo>
                <a:lnTo>
                  <a:pt x="98949" y="71617"/>
                </a:lnTo>
                <a:lnTo>
                  <a:pt x="99738" y="72577"/>
                </a:lnTo>
                <a:lnTo>
                  <a:pt x="100657" y="73543"/>
                </a:lnTo>
                <a:lnTo>
                  <a:pt x="101577" y="74226"/>
                </a:lnTo>
                <a:lnTo>
                  <a:pt x="102501" y="74915"/>
                </a:lnTo>
                <a:lnTo>
                  <a:pt x="103550" y="75463"/>
                </a:lnTo>
                <a:lnTo>
                  <a:pt x="104605" y="75876"/>
                </a:lnTo>
                <a:lnTo>
                  <a:pt x="105789" y="76153"/>
                </a:lnTo>
                <a:lnTo>
                  <a:pt x="106843" y="76288"/>
                </a:lnTo>
                <a:lnTo>
                  <a:pt x="108028" y="76429"/>
                </a:lnTo>
                <a:lnTo>
                  <a:pt x="109212" y="76429"/>
                </a:lnTo>
                <a:lnTo>
                  <a:pt x="110396" y="76288"/>
                </a:lnTo>
                <a:lnTo>
                  <a:pt x="111445" y="76017"/>
                </a:lnTo>
                <a:lnTo>
                  <a:pt x="112629" y="75605"/>
                </a:lnTo>
                <a:lnTo>
                  <a:pt x="113684" y="75192"/>
                </a:lnTo>
                <a:lnTo>
                  <a:pt x="114738" y="74503"/>
                </a:lnTo>
                <a:lnTo>
                  <a:pt x="115787" y="73814"/>
                </a:lnTo>
                <a:lnTo>
                  <a:pt x="116842" y="72989"/>
                </a:lnTo>
                <a:lnTo>
                  <a:pt x="117631" y="72029"/>
                </a:lnTo>
                <a:lnTo>
                  <a:pt x="118291" y="71069"/>
                </a:lnTo>
                <a:lnTo>
                  <a:pt x="118815" y="69967"/>
                </a:lnTo>
                <a:lnTo>
                  <a:pt x="119340" y="68865"/>
                </a:lnTo>
                <a:lnTo>
                  <a:pt x="119605" y="67770"/>
                </a:lnTo>
                <a:lnTo>
                  <a:pt x="119870" y="66532"/>
                </a:lnTo>
                <a:lnTo>
                  <a:pt x="120000" y="65431"/>
                </a:lnTo>
                <a:lnTo>
                  <a:pt x="120000" y="64194"/>
                </a:lnTo>
                <a:lnTo>
                  <a:pt x="119735" y="62957"/>
                </a:lnTo>
                <a:lnTo>
                  <a:pt x="119475" y="61720"/>
                </a:lnTo>
                <a:lnTo>
                  <a:pt x="119080" y="60618"/>
                </a:lnTo>
                <a:lnTo>
                  <a:pt x="118686" y="59522"/>
                </a:lnTo>
                <a:lnTo>
                  <a:pt x="118026" y="58421"/>
                </a:lnTo>
                <a:lnTo>
                  <a:pt x="117236" y="57460"/>
                </a:lnTo>
                <a:lnTo>
                  <a:pt x="116577" y="56771"/>
                </a:lnTo>
                <a:lnTo>
                  <a:pt x="115787" y="56082"/>
                </a:lnTo>
                <a:lnTo>
                  <a:pt x="114998" y="55534"/>
                </a:lnTo>
                <a:lnTo>
                  <a:pt x="114208" y="54986"/>
                </a:lnTo>
                <a:lnTo>
                  <a:pt x="113289" y="54574"/>
                </a:lnTo>
                <a:lnTo>
                  <a:pt x="112370" y="54297"/>
                </a:lnTo>
                <a:lnTo>
                  <a:pt x="110396" y="53749"/>
                </a:lnTo>
                <a:lnTo>
                  <a:pt x="108287" y="53472"/>
                </a:lnTo>
                <a:lnTo>
                  <a:pt x="106313" y="53608"/>
                </a:lnTo>
                <a:lnTo>
                  <a:pt x="105264" y="53749"/>
                </a:lnTo>
                <a:lnTo>
                  <a:pt x="104340" y="54020"/>
                </a:lnTo>
                <a:lnTo>
                  <a:pt x="103421" y="54432"/>
                </a:lnTo>
                <a:lnTo>
                  <a:pt x="102501" y="54845"/>
                </a:lnTo>
                <a:lnTo>
                  <a:pt x="102366" y="54845"/>
                </a:lnTo>
                <a:lnTo>
                  <a:pt x="101317" y="55398"/>
                </a:lnTo>
                <a:lnTo>
                  <a:pt x="100263" y="56082"/>
                </a:lnTo>
                <a:lnTo>
                  <a:pt x="99343" y="56907"/>
                </a:lnTo>
                <a:lnTo>
                  <a:pt x="98684" y="57873"/>
                </a:lnTo>
                <a:lnTo>
                  <a:pt x="98024" y="58833"/>
                </a:lnTo>
                <a:lnTo>
                  <a:pt x="97500" y="59935"/>
                </a:lnTo>
                <a:lnTo>
                  <a:pt x="97105" y="61030"/>
                </a:lnTo>
                <a:lnTo>
                  <a:pt x="96840" y="62268"/>
                </a:lnTo>
                <a:lnTo>
                  <a:pt x="89735" y="61307"/>
                </a:lnTo>
                <a:lnTo>
                  <a:pt x="85922" y="60759"/>
                </a:lnTo>
                <a:lnTo>
                  <a:pt x="83024" y="60482"/>
                </a:lnTo>
                <a:lnTo>
                  <a:pt x="81710" y="60347"/>
                </a:lnTo>
                <a:lnTo>
                  <a:pt x="80661" y="60482"/>
                </a:lnTo>
                <a:lnTo>
                  <a:pt x="80791" y="58556"/>
                </a:lnTo>
                <a:lnTo>
                  <a:pt x="80791" y="56494"/>
                </a:lnTo>
                <a:lnTo>
                  <a:pt x="80661" y="54432"/>
                </a:lnTo>
                <a:lnTo>
                  <a:pt x="80266" y="52512"/>
                </a:lnTo>
                <a:lnTo>
                  <a:pt x="80526" y="52235"/>
                </a:lnTo>
                <a:lnTo>
                  <a:pt x="80526" y="52099"/>
                </a:lnTo>
                <a:lnTo>
                  <a:pt x="80396" y="51823"/>
                </a:lnTo>
                <a:lnTo>
                  <a:pt x="80266" y="51687"/>
                </a:lnTo>
                <a:lnTo>
                  <a:pt x="80131" y="51552"/>
                </a:lnTo>
                <a:lnTo>
                  <a:pt x="79607" y="50038"/>
                </a:lnTo>
                <a:lnTo>
                  <a:pt x="79082" y="48524"/>
                </a:lnTo>
                <a:lnTo>
                  <a:pt x="78422" y="47015"/>
                </a:lnTo>
                <a:lnTo>
                  <a:pt x="77633" y="45637"/>
                </a:lnTo>
                <a:lnTo>
                  <a:pt x="76714" y="44400"/>
                </a:lnTo>
                <a:lnTo>
                  <a:pt x="75789" y="43163"/>
                </a:lnTo>
                <a:lnTo>
                  <a:pt x="74740" y="42067"/>
                </a:lnTo>
                <a:lnTo>
                  <a:pt x="73686" y="40965"/>
                </a:lnTo>
                <a:lnTo>
                  <a:pt x="74475" y="40553"/>
                </a:lnTo>
                <a:lnTo>
                  <a:pt x="75264" y="40141"/>
                </a:lnTo>
                <a:lnTo>
                  <a:pt x="76714" y="38904"/>
                </a:lnTo>
                <a:lnTo>
                  <a:pt x="79342" y="36294"/>
                </a:lnTo>
                <a:lnTo>
                  <a:pt x="83813" y="32170"/>
                </a:lnTo>
                <a:lnTo>
                  <a:pt x="85922" y="30108"/>
                </a:lnTo>
                <a:lnTo>
                  <a:pt x="88026" y="27905"/>
                </a:lnTo>
                <a:lnTo>
                  <a:pt x="89870" y="25985"/>
                </a:lnTo>
                <a:lnTo>
                  <a:pt x="91449" y="23923"/>
                </a:lnTo>
                <a:lnTo>
                  <a:pt x="92498" y="24194"/>
                </a:lnTo>
                <a:lnTo>
                  <a:pt x="95526" y="24194"/>
                </a:lnTo>
                <a:lnTo>
                  <a:pt x="96840" y="24058"/>
                </a:lnTo>
                <a:lnTo>
                  <a:pt x="98024" y="23923"/>
                </a:lnTo>
                <a:lnTo>
                  <a:pt x="99208" y="23510"/>
                </a:lnTo>
                <a:lnTo>
                  <a:pt x="100392" y="23098"/>
                </a:lnTo>
                <a:lnTo>
                  <a:pt x="101577" y="22544"/>
                </a:lnTo>
                <a:lnTo>
                  <a:pt x="102631" y="21996"/>
                </a:lnTo>
                <a:lnTo>
                  <a:pt x="103550" y="21307"/>
                </a:lnTo>
                <a:lnTo>
                  <a:pt x="104605" y="20482"/>
                </a:lnTo>
                <a:lnTo>
                  <a:pt x="105394" y="19658"/>
                </a:lnTo>
                <a:lnTo>
                  <a:pt x="106184" y="18697"/>
                </a:lnTo>
                <a:lnTo>
                  <a:pt x="106973" y="17737"/>
                </a:lnTo>
                <a:lnTo>
                  <a:pt x="107498" y="16636"/>
                </a:lnTo>
                <a:lnTo>
                  <a:pt x="108028" y="15398"/>
                </a:lnTo>
                <a:lnTo>
                  <a:pt x="108422" y="14297"/>
                </a:lnTo>
                <a:lnTo>
                  <a:pt x="108817" y="12924"/>
                </a:lnTo>
                <a:lnTo>
                  <a:pt x="108947" y="11687"/>
                </a:lnTo>
                <a:lnTo>
                  <a:pt x="109077" y="10586"/>
                </a:lnTo>
                <a:lnTo>
                  <a:pt x="108947" y="9490"/>
                </a:lnTo>
                <a:lnTo>
                  <a:pt x="108682" y="8388"/>
                </a:lnTo>
                <a:lnTo>
                  <a:pt x="108422" y="7287"/>
                </a:lnTo>
                <a:lnTo>
                  <a:pt x="107892" y="6326"/>
                </a:lnTo>
                <a:lnTo>
                  <a:pt x="107368" y="5502"/>
                </a:lnTo>
                <a:lnTo>
                  <a:pt x="106843" y="4541"/>
                </a:lnTo>
                <a:lnTo>
                  <a:pt x="106054" y="3852"/>
                </a:lnTo>
                <a:lnTo>
                  <a:pt x="105264" y="3027"/>
                </a:lnTo>
                <a:lnTo>
                  <a:pt x="104475" y="2344"/>
                </a:lnTo>
                <a:lnTo>
                  <a:pt x="103550" y="1790"/>
                </a:lnTo>
                <a:lnTo>
                  <a:pt x="102631" y="1378"/>
                </a:lnTo>
                <a:lnTo>
                  <a:pt x="101712" y="965"/>
                </a:lnTo>
                <a:lnTo>
                  <a:pt x="100657" y="694"/>
                </a:lnTo>
                <a:lnTo>
                  <a:pt x="99603" y="418"/>
                </a:lnTo>
                <a:lnTo>
                  <a:pt x="98554" y="418"/>
                </a:lnTo>
                <a:lnTo>
                  <a:pt x="97894" y="141"/>
                </a:lnTo>
                <a:lnTo>
                  <a:pt x="97235" y="5"/>
                </a:lnTo>
                <a:close/>
              </a:path>
            </a:pathLst>
          </a:custGeom>
          <a:solidFill>
            <a:srgbClr val="FF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25"/>
          <p:cNvSpPr/>
          <p:nvPr/>
        </p:nvSpPr>
        <p:spPr>
          <a:xfrm>
            <a:off x="5584727" y="590550"/>
            <a:ext cx="485006" cy="464266"/>
          </a:xfrm>
          <a:custGeom>
            <a:rect b="b" l="l" r="r" t="t"/>
            <a:pathLst>
              <a:path extrusionOk="0" h="120000" w="120000">
                <a:moveTo>
                  <a:pt x="96315" y="2892"/>
                </a:moveTo>
                <a:lnTo>
                  <a:pt x="96840" y="3304"/>
                </a:lnTo>
                <a:lnTo>
                  <a:pt x="97105" y="3440"/>
                </a:lnTo>
                <a:lnTo>
                  <a:pt x="97500" y="3581"/>
                </a:lnTo>
                <a:lnTo>
                  <a:pt x="98419" y="3581"/>
                </a:lnTo>
                <a:lnTo>
                  <a:pt x="99473" y="3716"/>
                </a:lnTo>
                <a:lnTo>
                  <a:pt x="100392" y="3852"/>
                </a:lnTo>
                <a:lnTo>
                  <a:pt x="101182" y="4264"/>
                </a:lnTo>
                <a:lnTo>
                  <a:pt x="101971" y="4677"/>
                </a:lnTo>
                <a:lnTo>
                  <a:pt x="102761" y="5230"/>
                </a:lnTo>
                <a:lnTo>
                  <a:pt x="103421" y="5778"/>
                </a:lnTo>
                <a:lnTo>
                  <a:pt x="104080" y="6468"/>
                </a:lnTo>
                <a:lnTo>
                  <a:pt x="104605" y="7151"/>
                </a:lnTo>
                <a:lnTo>
                  <a:pt x="105129" y="7840"/>
                </a:lnTo>
                <a:lnTo>
                  <a:pt x="105394" y="8801"/>
                </a:lnTo>
                <a:lnTo>
                  <a:pt x="105659" y="9625"/>
                </a:lnTo>
                <a:lnTo>
                  <a:pt x="105789" y="10586"/>
                </a:lnTo>
                <a:lnTo>
                  <a:pt x="105789" y="11552"/>
                </a:lnTo>
                <a:lnTo>
                  <a:pt x="105789" y="12647"/>
                </a:lnTo>
                <a:lnTo>
                  <a:pt x="105524" y="13613"/>
                </a:lnTo>
                <a:lnTo>
                  <a:pt x="105264" y="14574"/>
                </a:lnTo>
                <a:lnTo>
                  <a:pt x="104870" y="15534"/>
                </a:lnTo>
                <a:lnTo>
                  <a:pt x="104340" y="16359"/>
                </a:lnTo>
                <a:lnTo>
                  <a:pt x="103815" y="17048"/>
                </a:lnTo>
                <a:lnTo>
                  <a:pt x="103156" y="17737"/>
                </a:lnTo>
                <a:lnTo>
                  <a:pt x="102501" y="18285"/>
                </a:lnTo>
                <a:lnTo>
                  <a:pt x="101712" y="18833"/>
                </a:lnTo>
                <a:lnTo>
                  <a:pt x="100922" y="19245"/>
                </a:lnTo>
                <a:lnTo>
                  <a:pt x="99208" y="19935"/>
                </a:lnTo>
                <a:lnTo>
                  <a:pt x="97500" y="20347"/>
                </a:lnTo>
                <a:lnTo>
                  <a:pt x="95656" y="20624"/>
                </a:lnTo>
                <a:lnTo>
                  <a:pt x="93817" y="20624"/>
                </a:lnTo>
                <a:lnTo>
                  <a:pt x="94212" y="20070"/>
                </a:lnTo>
                <a:lnTo>
                  <a:pt x="95526" y="18149"/>
                </a:lnTo>
                <a:lnTo>
                  <a:pt x="96710" y="15946"/>
                </a:lnTo>
                <a:lnTo>
                  <a:pt x="97235" y="14851"/>
                </a:lnTo>
                <a:lnTo>
                  <a:pt x="97629" y="13613"/>
                </a:lnTo>
                <a:lnTo>
                  <a:pt x="98024" y="12512"/>
                </a:lnTo>
                <a:lnTo>
                  <a:pt x="98159" y="11410"/>
                </a:lnTo>
                <a:lnTo>
                  <a:pt x="98159" y="10998"/>
                </a:lnTo>
                <a:lnTo>
                  <a:pt x="97894" y="10727"/>
                </a:lnTo>
                <a:lnTo>
                  <a:pt x="97764" y="10450"/>
                </a:lnTo>
                <a:lnTo>
                  <a:pt x="97370" y="10314"/>
                </a:lnTo>
                <a:lnTo>
                  <a:pt x="97105" y="10173"/>
                </a:lnTo>
                <a:lnTo>
                  <a:pt x="96710" y="10173"/>
                </a:lnTo>
                <a:lnTo>
                  <a:pt x="96445" y="10314"/>
                </a:lnTo>
                <a:lnTo>
                  <a:pt x="96186" y="10586"/>
                </a:lnTo>
                <a:lnTo>
                  <a:pt x="95526" y="11410"/>
                </a:lnTo>
                <a:lnTo>
                  <a:pt x="95001" y="12376"/>
                </a:lnTo>
                <a:lnTo>
                  <a:pt x="93947" y="14438"/>
                </a:lnTo>
                <a:lnTo>
                  <a:pt x="92892" y="16359"/>
                </a:lnTo>
                <a:lnTo>
                  <a:pt x="91843" y="18421"/>
                </a:lnTo>
                <a:lnTo>
                  <a:pt x="91449" y="17325"/>
                </a:lnTo>
                <a:lnTo>
                  <a:pt x="91054" y="16088"/>
                </a:lnTo>
                <a:lnTo>
                  <a:pt x="90659" y="14986"/>
                </a:lnTo>
                <a:lnTo>
                  <a:pt x="90524" y="13885"/>
                </a:lnTo>
                <a:lnTo>
                  <a:pt x="90394" y="12647"/>
                </a:lnTo>
                <a:lnTo>
                  <a:pt x="90394" y="11410"/>
                </a:lnTo>
                <a:lnTo>
                  <a:pt x="90524" y="10173"/>
                </a:lnTo>
                <a:lnTo>
                  <a:pt x="90659" y="8936"/>
                </a:lnTo>
                <a:lnTo>
                  <a:pt x="90919" y="8111"/>
                </a:lnTo>
                <a:lnTo>
                  <a:pt x="91313" y="7428"/>
                </a:lnTo>
                <a:lnTo>
                  <a:pt x="91708" y="6603"/>
                </a:lnTo>
                <a:lnTo>
                  <a:pt x="92103" y="5914"/>
                </a:lnTo>
                <a:lnTo>
                  <a:pt x="93287" y="4677"/>
                </a:lnTo>
                <a:lnTo>
                  <a:pt x="94607" y="3716"/>
                </a:lnTo>
                <a:lnTo>
                  <a:pt x="95396" y="3304"/>
                </a:lnTo>
                <a:lnTo>
                  <a:pt x="96315" y="2892"/>
                </a:lnTo>
                <a:close/>
                <a:moveTo>
                  <a:pt x="27636" y="8936"/>
                </a:moveTo>
                <a:lnTo>
                  <a:pt x="27896" y="9348"/>
                </a:lnTo>
                <a:lnTo>
                  <a:pt x="28291" y="9625"/>
                </a:lnTo>
                <a:lnTo>
                  <a:pt x="28686" y="9761"/>
                </a:lnTo>
                <a:lnTo>
                  <a:pt x="29215" y="9625"/>
                </a:lnTo>
                <a:lnTo>
                  <a:pt x="30135" y="9348"/>
                </a:lnTo>
                <a:lnTo>
                  <a:pt x="30924" y="9213"/>
                </a:lnTo>
                <a:lnTo>
                  <a:pt x="32373" y="9213"/>
                </a:lnTo>
                <a:lnTo>
                  <a:pt x="33163" y="9490"/>
                </a:lnTo>
                <a:lnTo>
                  <a:pt x="33687" y="9902"/>
                </a:lnTo>
                <a:lnTo>
                  <a:pt x="34347" y="10450"/>
                </a:lnTo>
                <a:lnTo>
                  <a:pt x="35001" y="11275"/>
                </a:lnTo>
                <a:lnTo>
                  <a:pt x="35661" y="12789"/>
                </a:lnTo>
                <a:lnTo>
                  <a:pt x="36321" y="14297"/>
                </a:lnTo>
                <a:lnTo>
                  <a:pt x="36715" y="15811"/>
                </a:lnTo>
                <a:lnTo>
                  <a:pt x="36975" y="17460"/>
                </a:lnTo>
                <a:lnTo>
                  <a:pt x="37240" y="18562"/>
                </a:lnTo>
                <a:lnTo>
                  <a:pt x="37240" y="19522"/>
                </a:lnTo>
                <a:lnTo>
                  <a:pt x="37110" y="20482"/>
                </a:lnTo>
                <a:lnTo>
                  <a:pt x="36845" y="21448"/>
                </a:lnTo>
                <a:lnTo>
                  <a:pt x="36580" y="22273"/>
                </a:lnTo>
                <a:lnTo>
                  <a:pt x="36186" y="22957"/>
                </a:lnTo>
                <a:lnTo>
                  <a:pt x="35661" y="23646"/>
                </a:lnTo>
                <a:lnTo>
                  <a:pt x="35001" y="24335"/>
                </a:lnTo>
                <a:lnTo>
                  <a:pt x="34082" y="22821"/>
                </a:lnTo>
                <a:lnTo>
                  <a:pt x="33163" y="21448"/>
                </a:lnTo>
                <a:lnTo>
                  <a:pt x="32373" y="19935"/>
                </a:lnTo>
                <a:lnTo>
                  <a:pt x="31714" y="18421"/>
                </a:lnTo>
                <a:lnTo>
                  <a:pt x="31449" y="17873"/>
                </a:lnTo>
                <a:lnTo>
                  <a:pt x="30924" y="16912"/>
                </a:lnTo>
                <a:lnTo>
                  <a:pt x="30659" y="16500"/>
                </a:lnTo>
                <a:lnTo>
                  <a:pt x="30264" y="16223"/>
                </a:lnTo>
                <a:lnTo>
                  <a:pt x="29870" y="16088"/>
                </a:lnTo>
                <a:lnTo>
                  <a:pt x="29610" y="16359"/>
                </a:lnTo>
                <a:lnTo>
                  <a:pt x="29215" y="16771"/>
                </a:lnTo>
                <a:lnTo>
                  <a:pt x="29080" y="17325"/>
                </a:lnTo>
                <a:lnTo>
                  <a:pt x="29080" y="17873"/>
                </a:lnTo>
                <a:lnTo>
                  <a:pt x="29080" y="18421"/>
                </a:lnTo>
                <a:lnTo>
                  <a:pt x="29475" y="19522"/>
                </a:lnTo>
                <a:lnTo>
                  <a:pt x="29870" y="20482"/>
                </a:lnTo>
                <a:lnTo>
                  <a:pt x="31189" y="23098"/>
                </a:lnTo>
                <a:lnTo>
                  <a:pt x="32633" y="25708"/>
                </a:lnTo>
                <a:lnTo>
                  <a:pt x="31189" y="26120"/>
                </a:lnTo>
                <a:lnTo>
                  <a:pt x="29475" y="26256"/>
                </a:lnTo>
                <a:lnTo>
                  <a:pt x="28426" y="26256"/>
                </a:lnTo>
                <a:lnTo>
                  <a:pt x="27501" y="26120"/>
                </a:lnTo>
                <a:lnTo>
                  <a:pt x="26712" y="25985"/>
                </a:lnTo>
                <a:lnTo>
                  <a:pt x="25922" y="25708"/>
                </a:lnTo>
                <a:lnTo>
                  <a:pt x="25268" y="25295"/>
                </a:lnTo>
                <a:lnTo>
                  <a:pt x="24608" y="24747"/>
                </a:lnTo>
                <a:lnTo>
                  <a:pt x="23949" y="24335"/>
                </a:lnTo>
                <a:lnTo>
                  <a:pt x="23554" y="23646"/>
                </a:lnTo>
                <a:lnTo>
                  <a:pt x="23029" y="22957"/>
                </a:lnTo>
                <a:lnTo>
                  <a:pt x="22635" y="22273"/>
                </a:lnTo>
                <a:lnTo>
                  <a:pt x="22370" y="21584"/>
                </a:lnTo>
                <a:lnTo>
                  <a:pt x="22110" y="20759"/>
                </a:lnTo>
                <a:lnTo>
                  <a:pt x="21975" y="19799"/>
                </a:lnTo>
                <a:lnTo>
                  <a:pt x="21975" y="18974"/>
                </a:lnTo>
                <a:lnTo>
                  <a:pt x="21975" y="18008"/>
                </a:lnTo>
                <a:lnTo>
                  <a:pt x="22110" y="17048"/>
                </a:lnTo>
                <a:lnTo>
                  <a:pt x="22370" y="15675"/>
                </a:lnTo>
                <a:lnTo>
                  <a:pt x="22764" y="14438"/>
                </a:lnTo>
                <a:lnTo>
                  <a:pt x="23294" y="13201"/>
                </a:lnTo>
                <a:lnTo>
                  <a:pt x="23949" y="12099"/>
                </a:lnTo>
                <a:lnTo>
                  <a:pt x="24608" y="11139"/>
                </a:lnTo>
                <a:lnTo>
                  <a:pt x="25528" y="10173"/>
                </a:lnTo>
                <a:lnTo>
                  <a:pt x="26582" y="9490"/>
                </a:lnTo>
                <a:lnTo>
                  <a:pt x="27636" y="8936"/>
                </a:lnTo>
                <a:close/>
                <a:moveTo>
                  <a:pt x="67764" y="42615"/>
                </a:moveTo>
                <a:lnTo>
                  <a:pt x="66315" y="42751"/>
                </a:lnTo>
                <a:lnTo>
                  <a:pt x="64872" y="42892"/>
                </a:lnTo>
                <a:lnTo>
                  <a:pt x="63552" y="43163"/>
                </a:lnTo>
                <a:lnTo>
                  <a:pt x="62108" y="43440"/>
                </a:lnTo>
                <a:lnTo>
                  <a:pt x="60659" y="43852"/>
                </a:lnTo>
                <a:lnTo>
                  <a:pt x="59345" y="44541"/>
                </a:lnTo>
                <a:lnTo>
                  <a:pt x="59080" y="44812"/>
                </a:lnTo>
                <a:lnTo>
                  <a:pt x="59080" y="45225"/>
                </a:lnTo>
                <a:lnTo>
                  <a:pt x="59345" y="45502"/>
                </a:lnTo>
                <a:lnTo>
                  <a:pt x="59740" y="45637"/>
                </a:lnTo>
                <a:lnTo>
                  <a:pt x="61184" y="45502"/>
                </a:lnTo>
                <a:lnTo>
                  <a:pt x="62633" y="45366"/>
                </a:lnTo>
                <a:lnTo>
                  <a:pt x="64212" y="45089"/>
                </a:lnTo>
                <a:lnTo>
                  <a:pt x="65661" y="44812"/>
                </a:lnTo>
                <a:lnTo>
                  <a:pt x="66975" y="44677"/>
                </a:lnTo>
                <a:lnTo>
                  <a:pt x="68159" y="44677"/>
                </a:lnTo>
                <a:lnTo>
                  <a:pt x="69343" y="44541"/>
                </a:lnTo>
                <a:lnTo>
                  <a:pt x="70003" y="44400"/>
                </a:lnTo>
                <a:lnTo>
                  <a:pt x="70528" y="43988"/>
                </a:lnTo>
                <a:lnTo>
                  <a:pt x="70657" y="43852"/>
                </a:lnTo>
                <a:lnTo>
                  <a:pt x="70793" y="43575"/>
                </a:lnTo>
                <a:lnTo>
                  <a:pt x="70657" y="43440"/>
                </a:lnTo>
                <a:lnTo>
                  <a:pt x="70528" y="43163"/>
                </a:lnTo>
                <a:lnTo>
                  <a:pt x="69868" y="42892"/>
                </a:lnTo>
                <a:lnTo>
                  <a:pt x="69214" y="42615"/>
                </a:lnTo>
                <a:close/>
                <a:moveTo>
                  <a:pt x="108157" y="56636"/>
                </a:moveTo>
                <a:lnTo>
                  <a:pt x="109077" y="56771"/>
                </a:lnTo>
                <a:lnTo>
                  <a:pt x="110131" y="56907"/>
                </a:lnTo>
                <a:lnTo>
                  <a:pt x="111050" y="57048"/>
                </a:lnTo>
                <a:lnTo>
                  <a:pt x="111975" y="57460"/>
                </a:lnTo>
                <a:lnTo>
                  <a:pt x="112764" y="57873"/>
                </a:lnTo>
                <a:lnTo>
                  <a:pt x="113684" y="58421"/>
                </a:lnTo>
                <a:lnTo>
                  <a:pt x="114603" y="58969"/>
                </a:lnTo>
                <a:lnTo>
                  <a:pt x="115263" y="59793"/>
                </a:lnTo>
                <a:lnTo>
                  <a:pt x="115922" y="60482"/>
                </a:lnTo>
                <a:lnTo>
                  <a:pt x="116317" y="61443"/>
                </a:lnTo>
                <a:lnTo>
                  <a:pt x="116712" y="62268"/>
                </a:lnTo>
                <a:lnTo>
                  <a:pt x="116842" y="63234"/>
                </a:lnTo>
                <a:lnTo>
                  <a:pt x="116971" y="64194"/>
                </a:lnTo>
                <a:lnTo>
                  <a:pt x="116971" y="65154"/>
                </a:lnTo>
                <a:lnTo>
                  <a:pt x="116842" y="66120"/>
                </a:lnTo>
                <a:lnTo>
                  <a:pt x="116577" y="67080"/>
                </a:lnTo>
                <a:lnTo>
                  <a:pt x="116317" y="67905"/>
                </a:lnTo>
                <a:lnTo>
                  <a:pt x="115922" y="68865"/>
                </a:lnTo>
                <a:lnTo>
                  <a:pt x="115392" y="69690"/>
                </a:lnTo>
                <a:lnTo>
                  <a:pt x="114738" y="70515"/>
                </a:lnTo>
                <a:lnTo>
                  <a:pt x="114078" y="71204"/>
                </a:lnTo>
                <a:lnTo>
                  <a:pt x="113289" y="71752"/>
                </a:lnTo>
                <a:lnTo>
                  <a:pt x="112500" y="72306"/>
                </a:lnTo>
                <a:lnTo>
                  <a:pt x="111580" y="72718"/>
                </a:lnTo>
                <a:lnTo>
                  <a:pt x="110791" y="72989"/>
                </a:lnTo>
                <a:lnTo>
                  <a:pt x="110001" y="73266"/>
                </a:lnTo>
                <a:lnTo>
                  <a:pt x="109077" y="73402"/>
                </a:lnTo>
                <a:lnTo>
                  <a:pt x="108287" y="73402"/>
                </a:lnTo>
                <a:lnTo>
                  <a:pt x="107368" y="73266"/>
                </a:lnTo>
                <a:lnTo>
                  <a:pt x="106578" y="73130"/>
                </a:lnTo>
                <a:lnTo>
                  <a:pt x="105659" y="72854"/>
                </a:lnTo>
                <a:lnTo>
                  <a:pt x="104870" y="72577"/>
                </a:lnTo>
                <a:lnTo>
                  <a:pt x="104080" y="72164"/>
                </a:lnTo>
                <a:lnTo>
                  <a:pt x="103421" y="71617"/>
                </a:lnTo>
                <a:lnTo>
                  <a:pt x="102631" y="71069"/>
                </a:lnTo>
                <a:lnTo>
                  <a:pt x="101971" y="70379"/>
                </a:lnTo>
                <a:lnTo>
                  <a:pt x="101447" y="69690"/>
                </a:lnTo>
                <a:lnTo>
                  <a:pt x="100922" y="69007"/>
                </a:lnTo>
                <a:lnTo>
                  <a:pt x="100392" y="68182"/>
                </a:lnTo>
                <a:lnTo>
                  <a:pt x="99998" y="67216"/>
                </a:lnTo>
                <a:lnTo>
                  <a:pt x="99738" y="66256"/>
                </a:lnTo>
                <a:lnTo>
                  <a:pt x="99603" y="65431"/>
                </a:lnTo>
                <a:lnTo>
                  <a:pt x="106973" y="66391"/>
                </a:lnTo>
                <a:lnTo>
                  <a:pt x="107498" y="66391"/>
                </a:lnTo>
                <a:lnTo>
                  <a:pt x="107892" y="66120"/>
                </a:lnTo>
                <a:lnTo>
                  <a:pt x="108157" y="65708"/>
                </a:lnTo>
                <a:lnTo>
                  <a:pt x="108287" y="65154"/>
                </a:lnTo>
                <a:lnTo>
                  <a:pt x="108157" y="64606"/>
                </a:lnTo>
                <a:lnTo>
                  <a:pt x="107892" y="64194"/>
                </a:lnTo>
                <a:lnTo>
                  <a:pt x="107498" y="63781"/>
                </a:lnTo>
                <a:lnTo>
                  <a:pt x="106973" y="63646"/>
                </a:lnTo>
                <a:lnTo>
                  <a:pt x="99603" y="62680"/>
                </a:lnTo>
                <a:lnTo>
                  <a:pt x="99998" y="61030"/>
                </a:lnTo>
                <a:lnTo>
                  <a:pt x="100657" y="59381"/>
                </a:lnTo>
                <a:lnTo>
                  <a:pt x="102107" y="58833"/>
                </a:lnTo>
                <a:lnTo>
                  <a:pt x="103421" y="58144"/>
                </a:lnTo>
                <a:lnTo>
                  <a:pt x="104735" y="57460"/>
                </a:lnTo>
                <a:lnTo>
                  <a:pt x="106184" y="56907"/>
                </a:lnTo>
                <a:lnTo>
                  <a:pt x="107238" y="56771"/>
                </a:lnTo>
                <a:lnTo>
                  <a:pt x="108157" y="56636"/>
                </a:lnTo>
                <a:close/>
                <a:moveTo>
                  <a:pt x="59740" y="38627"/>
                </a:moveTo>
                <a:lnTo>
                  <a:pt x="60924" y="38768"/>
                </a:lnTo>
                <a:lnTo>
                  <a:pt x="62238" y="38904"/>
                </a:lnTo>
                <a:lnTo>
                  <a:pt x="63422" y="39180"/>
                </a:lnTo>
                <a:lnTo>
                  <a:pt x="62503" y="39316"/>
                </a:lnTo>
                <a:lnTo>
                  <a:pt x="61449" y="39593"/>
                </a:lnTo>
                <a:lnTo>
                  <a:pt x="60394" y="39864"/>
                </a:lnTo>
                <a:lnTo>
                  <a:pt x="59345" y="40418"/>
                </a:lnTo>
                <a:lnTo>
                  <a:pt x="58950" y="40830"/>
                </a:lnTo>
                <a:lnTo>
                  <a:pt x="58686" y="41242"/>
                </a:lnTo>
                <a:lnTo>
                  <a:pt x="58686" y="41378"/>
                </a:lnTo>
                <a:lnTo>
                  <a:pt x="59210" y="41513"/>
                </a:lnTo>
                <a:lnTo>
                  <a:pt x="59740" y="41655"/>
                </a:lnTo>
                <a:lnTo>
                  <a:pt x="60789" y="41513"/>
                </a:lnTo>
                <a:lnTo>
                  <a:pt x="62898" y="40965"/>
                </a:lnTo>
                <a:lnTo>
                  <a:pt x="64736" y="40689"/>
                </a:lnTo>
                <a:lnTo>
                  <a:pt x="65791" y="40553"/>
                </a:lnTo>
                <a:lnTo>
                  <a:pt x="66580" y="40141"/>
                </a:lnTo>
                <a:lnTo>
                  <a:pt x="67764" y="40689"/>
                </a:lnTo>
                <a:lnTo>
                  <a:pt x="68819" y="41378"/>
                </a:lnTo>
                <a:lnTo>
                  <a:pt x="69868" y="42067"/>
                </a:lnTo>
                <a:lnTo>
                  <a:pt x="70922" y="42751"/>
                </a:lnTo>
                <a:lnTo>
                  <a:pt x="71842" y="43575"/>
                </a:lnTo>
                <a:lnTo>
                  <a:pt x="72766" y="44541"/>
                </a:lnTo>
                <a:lnTo>
                  <a:pt x="73686" y="45502"/>
                </a:lnTo>
                <a:lnTo>
                  <a:pt x="74475" y="46603"/>
                </a:lnTo>
                <a:lnTo>
                  <a:pt x="73161" y="46462"/>
                </a:lnTo>
                <a:lnTo>
                  <a:pt x="71977" y="46462"/>
                </a:lnTo>
                <a:lnTo>
                  <a:pt x="69473" y="46739"/>
                </a:lnTo>
                <a:lnTo>
                  <a:pt x="67370" y="47151"/>
                </a:lnTo>
                <a:lnTo>
                  <a:pt x="65266" y="47563"/>
                </a:lnTo>
                <a:lnTo>
                  <a:pt x="63293" y="48388"/>
                </a:lnTo>
                <a:lnTo>
                  <a:pt x="62368" y="48936"/>
                </a:lnTo>
                <a:lnTo>
                  <a:pt x="61449" y="49490"/>
                </a:lnTo>
                <a:lnTo>
                  <a:pt x="61319" y="49625"/>
                </a:lnTo>
                <a:lnTo>
                  <a:pt x="61319" y="49902"/>
                </a:lnTo>
                <a:lnTo>
                  <a:pt x="61449" y="50038"/>
                </a:lnTo>
                <a:lnTo>
                  <a:pt x="61578" y="50173"/>
                </a:lnTo>
                <a:lnTo>
                  <a:pt x="63552" y="49902"/>
                </a:lnTo>
                <a:lnTo>
                  <a:pt x="65526" y="49490"/>
                </a:lnTo>
                <a:lnTo>
                  <a:pt x="67500" y="49077"/>
                </a:lnTo>
                <a:lnTo>
                  <a:pt x="69473" y="48936"/>
                </a:lnTo>
                <a:lnTo>
                  <a:pt x="72631" y="48936"/>
                </a:lnTo>
                <a:lnTo>
                  <a:pt x="74345" y="49077"/>
                </a:lnTo>
                <a:lnTo>
                  <a:pt x="75135" y="48936"/>
                </a:lnTo>
                <a:lnTo>
                  <a:pt x="75789" y="48936"/>
                </a:lnTo>
                <a:lnTo>
                  <a:pt x="76714" y="50998"/>
                </a:lnTo>
                <a:lnTo>
                  <a:pt x="74475" y="51139"/>
                </a:lnTo>
                <a:lnTo>
                  <a:pt x="72236" y="51410"/>
                </a:lnTo>
                <a:lnTo>
                  <a:pt x="70263" y="51687"/>
                </a:lnTo>
                <a:lnTo>
                  <a:pt x="68159" y="51964"/>
                </a:lnTo>
                <a:lnTo>
                  <a:pt x="66186" y="52512"/>
                </a:lnTo>
                <a:lnTo>
                  <a:pt x="65266" y="52924"/>
                </a:lnTo>
                <a:lnTo>
                  <a:pt x="64342" y="53472"/>
                </a:lnTo>
                <a:lnTo>
                  <a:pt x="64212" y="53608"/>
                </a:lnTo>
                <a:lnTo>
                  <a:pt x="64212" y="53885"/>
                </a:lnTo>
                <a:lnTo>
                  <a:pt x="64342" y="54020"/>
                </a:lnTo>
                <a:lnTo>
                  <a:pt x="64607" y="54161"/>
                </a:lnTo>
                <a:lnTo>
                  <a:pt x="66710" y="54161"/>
                </a:lnTo>
                <a:lnTo>
                  <a:pt x="68949" y="53885"/>
                </a:lnTo>
                <a:lnTo>
                  <a:pt x="71052" y="53472"/>
                </a:lnTo>
                <a:lnTo>
                  <a:pt x="73161" y="53195"/>
                </a:lnTo>
                <a:lnTo>
                  <a:pt x="75264" y="53195"/>
                </a:lnTo>
                <a:lnTo>
                  <a:pt x="77503" y="53060"/>
                </a:lnTo>
                <a:lnTo>
                  <a:pt x="77763" y="54574"/>
                </a:lnTo>
                <a:lnTo>
                  <a:pt x="77898" y="55946"/>
                </a:lnTo>
                <a:lnTo>
                  <a:pt x="76449" y="55534"/>
                </a:lnTo>
                <a:lnTo>
                  <a:pt x="75000" y="55257"/>
                </a:lnTo>
                <a:lnTo>
                  <a:pt x="73421" y="55257"/>
                </a:lnTo>
                <a:lnTo>
                  <a:pt x="71842" y="55398"/>
                </a:lnTo>
                <a:lnTo>
                  <a:pt x="70263" y="55670"/>
                </a:lnTo>
                <a:lnTo>
                  <a:pt x="68819" y="55946"/>
                </a:lnTo>
                <a:lnTo>
                  <a:pt x="67370" y="56494"/>
                </a:lnTo>
                <a:lnTo>
                  <a:pt x="66056" y="57048"/>
                </a:lnTo>
                <a:lnTo>
                  <a:pt x="65921" y="57184"/>
                </a:lnTo>
                <a:lnTo>
                  <a:pt x="65921" y="57460"/>
                </a:lnTo>
                <a:lnTo>
                  <a:pt x="66056" y="57596"/>
                </a:lnTo>
                <a:lnTo>
                  <a:pt x="66186" y="57731"/>
                </a:lnTo>
                <a:lnTo>
                  <a:pt x="69473" y="57596"/>
                </a:lnTo>
                <a:lnTo>
                  <a:pt x="72766" y="57596"/>
                </a:lnTo>
                <a:lnTo>
                  <a:pt x="75394" y="57731"/>
                </a:lnTo>
                <a:lnTo>
                  <a:pt x="78028" y="57731"/>
                </a:lnTo>
                <a:lnTo>
                  <a:pt x="78028" y="59110"/>
                </a:lnTo>
                <a:lnTo>
                  <a:pt x="77898" y="60482"/>
                </a:lnTo>
                <a:lnTo>
                  <a:pt x="76714" y="60070"/>
                </a:lnTo>
                <a:lnTo>
                  <a:pt x="75529" y="59935"/>
                </a:lnTo>
                <a:lnTo>
                  <a:pt x="73026" y="59658"/>
                </a:lnTo>
                <a:lnTo>
                  <a:pt x="71317" y="59381"/>
                </a:lnTo>
                <a:lnTo>
                  <a:pt x="69343" y="59110"/>
                </a:lnTo>
                <a:lnTo>
                  <a:pt x="68424" y="59110"/>
                </a:lnTo>
                <a:lnTo>
                  <a:pt x="67500" y="59245"/>
                </a:lnTo>
                <a:lnTo>
                  <a:pt x="66710" y="59522"/>
                </a:lnTo>
                <a:lnTo>
                  <a:pt x="65921" y="59935"/>
                </a:lnTo>
                <a:lnTo>
                  <a:pt x="65921" y="60070"/>
                </a:lnTo>
                <a:lnTo>
                  <a:pt x="66580" y="60618"/>
                </a:lnTo>
                <a:lnTo>
                  <a:pt x="67370" y="61030"/>
                </a:lnTo>
                <a:lnTo>
                  <a:pt x="68289" y="61307"/>
                </a:lnTo>
                <a:lnTo>
                  <a:pt x="69078" y="61443"/>
                </a:lnTo>
                <a:lnTo>
                  <a:pt x="71052" y="61720"/>
                </a:lnTo>
                <a:lnTo>
                  <a:pt x="72766" y="61855"/>
                </a:lnTo>
                <a:lnTo>
                  <a:pt x="75000" y="62409"/>
                </a:lnTo>
                <a:lnTo>
                  <a:pt x="76319" y="62544"/>
                </a:lnTo>
                <a:lnTo>
                  <a:pt x="77503" y="62544"/>
                </a:lnTo>
                <a:lnTo>
                  <a:pt x="76973" y="64058"/>
                </a:lnTo>
                <a:lnTo>
                  <a:pt x="76449" y="65567"/>
                </a:lnTo>
                <a:lnTo>
                  <a:pt x="75789" y="66945"/>
                </a:lnTo>
                <a:lnTo>
                  <a:pt x="75000" y="68318"/>
                </a:lnTo>
                <a:lnTo>
                  <a:pt x="74870" y="67770"/>
                </a:lnTo>
                <a:lnTo>
                  <a:pt x="74605" y="67216"/>
                </a:lnTo>
                <a:lnTo>
                  <a:pt x="74210" y="66804"/>
                </a:lnTo>
                <a:lnTo>
                  <a:pt x="73686" y="66532"/>
                </a:lnTo>
                <a:lnTo>
                  <a:pt x="72631" y="65979"/>
                </a:lnTo>
                <a:lnTo>
                  <a:pt x="71582" y="65567"/>
                </a:lnTo>
                <a:lnTo>
                  <a:pt x="70003" y="65154"/>
                </a:lnTo>
                <a:lnTo>
                  <a:pt x="68424" y="64883"/>
                </a:lnTo>
                <a:lnTo>
                  <a:pt x="66845" y="64883"/>
                </a:lnTo>
                <a:lnTo>
                  <a:pt x="65266" y="65019"/>
                </a:lnTo>
                <a:lnTo>
                  <a:pt x="65131" y="65154"/>
                </a:lnTo>
                <a:lnTo>
                  <a:pt x="65131" y="65295"/>
                </a:lnTo>
                <a:lnTo>
                  <a:pt x="65131" y="65567"/>
                </a:lnTo>
                <a:lnTo>
                  <a:pt x="65266" y="65708"/>
                </a:lnTo>
                <a:lnTo>
                  <a:pt x="68554" y="66804"/>
                </a:lnTo>
                <a:lnTo>
                  <a:pt x="70133" y="67493"/>
                </a:lnTo>
                <a:lnTo>
                  <a:pt x="71712" y="68182"/>
                </a:lnTo>
                <a:lnTo>
                  <a:pt x="72896" y="68865"/>
                </a:lnTo>
                <a:lnTo>
                  <a:pt x="73686" y="69142"/>
                </a:lnTo>
                <a:lnTo>
                  <a:pt x="74345" y="69142"/>
                </a:lnTo>
                <a:lnTo>
                  <a:pt x="73026" y="70927"/>
                </a:lnTo>
                <a:lnTo>
                  <a:pt x="71317" y="69831"/>
                </a:lnTo>
                <a:lnTo>
                  <a:pt x="68159" y="67905"/>
                </a:lnTo>
                <a:lnTo>
                  <a:pt x="66450" y="67216"/>
                </a:lnTo>
                <a:lnTo>
                  <a:pt x="65661" y="66945"/>
                </a:lnTo>
                <a:lnTo>
                  <a:pt x="64736" y="66668"/>
                </a:lnTo>
                <a:lnTo>
                  <a:pt x="64477" y="66668"/>
                </a:lnTo>
                <a:lnTo>
                  <a:pt x="64342" y="66804"/>
                </a:lnTo>
                <a:lnTo>
                  <a:pt x="64212" y="67080"/>
                </a:lnTo>
                <a:lnTo>
                  <a:pt x="64342" y="67357"/>
                </a:lnTo>
                <a:lnTo>
                  <a:pt x="65266" y="68453"/>
                </a:lnTo>
                <a:lnTo>
                  <a:pt x="66315" y="69419"/>
                </a:lnTo>
                <a:lnTo>
                  <a:pt x="67500" y="70244"/>
                </a:lnTo>
                <a:lnTo>
                  <a:pt x="68819" y="71069"/>
                </a:lnTo>
                <a:lnTo>
                  <a:pt x="71052" y="72718"/>
                </a:lnTo>
                <a:lnTo>
                  <a:pt x="69214" y="74091"/>
                </a:lnTo>
                <a:lnTo>
                  <a:pt x="68289" y="73130"/>
                </a:lnTo>
                <a:lnTo>
                  <a:pt x="67240" y="72306"/>
                </a:lnTo>
                <a:lnTo>
                  <a:pt x="66450" y="71752"/>
                </a:lnTo>
                <a:lnTo>
                  <a:pt x="65661" y="71204"/>
                </a:lnTo>
                <a:lnTo>
                  <a:pt x="65131" y="71069"/>
                </a:lnTo>
                <a:lnTo>
                  <a:pt x="64736" y="70927"/>
                </a:lnTo>
                <a:lnTo>
                  <a:pt x="64212" y="70927"/>
                </a:lnTo>
                <a:lnTo>
                  <a:pt x="63817" y="71069"/>
                </a:lnTo>
                <a:lnTo>
                  <a:pt x="63552" y="71340"/>
                </a:lnTo>
                <a:lnTo>
                  <a:pt x="63552" y="71617"/>
                </a:lnTo>
                <a:lnTo>
                  <a:pt x="63817" y="72441"/>
                </a:lnTo>
                <a:lnTo>
                  <a:pt x="64212" y="72989"/>
                </a:lnTo>
                <a:lnTo>
                  <a:pt x="65526" y="74091"/>
                </a:lnTo>
                <a:lnTo>
                  <a:pt x="66186" y="74780"/>
                </a:lnTo>
                <a:lnTo>
                  <a:pt x="66845" y="75463"/>
                </a:lnTo>
                <a:lnTo>
                  <a:pt x="64872" y="76288"/>
                </a:lnTo>
                <a:lnTo>
                  <a:pt x="63947" y="76565"/>
                </a:lnTo>
                <a:lnTo>
                  <a:pt x="63157" y="75605"/>
                </a:lnTo>
                <a:lnTo>
                  <a:pt x="62238" y="74639"/>
                </a:lnTo>
                <a:lnTo>
                  <a:pt x="61184" y="73814"/>
                </a:lnTo>
                <a:lnTo>
                  <a:pt x="60135" y="73130"/>
                </a:lnTo>
                <a:lnTo>
                  <a:pt x="59870" y="73130"/>
                </a:lnTo>
                <a:lnTo>
                  <a:pt x="59605" y="73266"/>
                </a:lnTo>
                <a:lnTo>
                  <a:pt x="59475" y="73402"/>
                </a:lnTo>
                <a:lnTo>
                  <a:pt x="59475" y="73678"/>
                </a:lnTo>
                <a:lnTo>
                  <a:pt x="59870" y="74639"/>
                </a:lnTo>
                <a:lnTo>
                  <a:pt x="60264" y="75463"/>
                </a:lnTo>
                <a:lnTo>
                  <a:pt x="61449" y="77113"/>
                </a:lnTo>
                <a:lnTo>
                  <a:pt x="60394" y="77113"/>
                </a:lnTo>
                <a:lnTo>
                  <a:pt x="59870" y="76153"/>
                </a:lnTo>
                <a:lnTo>
                  <a:pt x="59475" y="75051"/>
                </a:lnTo>
                <a:lnTo>
                  <a:pt x="59210" y="74639"/>
                </a:lnTo>
                <a:lnTo>
                  <a:pt x="58815" y="74368"/>
                </a:lnTo>
                <a:lnTo>
                  <a:pt x="58291" y="74091"/>
                </a:lnTo>
                <a:lnTo>
                  <a:pt x="58026" y="74091"/>
                </a:lnTo>
                <a:lnTo>
                  <a:pt x="57896" y="74226"/>
                </a:lnTo>
                <a:lnTo>
                  <a:pt x="57631" y="74639"/>
                </a:lnTo>
                <a:lnTo>
                  <a:pt x="57501" y="75192"/>
                </a:lnTo>
                <a:lnTo>
                  <a:pt x="57501" y="75740"/>
                </a:lnTo>
                <a:lnTo>
                  <a:pt x="57631" y="76153"/>
                </a:lnTo>
                <a:lnTo>
                  <a:pt x="57766" y="76977"/>
                </a:lnTo>
                <a:lnTo>
                  <a:pt x="56317" y="76842"/>
                </a:lnTo>
                <a:lnTo>
                  <a:pt x="55003" y="76429"/>
                </a:lnTo>
                <a:lnTo>
                  <a:pt x="53554" y="76017"/>
                </a:lnTo>
                <a:lnTo>
                  <a:pt x="52240" y="75463"/>
                </a:lnTo>
                <a:lnTo>
                  <a:pt x="51056" y="74780"/>
                </a:lnTo>
                <a:lnTo>
                  <a:pt x="49736" y="73955"/>
                </a:lnTo>
                <a:lnTo>
                  <a:pt x="48552" y="73130"/>
                </a:lnTo>
                <a:lnTo>
                  <a:pt x="47503" y="72164"/>
                </a:lnTo>
                <a:lnTo>
                  <a:pt x="46449" y="71069"/>
                </a:lnTo>
                <a:lnTo>
                  <a:pt x="45529" y="69967"/>
                </a:lnTo>
                <a:lnTo>
                  <a:pt x="44605" y="68730"/>
                </a:lnTo>
                <a:lnTo>
                  <a:pt x="43815" y="67493"/>
                </a:lnTo>
                <a:lnTo>
                  <a:pt x="43026" y="66120"/>
                </a:lnTo>
                <a:lnTo>
                  <a:pt x="42372" y="64742"/>
                </a:lnTo>
                <a:lnTo>
                  <a:pt x="41842" y="63369"/>
                </a:lnTo>
                <a:lnTo>
                  <a:pt x="41447" y="61855"/>
                </a:lnTo>
                <a:lnTo>
                  <a:pt x="41052" y="59935"/>
                </a:lnTo>
                <a:lnTo>
                  <a:pt x="40922" y="57873"/>
                </a:lnTo>
                <a:lnTo>
                  <a:pt x="40922" y="55811"/>
                </a:lnTo>
                <a:lnTo>
                  <a:pt x="41187" y="53885"/>
                </a:lnTo>
                <a:lnTo>
                  <a:pt x="41712" y="51823"/>
                </a:lnTo>
                <a:lnTo>
                  <a:pt x="42236" y="49902"/>
                </a:lnTo>
                <a:lnTo>
                  <a:pt x="43026" y="48111"/>
                </a:lnTo>
                <a:lnTo>
                  <a:pt x="44080" y="46326"/>
                </a:lnTo>
                <a:lnTo>
                  <a:pt x="44740" y="45225"/>
                </a:lnTo>
                <a:lnTo>
                  <a:pt x="45659" y="44129"/>
                </a:lnTo>
                <a:lnTo>
                  <a:pt x="46449" y="43163"/>
                </a:lnTo>
                <a:lnTo>
                  <a:pt x="47503" y="42203"/>
                </a:lnTo>
                <a:lnTo>
                  <a:pt x="49477" y="40553"/>
                </a:lnTo>
                <a:lnTo>
                  <a:pt x="51580" y="39180"/>
                </a:lnTo>
                <a:lnTo>
                  <a:pt x="51845" y="39452"/>
                </a:lnTo>
                <a:lnTo>
                  <a:pt x="52240" y="39728"/>
                </a:lnTo>
                <a:lnTo>
                  <a:pt x="52764" y="39864"/>
                </a:lnTo>
                <a:lnTo>
                  <a:pt x="53289" y="39728"/>
                </a:lnTo>
                <a:lnTo>
                  <a:pt x="54473" y="39316"/>
                </a:lnTo>
                <a:lnTo>
                  <a:pt x="55793" y="39039"/>
                </a:lnTo>
                <a:lnTo>
                  <a:pt x="57107" y="38768"/>
                </a:lnTo>
                <a:lnTo>
                  <a:pt x="58421" y="38768"/>
                </a:lnTo>
                <a:lnTo>
                  <a:pt x="59740" y="38627"/>
                </a:lnTo>
                <a:close/>
                <a:moveTo>
                  <a:pt x="11712" y="70103"/>
                </a:moveTo>
                <a:lnTo>
                  <a:pt x="12896" y="70244"/>
                </a:lnTo>
                <a:lnTo>
                  <a:pt x="13821" y="70515"/>
                </a:lnTo>
                <a:lnTo>
                  <a:pt x="14740" y="71204"/>
                </a:lnTo>
                <a:lnTo>
                  <a:pt x="15529" y="71893"/>
                </a:lnTo>
                <a:lnTo>
                  <a:pt x="16319" y="72854"/>
                </a:lnTo>
                <a:lnTo>
                  <a:pt x="16979" y="73955"/>
                </a:lnTo>
                <a:lnTo>
                  <a:pt x="12501" y="76429"/>
                </a:lnTo>
                <a:lnTo>
                  <a:pt x="11712" y="76842"/>
                </a:lnTo>
                <a:lnTo>
                  <a:pt x="10528" y="77802"/>
                </a:lnTo>
                <a:lnTo>
                  <a:pt x="9873" y="78214"/>
                </a:lnTo>
                <a:lnTo>
                  <a:pt x="9479" y="78762"/>
                </a:lnTo>
                <a:lnTo>
                  <a:pt x="9343" y="79316"/>
                </a:lnTo>
                <a:lnTo>
                  <a:pt x="9479" y="79452"/>
                </a:lnTo>
                <a:lnTo>
                  <a:pt x="9608" y="79587"/>
                </a:lnTo>
                <a:lnTo>
                  <a:pt x="10268" y="80000"/>
                </a:lnTo>
                <a:lnTo>
                  <a:pt x="11058" y="80000"/>
                </a:lnTo>
                <a:lnTo>
                  <a:pt x="11847" y="79728"/>
                </a:lnTo>
                <a:lnTo>
                  <a:pt x="12636" y="79452"/>
                </a:lnTo>
                <a:lnTo>
                  <a:pt x="14215" y="78627"/>
                </a:lnTo>
                <a:lnTo>
                  <a:pt x="15529" y="77802"/>
                </a:lnTo>
                <a:lnTo>
                  <a:pt x="18028" y="76429"/>
                </a:lnTo>
                <a:lnTo>
                  <a:pt x="18422" y="78491"/>
                </a:lnTo>
                <a:lnTo>
                  <a:pt x="18558" y="80412"/>
                </a:lnTo>
                <a:lnTo>
                  <a:pt x="18422" y="81237"/>
                </a:lnTo>
                <a:lnTo>
                  <a:pt x="18293" y="82203"/>
                </a:lnTo>
                <a:lnTo>
                  <a:pt x="18028" y="83027"/>
                </a:lnTo>
                <a:lnTo>
                  <a:pt x="17633" y="83711"/>
                </a:lnTo>
                <a:lnTo>
                  <a:pt x="17238" y="84400"/>
                </a:lnTo>
                <a:lnTo>
                  <a:pt x="16584" y="85089"/>
                </a:lnTo>
                <a:lnTo>
                  <a:pt x="16054" y="85637"/>
                </a:lnTo>
                <a:lnTo>
                  <a:pt x="15400" y="86049"/>
                </a:lnTo>
                <a:lnTo>
                  <a:pt x="14610" y="86597"/>
                </a:lnTo>
                <a:lnTo>
                  <a:pt x="13950" y="86874"/>
                </a:lnTo>
                <a:lnTo>
                  <a:pt x="12372" y="87422"/>
                </a:lnTo>
                <a:lnTo>
                  <a:pt x="11452" y="87422"/>
                </a:lnTo>
                <a:lnTo>
                  <a:pt x="10663" y="87563"/>
                </a:lnTo>
                <a:lnTo>
                  <a:pt x="9873" y="87422"/>
                </a:lnTo>
                <a:lnTo>
                  <a:pt x="8949" y="87287"/>
                </a:lnTo>
                <a:lnTo>
                  <a:pt x="8159" y="87010"/>
                </a:lnTo>
                <a:lnTo>
                  <a:pt x="7370" y="86739"/>
                </a:lnTo>
                <a:lnTo>
                  <a:pt x="6715" y="86326"/>
                </a:lnTo>
                <a:lnTo>
                  <a:pt x="6056" y="85773"/>
                </a:lnTo>
                <a:lnTo>
                  <a:pt x="5531" y="85225"/>
                </a:lnTo>
                <a:lnTo>
                  <a:pt x="5001" y="84536"/>
                </a:lnTo>
                <a:lnTo>
                  <a:pt x="4212" y="83163"/>
                </a:lnTo>
                <a:lnTo>
                  <a:pt x="3558" y="81513"/>
                </a:lnTo>
                <a:lnTo>
                  <a:pt x="3293" y="79864"/>
                </a:lnTo>
                <a:lnTo>
                  <a:pt x="3293" y="78079"/>
                </a:lnTo>
                <a:lnTo>
                  <a:pt x="3558" y="76429"/>
                </a:lnTo>
                <a:lnTo>
                  <a:pt x="3817" y="75605"/>
                </a:lnTo>
                <a:lnTo>
                  <a:pt x="4212" y="74780"/>
                </a:lnTo>
                <a:lnTo>
                  <a:pt x="4607" y="73955"/>
                </a:lnTo>
                <a:lnTo>
                  <a:pt x="5136" y="73266"/>
                </a:lnTo>
                <a:lnTo>
                  <a:pt x="6450" y="71893"/>
                </a:lnTo>
                <a:lnTo>
                  <a:pt x="7764" y="70792"/>
                </a:lnTo>
                <a:lnTo>
                  <a:pt x="8159" y="71069"/>
                </a:lnTo>
                <a:lnTo>
                  <a:pt x="8554" y="71204"/>
                </a:lnTo>
                <a:lnTo>
                  <a:pt x="8949" y="71204"/>
                </a:lnTo>
                <a:lnTo>
                  <a:pt x="9343" y="71069"/>
                </a:lnTo>
                <a:lnTo>
                  <a:pt x="10663" y="70379"/>
                </a:lnTo>
                <a:lnTo>
                  <a:pt x="11712" y="70103"/>
                </a:lnTo>
                <a:close/>
                <a:moveTo>
                  <a:pt x="59210" y="98833"/>
                </a:moveTo>
                <a:lnTo>
                  <a:pt x="60529" y="99245"/>
                </a:lnTo>
                <a:lnTo>
                  <a:pt x="61714" y="99793"/>
                </a:lnTo>
                <a:lnTo>
                  <a:pt x="62898" y="100618"/>
                </a:lnTo>
                <a:lnTo>
                  <a:pt x="63817" y="101443"/>
                </a:lnTo>
                <a:lnTo>
                  <a:pt x="64607" y="102544"/>
                </a:lnTo>
                <a:lnTo>
                  <a:pt x="65396" y="103781"/>
                </a:lnTo>
                <a:lnTo>
                  <a:pt x="65791" y="105154"/>
                </a:lnTo>
                <a:lnTo>
                  <a:pt x="66186" y="106668"/>
                </a:lnTo>
                <a:lnTo>
                  <a:pt x="66186" y="107764"/>
                </a:lnTo>
                <a:lnTo>
                  <a:pt x="66186" y="108730"/>
                </a:lnTo>
                <a:lnTo>
                  <a:pt x="66056" y="109690"/>
                </a:lnTo>
                <a:lnTo>
                  <a:pt x="65791" y="110651"/>
                </a:lnTo>
                <a:lnTo>
                  <a:pt x="65396" y="111475"/>
                </a:lnTo>
                <a:lnTo>
                  <a:pt x="65001" y="112300"/>
                </a:lnTo>
                <a:lnTo>
                  <a:pt x="64477" y="112989"/>
                </a:lnTo>
                <a:lnTo>
                  <a:pt x="63947" y="113678"/>
                </a:lnTo>
                <a:lnTo>
                  <a:pt x="63293" y="114362"/>
                </a:lnTo>
                <a:lnTo>
                  <a:pt x="62503" y="114915"/>
                </a:lnTo>
                <a:lnTo>
                  <a:pt x="61714" y="115328"/>
                </a:lnTo>
                <a:lnTo>
                  <a:pt x="60924" y="115740"/>
                </a:lnTo>
                <a:lnTo>
                  <a:pt x="60135" y="116153"/>
                </a:lnTo>
                <a:lnTo>
                  <a:pt x="59210" y="116424"/>
                </a:lnTo>
                <a:lnTo>
                  <a:pt x="58291" y="116565"/>
                </a:lnTo>
                <a:lnTo>
                  <a:pt x="57372" y="116701"/>
                </a:lnTo>
                <a:lnTo>
                  <a:pt x="56447" y="116565"/>
                </a:lnTo>
                <a:lnTo>
                  <a:pt x="55657" y="116424"/>
                </a:lnTo>
                <a:lnTo>
                  <a:pt x="54868" y="116288"/>
                </a:lnTo>
                <a:lnTo>
                  <a:pt x="54078" y="115876"/>
                </a:lnTo>
                <a:lnTo>
                  <a:pt x="53289" y="115599"/>
                </a:lnTo>
                <a:lnTo>
                  <a:pt x="52635" y="115051"/>
                </a:lnTo>
                <a:lnTo>
                  <a:pt x="51975" y="114503"/>
                </a:lnTo>
                <a:lnTo>
                  <a:pt x="51450" y="113814"/>
                </a:lnTo>
                <a:lnTo>
                  <a:pt x="50396" y="112441"/>
                </a:lnTo>
                <a:lnTo>
                  <a:pt x="49736" y="110927"/>
                </a:lnTo>
                <a:lnTo>
                  <a:pt x="49212" y="109278"/>
                </a:lnTo>
                <a:lnTo>
                  <a:pt x="49212" y="108318"/>
                </a:lnTo>
                <a:lnTo>
                  <a:pt x="49082" y="107493"/>
                </a:lnTo>
                <a:lnTo>
                  <a:pt x="49212" y="106668"/>
                </a:lnTo>
                <a:lnTo>
                  <a:pt x="49342" y="105702"/>
                </a:lnTo>
                <a:lnTo>
                  <a:pt x="49607" y="104877"/>
                </a:lnTo>
                <a:lnTo>
                  <a:pt x="50001" y="104053"/>
                </a:lnTo>
                <a:lnTo>
                  <a:pt x="50921" y="102680"/>
                </a:lnTo>
                <a:lnTo>
                  <a:pt x="51975" y="101307"/>
                </a:lnTo>
                <a:lnTo>
                  <a:pt x="52894" y="100618"/>
                </a:lnTo>
                <a:lnTo>
                  <a:pt x="53819" y="99929"/>
                </a:lnTo>
                <a:lnTo>
                  <a:pt x="54868" y="99517"/>
                </a:lnTo>
                <a:lnTo>
                  <a:pt x="55922" y="99104"/>
                </a:lnTo>
                <a:lnTo>
                  <a:pt x="55922" y="99104"/>
                </a:lnTo>
                <a:lnTo>
                  <a:pt x="55793" y="103505"/>
                </a:lnTo>
                <a:lnTo>
                  <a:pt x="55922" y="105567"/>
                </a:lnTo>
                <a:lnTo>
                  <a:pt x="55922" y="106668"/>
                </a:lnTo>
                <a:lnTo>
                  <a:pt x="56187" y="107628"/>
                </a:lnTo>
                <a:lnTo>
                  <a:pt x="56447" y="108176"/>
                </a:lnTo>
                <a:lnTo>
                  <a:pt x="56712" y="108453"/>
                </a:lnTo>
                <a:lnTo>
                  <a:pt x="57107" y="108589"/>
                </a:lnTo>
                <a:lnTo>
                  <a:pt x="57896" y="108589"/>
                </a:lnTo>
                <a:lnTo>
                  <a:pt x="58161" y="108453"/>
                </a:lnTo>
                <a:lnTo>
                  <a:pt x="58556" y="108176"/>
                </a:lnTo>
                <a:lnTo>
                  <a:pt x="58686" y="107628"/>
                </a:lnTo>
                <a:lnTo>
                  <a:pt x="59080" y="105567"/>
                </a:lnTo>
                <a:lnTo>
                  <a:pt x="59210" y="103369"/>
                </a:lnTo>
                <a:lnTo>
                  <a:pt x="59210" y="101030"/>
                </a:lnTo>
                <a:lnTo>
                  <a:pt x="59210" y="98833"/>
                </a:lnTo>
                <a:close/>
                <a:moveTo>
                  <a:pt x="96580" y="5"/>
                </a:moveTo>
                <a:lnTo>
                  <a:pt x="95791" y="141"/>
                </a:lnTo>
                <a:lnTo>
                  <a:pt x="94342" y="553"/>
                </a:lnTo>
                <a:lnTo>
                  <a:pt x="93028" y="965"/>
                </a:lnTo>
                <a:lnTo>
                  <a:pt x="91973" y="1655"/>
                </a:lnTo>
                <a:lnTo>
                  <a:pt x="91054" y="2344"/>
                </a:lnTo>
                <a:lnTo>
                  <a:pt x="90129" y="3304"/>
                </a:lnTo>
                <a:lnTo>
                  <a:pt x="89340" y="4264"/>
                </a:lnTo>
                <a:lnTo>
                  <a:pt x="88686" y="5366"/>
                </a:lnTo>
                <a:lnTo>
                  <a:pt x="88156" y="6468"/>
                </a:lnTo>
                <a:lnTo>
                  <a:pt x="87761" y="7699"/>
                </a:lnTo>
                <a:lnTo>
                  <a:pt x="87366" y="8801"/>
                </a:lnTo>
                <a:lnTo>
                  <a:pt x="87107" y="10173"/>
                </a:lnTo>
                <a:lnTo>
                  <a:pt x="86971" y="11410"/>
                </a:lnTo>
                <a:lnTo>
                  <a:pt x="86971" y="12647"/>
                </a:lnTo>
                <a:lnTo>
                  <a:pt x="87107" y="14026"/>
                </a:lnTo>
                <a:lnTo>
                  <a:pt x="87366" y="15263"/>
                </a:lnTo>
                <a:lnTo>
                  <a:pt x="87631" y="16500"/>
                </a:lnTo>
                <a:lnTo>
                  <a:pt x="88421" y="18833"/>
                </a:lnTo>
                <a:lnTo>
                  <a:pt x="88945" y="20211"/>
                </a:lnTo>
                <a:lnTo>
                  <a:pt x="89605" y="21584"/>
                </a:lnTo>
                <a:lnTo>
                  <a:pt x="87631" y="24058"/>
                </a:lnTo>
                <a:lnTo>
                  <a:pt x="85392" y="26532"/>
                </a:lnTo>
                <a:lnTo>
                  <a:pt x="81445" y="30379"/>
                </a:lnTo>
                <a:lnTo>
                  <a:pt x="77368" y="34232"/>
                </a:lnTo>
                <a:lnTo>
                  <a:pt x="74475" y="36842"/>
                </a:lnTo>
                <a:lnTo>
                  <a:pt x="73815" y="37531"/>
                </a:lnTo>
                <a:lnTo>
                  <a:pt x="73161" y="38214"/>
                </a:lnTo>
                <a:lnTo>
                  <a:pt x="72631" y="39039"/>
                </a:lnTo>
                <a:lnTo>
                  <a:pt x="72372" y="39864"/>
                </a:lnTo>
                <a:lnTo>
                  <a:pt x="70528" y="38627"/>
                </a:lnTo>
                <a:lnTo>
                  <a:pt x="68554" y="37531"/>
                </a:lnTo>
                <a:lnTo>
                  <a:pt x="66450" y="36706"/>
                </a:lnTo>
                <a:lnTo>
                  <a:pt x="64342" y="36153"/>
                </a:lnTo>
                <a:lnTo>
                  <a:pt x="62238" y="35605"/>
                </a:lnTo>
                <a:lnTo>
                  <a:pt x="60000" y="35469"/>
                </a:lnTo>
                <a:lnTo>
                  <a:pt x="57766" y="35469"/>
                </a:lnTo>
                <a:lnTo>
                  <a:pt x="55528" y="35740"/>
                </a:lnTo>
                <a:lnTo>
                  <a:pt x="55398" y="35605"/>
                </a:lnTo>
                <a:lnTo>
                  <a:pt x="53949" y="35605"/>
                </a:lnTo>
                <a:lnTo>
                  <a:pt x="52764" y="35881"/>
                </a:lnTo>
                <a:lnTo>
                  <a:pt x="51710" y="36153"/>
                </a:lnTo>
                <a:lnTo>
                  <a:pt x="50661" y="36565"/>
                </a:lnTo>
                <a:lnTo>
                  <a:pt x="49607" y="36977"/>
                </a:lnTo>
                <a:lnTo>
                  <a:pt x="48552" y="37666"/>
                </a:lnTo>
                <a:lnTo>
                  <a:pt x="46714" y="39039"/>
                </a:lnTo>
                <a:lnTo>
                  <a:pt x="45789" y="37666"/>
                </a:lnTo>
                <a:lnTo>
                  <a:pt x="44740" y="36294"/>
                </a:lnTo>
                <a:lnTo>
                  <a:pt x="42631" y="33820"/>
                </a:lnTo>
                <a:lnTo>
                  <a:pt x="36975" y="26945"/>
                </a:lnTo>
                <a:lnTo>
                  <a:pt x="37764" y="26256"/>
                </a:lnTo>
                <a:lnTo>
                  <a:pt x="38424" y="25431"/>
                </a:lnTo>
                <a:lnTo>
                  <a:pt x="39214" y="24335"/>
                </a:lnTo>
                <a:lnTo>
                  <a:pt x="39738" y="23234"/>
                </a:lnTo>
                <a:lnTo>
                  <a:pt x="40003" y="21996"/>
                </a:lnTo>
                <a:lnTo>
                  <a:pt x="40263" y="20759"/>
                </a:lnTo>
                <a:lnTo>
                  <a:pt x="40263" y="19522"/>
                </a:lnTo>
                <a:lnTo>
                  <a:pt x="40263" y="18149"/>
                </a:lnTo>
                <a:lnTo>
                  <a:pt x="40133" y="16912"/>
                </a:lnTo>
                <a:lnTo>
                  <a:pt x="39868" y="15675"/>
                </a:lnTo>
                <a:lnTo>
                  <a:pt x="39214" y="13060"/>
                </a:lnTo>
                <a:lnTo>
                  <a:pt x="38684" y="11823"/>
                </a:lnTo>
                <a:lnTo>
                  <a:pt x="38159" y="10727"/>
                </a:lnTo>
                <a:lnTo>
                  <a:pt x="37505" y="9625"/>
                </a:lnTo>
                <a:lnTo>
                  <a:pt x="36845" y="8524"/>
                </a:lnTo>
                <a:lnTo>
                  <a:pt x="35926" y="7563"/>
                </a:lnTo>
                <a:lnTo>
                  <a:pt x="35001" y="6739"/>
                </a:lnTo>
                <a:lnTo>
                  <a:pt x="33817" y="6055"/>
                </a:lnTo>
                <a:lnTo>
                  <a:pt x="32633" y="5778"/>
                </a:lnTo>
                <a:lnTo>
                  <a:pt x="31319" y="5643"/>
                </a:lnTo>
                <a:lnTo>
                  <a:pt x="30135" y="5914"/>
                </a:lnTo>
                <a:lnTo>
                  <a:pt x="28950" y="5643"/>
                </a:lnTo>
                <a:lnTo>
                  <a:pt x="27766" y="5643"/>
                </a:lnTo>
                <a:lnTo>
                  <a:pt x="26712" y="5914"/>
                </a:lnTo>
                <a:lnTo>
                  <a:pt x="25793" y="6191"/>
                </a:lnTo>
                <a:lnTo>
                  <a:pt x="24738" y="6739"/>
                </a:lnTo>
                <a:lnTo>
                  <a:pt x="23949" y="7287"/>
                </a:lnTo>
                <a:lnTo>
                  <a:pt x="23029" y="8111"/>
                </a:lnTo>
                <a:lnTo>
                  <a:pt x="22240" y="8936"/>
                </a:lnTo>
                <a:lnTo>
                  <a:pt x="21580" y="9902"/>
                </a:lnTo>
                <a:lnTo>
                  <a:pt x="20926" y="10862"/>
                </a:lnTo>
                <a:lnTo>
                  <a:pt x="20396" y="11964"/>
                </a:lnTo>
                <a:lnTo>
                  <a:pt x="19872" y="12924"/>
                </a:lnTo>
                <a:lnTo>
                  <a:pt x="19477" y="14161"/>
                </a:lnTo>
                <a:lnTo>
                  <a:pt x="19082" y="15263"/>
                </a:lnTo>
                <a:lnTo>
                  <a:pt x="18952" y="16359"/>
                </a:lnTo>
                <a:lnTo>
                  <a:pt x="18817" y="17460"/>
                </a:lnTo>
                <a:lnTo>
                  <a:pt x="18687" y="18833"/>
                </a:lnTo>
                <a:lnTo>
                  <a:pt x="18817" y="20211"/>
                </a:lnTo>
                <a:lnTo>
                  <a:pt x="19082" y="21584"/>
                </a:lnTo>
                <a:lnTo>
                  <a:pt x="19347" y="22686"/>
                </a:lnTo>
                <a:lnTo>
                  <a:pt x="19872" y="23923"/>
                </a:lnTo>
                <a:lnTo>
                  <a:pt x="20396" y="24883"/>
                </a:lnTo>
                <a:lnTo>
                  <a:pt x="21056" y="25843"/>
                </a:lnTo>
                <a:lnTo>
                  <a:pt x="21845" y="26668"/>
                </a:lnTo>
                <a:lnTo>
                  <a:pt x="22764" y="27493"/>
                </a:lnTo>
                <a:lnTo>
                  <a:pt x="23689" y="28046"/>
                </a:lnTo>
                <a:lnTo>
                  <a:pt x="24738" y="28594"/>
                </a:lnTo>
                <a:lnTo>
                  <a:pt x="25793" y="29007"/>
                </a:lnTo>
                <a:lnTo>
                  <a:pt x="26977" y="29419"/>
                </a:lnTo>
                <a:lnTo>
                  <a:pt x="28291" y="29555"/>
                </a:lnTo>
                <a:lnTo>
                  <a:pt x="30924" y="29555"/>
                </a:lnTo>
                <a:lnTo>
                  <a:pt x="31843" y="29283"/>
                </a:lnTo>
                <a:lnTo>
                  <a:pt x="32898" y="29142"/>
                </a:lnTo>
                <a:lnTo>
                  <a:pt x="34607" y="28459"/>
                </a:lnTo>
                <a:lnTo>
                  <a:pt x="36975" y="31481"/>
                </a:lnTo>
                <a:lnTo>
                  <a:pt x="39343" y="34368"/>
                </a:lnTo>
                <a:lnTo>
                  <a:pt x="41842" y="37802"/>
                </a:lnTo>
                <a:lnTo>
                  <a:pt x="43161" y="39452"/>
                </a:lnTo>
                <a:lnTo>
                  <a:pt x="43815" y="40141"/>
                </a:lnTo>
                <a:lnTo>
                  <a:pt x="44605" y="40830"/>
                </a:lnTo>
                <a:lnTo>
                  <a:pt x="43161" y="42479"/>
                </a:lnTo>
                <a:lnTo>
                  <a:pt x="41842" y="44129"/>
                </a:lnTo>
                <a:lnTo>
                  <a:pt x="40657" y="46049"/>
                </a:lnTo>
                <a:lnTo>
                  <a:pt x="39608" y="48111"/>
                </a:lnTo>
                <a:lnTo>
                  <a:pt x="38819" y="50314"/>
                </a:lnTo>
                <a:lnTo>
                  <a:pt x="38289" y="52647"/>
                </a:lnTo>
                <a:lnTo>
                  <a:pt x="37900" y="54986"/>
                </a:lnTo>
                <a:lnTo>
                  <a:pt x="37900" y="57319"/>
                </a:lnTo>
                <a:lnTo>
                  <a:pt x="37900" y="59658"/>
                </a:lnTo>
                <a:lnTo>
                  <a:pt x="38289" y="61996"/>
                </a:lnTo>
                <a:lnTo>
                  <a:pt x="38684" y="64058"/>
                </a:lnTo>
                <a:lnTo>
                  <a:pt x="37764" y="64194"/>
                </a:lnTo>
                <a:lnTo>
                  <a:pt x="36845" y="64471"/>
                </a:lnTo>
                <a:lnTo>
                  <a:pt x="34872" y="65295"/>
                </a:lnTo>
                <a:lnTo>
                  <a:pt x="31319" y="66945"/>
                </a:lnTo>
                <a:lnTo>
                  <a:pt x="26582" y="69007"/>
                </a:lnTo>
                <a:lnTo>
                  <a:pt x="21975" y="71204"/>
                </a:lnTo>
                <a:lnTo>
                  <a:pt x="19477" y="72577"/>
                </a:lnTo>
                <a:lnTo>
                  <a:pt x="18558" y="71340"/>
                </a:lnTo>
                <a:lnTo>
                  <a:pt x="17633" y="70244"/>
                </a:lnTo>
                <a:lnTo>
                  <a:pt x="16714" y="69278"/>
                </a:lnTo>
                <a:lnTo>
                  <a:pt x="15529" y="68453"/>
                </a:lnTo>
                <a:lnTo>
                  <a:pt x="14345" y="67905"/>
                </a:lnTo>
                <a:lnTo>
                  <a:pt x="13161" y="67493"/>
                </a:lnTo>
                <a:lnTo>
                  <a:pt x="11847" y="67357"/>
                </a:lnTo>
                <a:lnTo>
                  <a:pt x="10398" y="67493"/>
                </a:lnTo>
                <a:lnTo>
                  <a:pt x="9608" y="67357"/>
                </a:lnTo>
                <a:lnTo>
                  <a:pt x="8819" y="67493"/>
                </a:lnTo>
                <a:lnTo>
                  <a:pt x="7900" y="67628"/>
                </a:lnTo>
                <a:lnTo>
                  <a:pt x="7110" y="68041"/>
                </a:lnTo>
                <a:lnTo>
                  <a:pt x="5531" y="68865"/>
                </a:lnTo>
                <a:lnTo>
                  <a:pt x="4347" y="69967"/>
                </a:lnTo>
                <a:lnTo>
                  <a:pt x="3422" y="70792"/>
                </a:lnTo>
                <a:lnTo>
                  <a:pt x="2633" y="71617"/>
                </a:lnTo>
                <a:lnTo>
                  <a:pt x="1979" y="72577"/>
                </a:lnTo>
                <a:lnTo>
                  <a:pt x="1449" y="73678"/>
                </a:lnTo>
                <a:lnTo>
                  <a:pt x="924" y="74780"/>
                </a:lnTo>
                <a:lnTo>
                  <a:pt x="529" y="75876"/>
                </a:lnTo>
                <a:lnTo>
                  <a:pt x="264" y="77113"/>
                </a:lnTo>
                <a:lnTo>
                  <a:pt x="135" y="78214"/>
                </a:lnTo>
                <a:lnTo>
                  <a:pt x="5" y="79587"/>
                </a:lnTo>
                <a:lnTo>
                  <a:pt x="135" y="80824"/>
                </a:lnTo>
                <a:lnTo>
                  <a:pt x="400" y="81926"/>
                </a:lnTo>
                <a:lnTo>
                  <a:pt x="659" y="83163"/>
                </a:lnTo>
                <a:lnTo>
                  <a:pt x="1054" y="84264"/>
                </a:lnTo>
                <a:lnTo>
                  <a:pt x="1714" y="85225"/>
                </a:lnTo>
                <a:lnTo>
                  <a:pt x="2373" y="86185"/>
                </a:lnTo>
                <a:lnTo>
                  <a:pt x="3028" y="87151"/>
                </a:lnTo>
                <a:lnTo>
                  <a:pt x="3817" y="87976"/>
                </a:lnTo>
                <a:lnTo>
                  <a:pt x="4742" y="88659"/>
                </a:lnTo>
                <a:lnTo>
                  <a:pt x="5791" y="89348"/>
                </a:lnTo>
                <a:lnTo>
                  <a:pt x="6715" y="89896"/>
                </a:lnTo>
                <a:lnTo>
                  <a:pt x="7764" y="90309"/>
                </a:lnTo>
                <a:lnTo>
                  <a:pt x="8949" y="90586"/>
                </a:lnTo>
                <a:lnTo>
                  <a:pt x="10003" y="90862"/>
                </a:lnTo>
                <a:lnTo>
                  <a:pt x="12501" y="90862"/>
                </a:lnTo>
                <a:lnTo>
                  <a:pt x="13686" y="90586"/>
                </a:lnTo>
                <a:lnTo>
                  <a:pt x="14740" y="90173"/>
                </a:lnTo>
                <a:lnTo>
                  <a:pt x="15794" y="89761"/>
                </a:lnTo>
                <a:lnTo>
                  <a:pt x="16714" y="89213"/>
                </a:lnTo>
                <a:lnTo>
                  <a:pt x="17503" y="88524"/>
                </a:lnTo>
                <a:lnTo>
                  <a:pt x="18293" y="87699"/>
                </a:lnTo>
                <a:lnTo>
                  <a:pt x="19082" y="86739"/>
                </a:lnTo>
                <a:lnTo>
                  <a:pt x="19607" y="85773"/>
                </a:lnTo>
                <a:lnTo>
                  <a:pt x="20136" y="84812"/>
                </a:lnTo>
                <a:lnTo>
                  <a:pt x="20531" y="83711"/>
                </a:lnTo>
                <a:lnTo>
                  <a:pt x="20926" y="82615"/>
                </a:lnTo>
                <a:lnTo>
                  <a:pt x="21186" y="81378"/>
                </a:lnTo>
                <a:lnTo>
                  <a:pt x="21186" y="80276"/>
                </a:lnTo>
                <a:lnTo>
                  <a:pt x="21321" y="79039"/>
                </a:lnTo>
                <a:lnTo>
                  <a:pt x="21186" y="77802"/>
                </a:lnTo>
                <a:lnTo>
                  <a:pt x="20926" y="76429"/>
                </a:lnTo>
                <a:lnTo>
                  <a:pt x="20531" y="75192"/>
                </a:lnTo>
                <a:lnTo>
                  <a:pt x="24343" y="73266"/>
                </a:lnTo>
                <a:lnTo>
                  <a:pt x="29080" y="71069"/>
                </a:lnTo>
                <a:lnTo>
                  <a:pt x="33817" y="69007"/>
                </a:lnTo>
                <a:lnTo>
                  <a:pt x="35266" y="68453"/>
                </a:lnTo>
                <a:lnTo>
                  <a:pt x="36715" y="67905"/>
                </a:lnTo>
                <a:lnTo>
                  <a:pt x="38289" y="67357"/>
                </a:lnTo>
                <a:lnTo>
                  <a:pt x="38949" y="66945"/>
                </a:lnTo>
                <a:lnTo>
                  <a:pt x="39608" y="66532"/>
                </a:lnTo>
                <a:lnTo>
                  <a:pt x="40133" y="67905"/>
                </a:lnTo>
                <a:lnTo>
                  <a:pt x="40793" y="69142"/>
                </a:lnTo>
                <a:lnTo>
                  <a:pt x="41582" y="70379"/>
                </a:lnTo>
                <a:lnTo>
                  <a:pt x="42372" y="71617"/>
                </a:lnTo>
                <a:lnTo>
                  <a:pt x="43291" y="72718"/>
                </a:lnTo>
                <a:lnTo>
                  <a:pt x="44210" y="73678"/>
                </a:lnTo>
                <a:lnTo>
                  <a:pt x="45264" y="74639"/>
                </a:lnTo>
                <a:lnTo>
                  <a:pt x="46319" y="75605"/>
                </a:lnTo>
                <a:lnTo>
                  <a:pt x="47503" y="76429"/>
                </a:lnTo>
                <a:lnTo>
                  <a:pt x="48687" y="77113"/>
                </a:lnTo>
                <a:lnTo>
                  <a:pt x="49872" y="77802"/>
                </a:lnTo>
                <a:lnTo>
                  <a:pt x="51186" y="78350"/>
                </a:lnTo>
                <a:lnTo>
                  <a:pt x="52370" y="78904"/>
                </a:lnTo>
                <a:lnTo>
                  <a:pt x="53684" y="79316"/>
                </a:lnTo>
                <a:lnTo>
                  <a:pt x="55133" y="79728"/>
                </a:lnTo>
                <a:lnTo>
                  <a:pt x="56447" y="80000"/>
                </a:lnTo>
                <a:lnTo>
                  <a:pt x="56187" y="80824"/>
                </a:lnTo>
                <a:lnTo>
                  <a:pt x="56052" y="81649"/>
                </a:lnTo>
                <a:lnTo>
                  <a:pt x="55922" y="83852"/>
                </a:lnTo>
                <a:lnTo>
                  <a:pt x="55922" y="85914"/>
                </a:lnTo>
                <a:lnTo>
                  <a:pt x="55922" y="90173"/>
                </a:lnTo>
                <a:lnTo>
                  <a:pt x="55922" y="95670"/>
                </a:lnTo>
                <a:lnTo>
                  <a:pt x="55263" y="95811"/>
                </a:lnTo>
                <a:lnTo>
                  <a:pt x="54868" y="95946"/>
                </a:lnTo>
                <a:lnTo>
                  <a:pt x="54608" y="96223"/>
                </a:lnTo>
                <a:lnTo>
                  <a:pt x="54473" y="96494"/>
                </a:lnTo>
                <a:lnTo>
                  <a:pt x="54343" y="96907"/>
                </a:lnTo>
                <a:lnTo>
                  <a:pt x="52764" y="97460"/>
                </a:lnTo>
                <a:lnTo>
                  <a:pt x="51315" y="98285"/>
                </a:lnTo>
                <a:lnTo>
                  <a:pt x="50001" y="99245"/>
                </a:lnTo>
                <a:lnTo>
                  <a:pt x="48817" y="100341"/>
                </a:lnTo>
                <a:lnTo>
                  <a:pt x="47763" y="101720"/>
                </a:lnTo>
                <a:lnTo>
                  <a:pt x="46973" y="103369"/>
                </a:lnTo>
                <a:lnTo>
                  <a:pt x="46449" y="105019"/>
                </a:lnTo>
                <a:lnTo>
                  <a:pt x="46054" y="106804"/>
                </a:lnTo>
                <a:lnTo>
                  <a:pt x="46054" y="108041"/>
                </a:lnTo>
                <a:lnTo>
                  <a:pt x="46054" y="109278"/>
                </a:lnTo>
                <a:lnTo>
                  <a:pt x="46319" y="110515"/>
                </a:lnTo>
                <a:lnTo>
                  <a:pt x="46578" y="111752"/>
                </a:lnTo>
                <a:lnTo>
                  <a:pt x="47108" y="112854"/>
                </a:lnTo>
                <a:lnTo>
                  <a:pt x="47633" y="113950"/>
                </a:lnTo>
                <a:lnTo>
                  <a:pt x="48293" y="114915"/>
                </a:lnTo>
                <a:lnTo>
                  <a:pt x="48947" y="115876"/>
                </a:lnTo>
                <a:lnTo>
                  <a:pt x="49736" y="116701"/>
                </a:lnTo>
                <a:lnTo>
                  <a:pt x="50661" y="117525"/>
                </a:lnTo>
                <a:lnTo>
                  <a:pt x="51710" y="118214"/>
                </a:lnTo>
                <a:lnTo>
                  <a:pt x="52764" y="118762"/>
                </a:lnTo>
                <a:lnTo>
                  <a:pt x="53819" y="119310"/>
                </a:lnTo>
                <a:lnTo>
                  <a:pt x="54868" y="119587"/>
                </a:lnTo>
                <a:lnTo>
                  <a:pt x="56052" y="119864"/>
                </a:lnTo>
                <a:lnTo>
                  <a:pt x="57372" y="120000"/>
                </a:lnTo>
                <a:lnTo>
                  <a:pt x="58686" y="120000"/>
                </a:lnTo>
                <a:lnTo>
                  <a:pt x="59870" y="119723"/>
                </a:lnTo>
                <a:lnTo>
                  <a:pt x="61054" y="119452"/>
                </a:lnTo>
                <a:lnTo>
                  <a:pt x="62108" y="119039"/>
                </a:lnTo>
                <a:lnTo>
                  <a:pt x="63157" y="118486"/>
                </a:lnTo>
                <a:lnTo>
                  <a:pt x="64212" y="117802"/>
                </a:lnTo>
                <a:lnTo>
                  <a:pt x="65131" y="116977"/>
                </a:lnTo>
                <a:lnTo>
                  <a:pt x="65921" y="116011"/>
                </a:lnTo>
                <a:lnTo>
                  <a:pt x="66580" y="115051"/>
                </a:lnTo>
                <a:lnTo>
                  <a:pt x="67240" y="113950"/>
                </a:lnTo>
                <a:lnTo>
                  <a:pt x="67764" y="112854"/>
                </a:lnTo>
                <a:lnTo>
                  <a:pt x="68289" y="111752"/>
                </a:lnTo>
                <a:lnTo>
                  <a:pt x="68554" y="110515"/>
                </a:lnTo>
                <a:lnTo>
                  <a:pt x="68819" y="109278"/>
                </a:lnTo>
                <a:lnTo>
                  <a:pt x="68949" y="108041"/>
                </a:lnTo>
                <a:lnTo>
                  <a:pt x="68949" y="106668"/>
                </a:lnTo>
                <a:lnTo>
                  <a:pt x="68819" y="105702"/>
                </a:lnTo>
                <a:lnTo>
                  <a:pt x="68554" y="104606"/>
                </a:lnTo>
                <a:lnTo>
                  <a:pt x="68289" y="103640"/>
                </a:lnTo>
                <a:lnTo>
                  <a:pt x="68029" y="102680"/>
                </a:lnTo>
                <a:lnTo>
                  <a:pt x="67500" y="101855"/>
                </a:lnTo>
                <a:lnTo>
                  <a:pt x="66975" y="101030"/>
                </a:lnTo>
                <a:lnTo>
                  <a:pt x="66450" y="100206"/>
                </a:lnTo>
                <a:lnTo>
                  <a:pt x="65791" y="99517"/>
                </a:lnTo>
                <a:lnTo>
                  <a:pt x="64342" y="98144"/>
                </a:lnTo>
                <a:lnTo>
                  <a:pt x="62763" y="97048"/>
                </a:lnTo>
                <a:lnTo>
                  <a:pt x="60924" y="96359"/>
                </a:lnTo>
                <a:lnTo>
                  <a:pt x="59080" y="95811"/>
                </a:lnTo>
                <a:lnTo>
                  <a:pt x="59080" y="94432"/>
                </a:lnTo>
                <a:lnTo>
                  <a:pt x="59080" y="88111"/>
                </a:lnTo>
                <a:lnTo>
                  <a:pt x="59080" y="84812"/>
                </a:lnTo>
                <a:lnTo>
                  <a:pt x="58950" y="82751"/>
                </a:lnTo>
                <a:lnTo>
                  <a:pt x="59080" y="81649"/>
                </a:lnTo>
                <a:lnTo>
                  <a:pt x="59080" y="81237"/>
                </a:lnTo>
                <a:lnTo>
                  <a:pt x="59345" y="80824"/>
                </a:lnTo>
                <a:lnTo>
                  <a:pt x="59475" y="80276"/>
                </a:lnTo>
                <a:lnTo>
                  <a:pt x="61714" y="80141"/>
                </a:lnTo>
                <a:lnTo>
                  <a:pt x="63947" y="79728"/>
                </a:lnTo>
                <a:lnTo>
                  <a:pt x="64477" y="79728"/>
                </a:lnTo>
                <a:lnTo>
                  <a:pt x="64872" y="79587"/>
                </a:lnTo>
                <a:lnTo>
                  <a:pt x="65001" y="79452"/>
                </a:lnTo>
                <a:lnTo>
                  <a:pt x="66315" y="79039"/>
                </a:lnTo>
                <a:lnTo>
                  <a:pt x="67500" y="78627"/>
                </a:lnTo>
                <a:lnTo>
                  <a:pt x="68819" y="78079"/>
                </a:lnTo>
                <a:lnTo>
                  <a:pt x="70003" y="77390"/>
                </a:lnTo>
                <a:lnTo>
                  <a:pt x="71052" y="76701"/>
                </a:lnTo>
                <a:lnTo>
                  <a:pt x="72107" y="75876"/>
                </a:lnTo>
                <a:lnTo>
                  <a:pt x="73161" y="75051"/>
                </a:lnTo>
                <a:lnTo>
                  <a:pt x="74080" y="74091"/>
                </a:lnTo>
                <a:lnTo>
                  <a:pt x="74740" y="74226"/>
                </a:lnTo>
                <a:lnTo>
                  <a:pt x="75000" y="74091"/>
                </a:lnTo>
                <a:lnTo>
                  <a:pt x="75264" y="73814"/>
                </a:lnTo>
                <a:lnTo>
                  <a:pt x="75394" y="73678"/>
                </a:lnTo>
                <a:lnTo>
                  <a:pt x="75394" y="73266"/>
                </a:lnTo>
                <a:lnTo>
                  <a:pt x="75264" y="72989"/>
                </a:lnTo>
                <a:lnTo>
                  <a:pt x="76184" y="71893"/>
                </a:lnTo>
                <a:lnTo>
                  <a:pt x="76973" y="70656"/>
                </a:lnTo>
                <a:lnTo>
                  <a:pt x="77763" y="69419"/>
                </a:lnTo>
                <a:lnTo>
                  <a:pt x="78422" y="68041"/>
                </a:lnTo>
                <a:lnTo>
                  <a:pt x="79082" y="66668"/>
                </a:lnTo>
                <a:lnTo>
                  <a:pt x="79607" y="65295"/>
                </a:lnTo>
                <a:lnTo>
                  <a:pt x="80001" y="63917"/>
                </a:lnTo>
                <a:lnTo>
                  <a:pt x="80396" y="62409"/>
                </a:lnTo>
                <a:lnTo>
                  <a:pt x="81050" y="62680"/>
                </a:lnTo>
                <a:lnTo>
                  <a:pt x="81840" y="62957"/>
                </a:lnTo>
                <a:lnTo>
                  <a:pt x="83289" y="63092"/>
                </a:lnTo>
                <a:lnTo>
                  <a:pt x="91449" y="64194"/>
                </a:lnTo>
                <a:lnTo>
                  <a:pt x="96710" y="65019"/>
                </a:lnTo>
                <a:lnTo>
                  <a:pt x="96840" y="66391"/>
                </a:lnTo>
                <a:lnTo>
                  <a:pt x="97235" y="67770"/>
                </a:lnTo>
                <a:lnTo>
                  <a:pt x="97629" y="69278"/>
                </a:lnTo>
                <a:lnTo>
                  <a:pt x="98289" y="70515"/>
                </a:lnTo>
                <a:lnTo>
                  <a:pt x="98949" y="71617"/>
                </a:lnTo>
                <a:lnTo>
                  <a:pt x="99738" y="72577"/>
                </a:lnTo>
                <a:lnTo>
                  <a:pt x="100657" y="73543"/>
                </a:lnTo>
                <a:lnTo>
                  <a:pt x="101577" y="74226"/>
                </a:lnTo>
                <a:lnTo>
                  <a:pt x="102501" y="74915"/>
                </a:lnTo>
                <a:lnTo>
                  <a:pt x="103550" y="75463"/>
                </a:lnTo>
                <a:lnTo>
                  <a:pt x="104605" y="75876"/>
                </a:lnTo>
                <a:lnTo>
                  <a:pt x="105789" y="76153"/>
                </a:lnTo>
                <a:lnTo>
                  <a:pt x="106843" y="76288"/>
                </a:lnTo>
                <a:lnTo>
                  <a:pt x="108028" y="76429"/>
                </a:lnTo>
                <a:lnTo>
                  <a:pt x="109212" y="76429"/>
                </a:lnTo>
                <a:lnTo>
                  <a:pt x="110396" y="76288"/>
                </a:lnTo>
                <a:lnTo>
                  <a:pt x="111445" y="76017"/>
                </a:lnTo>
                <a:lnTo>
                  <a:pt x="112629" y="75605"/>
                </a:lnTo>
                <a:lnTo>
                  <a:pt x="113684" y="75192"/>
                </a:lnTo>
                <a:lnTo>
                  <a:pt x="114738" y="74503"/>
                </a:lnTo>
                <a:lnTo>
                  <a:pt x="115787" y="73814"/>
                </a:lnTo>
                <a:lnTo>
                  <a:pt x="116842" y="72989"/>
                </a:lnTo>
                <a:lnTo>
                  <a:pt x="117631" y="72029"/>
                </a:lnTo>
                <a:lnTo>
                  <a:pt x="118291" y="71069"/>
                </a:lnTo>
                <a:lnTo>
                  <a:pt x="118815" y="69967"/>
                </a:lnTo>
                <a:lnTo>
                  <a:pt x="119340" y="68865"/>
                </a:lnTo>
                <a:lnTo>
                  <a:pt x="119605" y="67770"/>
                </a:lnTo>
                <a:lnTo>
                  <a:pt x="119870" y="66532"/>
                </a:lnTo>
                <a:lnTo>
                  <a:pt x="120000" y="65431"/>
                </a:lnTo>
                <a:lnTo>
                  <a:pt x="120000" y="64194"/>
                </a:lnTo>
                <a:lnTo>
                  <a:pt x="119735" y="62957"/>
                </a:lnTo>
                <a:lnTo>
                  <a:pt x="119475" y="61720"/>
                </a:lnTo>
                <a:lnTo>
                  <a:pt x="119080" y="60618"/>
                </a:lnTo>
                <a:lnTo>
                  <a:pt x="118686" y="59522"/>
                </a:lnTo>
                <a:lnTo>
                  <a:pt x="118026" y="58421"/>
                </a:lnTo>
                <a:lnTo>
                  <a:pt x="117236" y="57460"/>
                </a:lnTo>
                <a:lnTo>
                  <a:pt x="116577" y="56771"/>
                </a:lnTo>
                <a:lnTo>
                  <a:pt x="115787" y="56082"/>
                </a:lnTo>
                <a:lnTo>
                  <a:pt x="114998" y="55534"/>
                </a:lnTo>
                <a:lnTo>
                  <a:pt x="114208" y="54986"/>
                </a:lnTo>
                <a:lnTo>
                  <a:pt x="113289" y="54574"/>
                </a:lnTo>
                <a:lnTo>
                  <a:pt x="112370" y="54297"/>
                </a:lnTo>
                <a:lnTo>
                  <a:pt x="110396" y="53749"/>
                </a:lnTo>
                <a:lnTo>
                  <a:pt x="108287" y="53472"/>
                </a:lnTo>
                <a:lnTo>
                  <a:pt x="106313" y="53608"/>
                </a:lnTo>
                <a:lnTo>
                  <a:pt x="105264" y="53749"/>
                </a:lnTo>
                <a:lnTo>
                  <a:pt x="104340" y="54020"/>
                </a:lnTo>
                <a:lnTo>
                  <a:pt x="103421" y="54432"/>
                </a:lnTo>
                <a:lnTo>
                  <a:pt x="102501" y="54845"/>
                </a:lnTo>
                <a:lnTo>
                  <a:pt x="102366" y="54845"/>
                </a:lnTo>
                <a:lnTo>
                  <a:pt x="101317" y="55398"/>
                </a:lnTo>
                <a:lnTo>
                  <a:pt x="100263" y="56082"/>
                </a:lnTo>
                <a:lnTo>
                  <a:pt x="99343" y="56907"/>
                </a:lnTo>
                <a:lnTo>
                  <a:pt x="98684" y="57873"/>
                </a:lnTo>
                <a:lnTo>
                  <a:pt x="98024" y="58833"/>
                </a:lnTo>
                <a:lnTo>
                  <a:pt x="97500" y="59935"/>
                </a:lnTo>
                <a:lnTo>
                  <a:pt x="97105" y="61030"/>
                </a:lnTo>
                <a:lnTo>
                  <a:pt x="96840" y="62268"/>
                </a:lnTo>
                <a:lnTo>
                  <a:pt x="89735" y="61307"/>
                </a:lnTo>
                <a:lnTo>
                  <a:pt x="85922" y="60759"/>
                </a:lnTo>
                <a:lnTo>
                  <a:pt x="83024" y="60482"/>
                </a:lnTo>
                <a:lnTo>
                  <a:pt x="81710" y="60347"/>
                </a:lnTo>
                <a:lnTo>
                  <a:pt x="80661" y="60482"/>
                </a:lnTo>
                <a:lnTo>
                  <a:pt x="80791" y="58556"/>
                </a:lnTo>
                <a:lnTo>
                  <a:pt x="80791" y="56494"/>
                </a:lnTo>
                <a:lnTo>
                  <a:pt x="80661" y="54432"/>
                </a:lnTo>
                <a:lnTo>
                  <a:pt x="80266" y="52512"/>
                </a:lnTo>
                <a:lnTo>
                  <a:pt x="80526" y="52235"/>
                </a:lnTo>
                <a:lnTo>
                  <a:pt x="80526" y="52099"/>
                </a:lnTo>
                <a:lnTo>
                  <a:pt x="80396" y="51823"/>
                </a:lnTo>
                <a:lnTo>
                  <a:pt x="80266" y="51687"/>
                </a:lnTo>
                <a:lnTo>
                  <a:pt x="80131" y="51552"/>
                </a:lnTo>
                <a:lnTo>
                  <a:pt x="79607" y="50038"/>
                </a:lnTo>
                <a:lnTo>
                  <a:pt x="79082" y="48524"/>
                </a:lnTo>
                <a:lnTo>
                  <a:pt x="78422" y="47015"/>
                </a:lnTo>
                <a:lnTo>
                  <a:pt x="77633" y="45637"/>
                </a:lnTo>
                <a:lnTo>
                  <a:pt x="76714" y="44400"/>
                </a:lnTo>
                <a:lnTo>
                  <a:pt x="75789" y="43163"/>
                </a:lnTo>
                <a:lnTo>
                  <a:pt x="74740" y="42067"/>
                </a:lnTo>
                <a:lnTo>
                  <a:pt x="73686" y="40965"/>
                </a:lnTo>
                <a:lnTo>
                  <a:pt x="74475" y="40553"/>
                </a:lnTo>
                <a:lnTo>
                  <a:pt x="75264" y="40141"/>
                </a:lnTo>
                <a:lnTo>
                  <a:pt x="76714" y="38904"/>
                </a:lnTo>
                <a:lnTo>
                  <a:pt x="79342" y="36294"/>
                </a:lnTo>
                <a:lnTo>
                  <a:pt x="83813" y="32170"/>
                </a:lnTo>
                <a:lnTo>
                  <a:pt x="85922" y="30108"/>
                </a:lnTo>
                <a:lnTo>
                  <a:pt x="88026" y="27905"/>
                </a:lnTo>
                <a:lnTo>
                  <a:pt x="89870" y="25985"/>
                </a:lnTo>
                <a:lnTo>
                  <a:pt x="91449" y="23923"/>
                </a:lnTo>
                <a:lnTo>
                  <a:pt x="92498" y="24194"/>
                </a:lnTo>
                <a:lnTo>
                  <a:pt x="95526" y="24194"/>
                </a:lnTo>
                <a:lnTo>
                  <a:pt x="96840" y="24058"/>
                </a:lnTo>
                <a:lnTo>
                  <a:pt x="98024" y="23923"/>
                </a:lnTo>
                <a:lnTo>
                  <a:pt x="99208" y="23510"/>
                </a:lnTo>
                <a:lnTo>
                  <a:pt x="100392" y="23098"/>
                </a:lnTo>
                <a:lnTo>
                  <a:pt x="101577" y="22544"/>
                </a:lnTo>
                <a:lnTo>
                  <a:pt x="102631" y="21996"/>
                </a:lnTo>
                <a:lnTo>
                  <a:pt x="103550" y="21307"/>
                </a:lnTo>
                <a:lnTo>
                  <a:pt x="104605" y="20482"/>
                </a:lnTo>
                <a:lnTo>
                  <a:pt x="105394" y="19658"/>
                </a:lnTo>
                <a:lnTo>
                  <a:pt x="106184" y="18697"/>
                </a:lnTo>
                <a:lnTo>
                  <a:pt x="106973" y="17737"/>
                </a:lnTo>
                <a:lnTo>
                  <a:pt x="107498" y="16636"/>
                </a:lnTo>
                <a:lnTo>
                  <a:pt x="108028" y="15398"/>
                </a:lnTo>
                <a:lnTo>
                  <a:pt x="108422" y="14297"/>
                </a:lnTo>
                <a:lnTo>
                  <a:pt x="108817" y="12924"/>
                </a:lnTo>
                <a:lnTo>
                  <a:pt x="108947" y="11687"/>
                </a:lnTo>
                <a:lnTo>
                  <a:pt x="109077" y="10586"/>
                </a:lnTo>
                <a:lnTo>
                  <a:pt x="108947" y="9490"/>
                </a:lnTo>
                <a:lnTo>
                  <a:pt x="108682" y="8388"/>
                </a:lnTo>
                <a:lnTo>
                  <a:pt x="108422" y="7287"/>
                </a:lnTo>
                <a:lnTo>
                  <a:pt x="107892" y="6326"/>
                </a:lnTo>
                <a:lnTo>
                  <a:pt x="107368" y="5502"/>
                </a:lnTo>
                <a:lnTo>
                  <a:pt x="106843" y="4541"/>
                </a:lnTo>
                <a:lnTo>
                  <a:pt x="106054" y="3852"/>
                </a:lnTo>
                <a:lnTo>
                  <a:pt x="105264" y="3027"/>
                </a:lnTo>
                <a:lnTo>
                  <a:pt x="104475" y="2344"/>
                </a:lnTo>
                <a:lnTo>
                  <a:pt x="103550" y="1790"/>
                </a:lnTo>
                <a:lnTo>
                  <a:pt x="102631" y="1378"/>
                </a:lnTo>
                <a:lnTo>
                  <a:pt x="101712" y="965"/>
                </a:lnTo>
                <a:lnTo>
                  <a:pt x="100657" y="694"/>
                </a:lnTo>
                <a:lnTo>
                  <a:pt x="99603" y="418"/>
                </a:lnTo>
                <a:lnTo>
                  <a:pt x="98554" y="418"/>
                </a:lnTo>
                <a:lnTo>
                  <a:pt x="97894" y="141"/>
                </a:lnTo>
                <a:lnTo>
                  <a:pt x="97235" y="5"/>
                </a:lnTo>
                <a:close/>
              </a:path>
            </a:pathLst>
          </a:custGeom>
          <a:solidFill>
            <a:srgbClr val="FF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6"/>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600"/>
              <a:buFont typeface="Walter Turncoat"/>
              <a:buNone/>
            </a:pPr>
            <a:r>
              <a:rPr b="0" i="0" lang="en" sz="2600" u="none" cap="none" strike="noStrike">
                <a:solidFill>
                  <a:srgbClr val="FFFFFF"/>
                </a:solidFill>
                <a:latin typeface="Walter Turncoat"/>
                <a:ea typeface="Walter Turncoat"/>
                <a:cs typeface="Walter Turncoat"/>
                <a:sym typeface="Walter Turncoat"/>
              </a:rPr>
              <a:t>What is a Sensor?</a:t>
            </a:r>
            <a:endParaRPr b="0" i="0" sz="2600" u="none" cap="none" strike="noStrike">
              <a:solidFill>
                <a:srgbClr val="FFFFFF"/>
              </a:solidFill>
              <a:latin typeface="Walter Turncoat"/>
              <a:ea typeface="Walter Turncoat"/>
              <a:cs typeface="Walter Turncoat"/>
              <a:sym typeface="Walter Turncoat"/>
            </a:endParaRPr>
          </a:p>
        </p:txBody>
      </p:sp>
      <p:sp>
        <p:nvSpPr>
          <p:cNvPr id="179" name="Google Shape;179;p26"/>
          <p:cNvSpPr txBox="1"/>
          <p:nvPr>
            <p:ph idx="1" type="body"/>
          </p:nvPr>
        </p:nvSpPr>
        <p:spPr>
          <a:xfrm>
            <a:off x="457200" y="1563400"/>
            <a:ext cx="8229600" cy="2503200"/>
          </a:xfrm>
          <a:prstGeom prst="rect">
            <a:avLst/>
          </a:prstGeom>
          <a:noFill/>
          <a:ln>
            <a:noFill/>
          </a:ln>
        </p:spPr>
        <p:txBody>
          <a:bodyPr anchorCtr="0" anchor="t" bIns="91425" lIns="91425" spcFirstLastPara="1" rIns="91425" wrap="square" tIns="91425">
            <a:noAutofit/>
          </a:bodyPr>
          <a:lstStyle/>
          <a:p>
            <a:pPr indent="0" lvl="0" marL="101600" marR="0" rtl="0" algn="l">
              <a:lnSpc>
                <a:spcPct val="100000"/>
              </a:lnSpc>
              <a:spcBef>
                <a:spcPts val="0"/>
              </a:spcBef>
              <a:spcAft>
                <a:spcPts val="0"/>
              </a:spcAft>
              <a:buClr>
                <a:srgbClr val="FFFFFF"/>
              </a:buClr>
              <a:buSzPts val="2000"/>
              <a:buFont typeface="Sniglet"/>
              <a:buNone/>
            </a:pPr>
            <a:r>
              <a:rPr b="0" i="0" lang="en" sz="2000" u="none" cap="none" strike="noStrike">
                <a:solidFill>
                  <a:srgbClr val="FFFFFF"/>
                </a:solidFill>
                <a:latin typeface="Sniglet"/>
                <a:ea typeface="Sniglet"/>
                <a:cs typeface="Sniglet"/>
                <a:sym typeface="Sniglet"/>
              </a:rPr>
              <a:t>DEFINITION: a device that </a:t>
            </a:r>
            <a:r>
              <a:rPr b="0" i="0" lang="en" sz="2000" u="sng" cap="none" strike="noStrike">
                <a:solidFill>
                  <a:srgbClr val="FF0000"/>
                </a:solidFill>
                <a:latin typeface="Sniglet"/>
                <a:ea typeface="Sniglet"/>
                <a:cs typeface="Sniglet"/>
                <a:sym typeface="Sniglet"/>
              </a:rPr>
              <a:t>detects</a:t>
            </a:r>
            <a:r>
              <a:rPr b="0" i="0" lang="en" sz="2000" u="none" cap="none" strike="noStrike">
                <a:solidFill>
                  <a:srgbClr val="FF0000"/>
                </a:solidFill>
                <a:latin typeface="Sniglet"/>
                <a:ea typeface="Sniglet"/>
                <a:cs typeface="Sniglet"/>
                <a:sym typeface="Sniglet"/>
              </a:rPr>
              <a:t> or </a:t>
            </a:r>
            <a:r>
              <a:rPr b="0" i="0" lang="en" sz="2000" u="sng" cap="none" strike="noStrike">
                <a:solidFill>
                  <a:srgbClr val="FF0000"/>
                </a:solidFill>
                <a:latin typeface="Sniglet"/>
                <a:ea typeface="Sniglet"/>
                <a:cs typeface="Sniglet"/>
                <a:sym typeface="Sniglet"/>
              </a:rPr>
              <a:t>measures</a:t>
            </a:r>
            <a:r>
              <a:rPr b="0" i="0" lang="en" sz="2000" u="none" cap="none" strike="noStrike">
                <a:solidFill>
                  <a:srgbClr val="FF0000"/>
                </a:solidFill>
                <a:latin typeface="Sniglet"/>
                <a:ea typeface="Sniglet"/>
                <a:cs typeface="Sniglet"/>
                <a:sym typeface="Sniglet"/>
              </a:rPr>
              <a:t> a physical property and records</a:t>
            </a:r>
            <a:r>
              <a:rPr b="0" i="0" lang="en" sz="2000" u="none" cap="none" strike="noStrike">
                <a:solidFill>
                  <a:srgbClr val="FFFFFF"/>
                </a:solidFill>
                <a:latin typeface="Sniglet"/>
                <a:ea typeface="Sniglet"/>
                <a:cs typeface="Sniglet"/>
                <a:sym typeface="Sniglet"/>
              </a:rPr>
              <a:t>, indicates, or otherwise responds to it.</a:t>
            </a:r>
            <a:endParaRPr/>
          </a:p>
          <a:p>
            <a:pPr indent="0" lvl="0" marL="101600" marR="0" rtl="0" algn="l">
              <a:lnSpc>
                <a:spcPct val="100000"/>
              </a:lnSpc>
              <a:spcBef>
                <a:spcPts val="0"/>
              </a:spcBef>
              <a:spcAft>
                <a:spcPts val="0"/>
              </a:spcAft>
              <a:buClr>
                <a:srgbClr val="FFFFFF"/>
              </a:buClr>
              <a:buSzPts val="2000"/>
              <a:buFont typeface="Sniglet"/>
              <a:buNone/>
            </a:pPr>
            <a:r>
              <a:t/>
            </a:r>
            <a:endParaRPr b="0" i="0" sz="2000" u="none" cap="none" strike="noStrike">
              <a:solidFill>
                <a:srgbClr val="FFFFFF"/>
              </a:solidFill>
              <a:latin typeface="Sniglet"/>
              <a:ea typeface="Sniglet"/>
              <a:cs typeface="Sniglet"/>
              <a:sym typeface="Sniglet"/>
            </a:endParaRPr>
          </a:p>
          <a:p>
            <a:pPr indent="0" lvl="0" marL="101600" marR="0" rtl="0" algn="l">
              <a:lnSpc>
                <a:spcPct val="100000"/>
              </a:lnSpc>
              <a:spcBef>
                <a:spcPts val="0"/>
              </a:spcBef>
              <a:spcAft>
                <a:spcPts val="0"/>
              </a:spcAft>
              <a:buClr>
                <a:srgbClr val="FFFFFF"/>
              </a:buClr>
              <a:buSzPts val="2000"/>
              <a:buFont typeface="Sniglet"/>
              <a:buNone/>
            </a:pPr>
            <a:r>
              <a:rPr b="0" i="0" lang="en" sz="2000" u="none" cap="none" strike="noStrike">
                <a:solidFill>
                  <a:srgbClr val="FFFFFF"/>
                </a:solidFill>
                <a:latin typeface="Sniglet"/>
                <a:ea typeface="Sniglet"/>
                <a:cs typeface="Sniglet"/>
                <a:sym typeface="Sniglet"/>
              </a:rPr>
              <a:t>Sensors are senses for robots: taste, sight, touch, smell, and sound.</a:t>
            </a:r>
            <a:endParaRPr/>
          </a:p>
          <a:p>
            <a:pPr indent="0" lvl="0" marL="101600" marR="0" rtl="0" algn="l">
              <a:lnSpc>
                <a:spcPct val="100000"/>
              </a:lnSpc>
              <a:spcBef>
                <a:spcPts val="0"/>
              </a:spcBef>
              <a:spcAft>
                <a:spcPts val="0"/>
              </a:spcAft>
              <a:buClr>
                <a:srgbClr val="FFFFFF"/>
              </a:buClr>
              <a:buSzPts val="2000"/>
              <a:buFont typeface="Sniglet"/>
              <a:buNone/>
            </a:pPr>
            <a:r>
              <a:t/>
            </a:r>
            <a:endParaRPr b="0" i="0" sz="2000" u="none" cap="none" strike="noStrike">
              <a:solidFill>
                <a:srgbClr val="FFFFFF"/>
              </a:solidFill>
              <a:latin typeface="Sniglet"/>
              <a:ea typeface="Sniglet"/>
              <a:cs typeface="Sniglet"/>
              <a:sym typeface="Sniglet"/>
            </a:endParaRPr>
          </a:p>
          <a:p>
            <a:pPr indent="0" lvl="0" marL="101600" marR="0" rtl="0" algn="l">
              <a:lnSpc>
                <a:spcPct val="100000"/>
              </a:lnSpc>
              <a:spcBef>
                <a:spcPts val="0"/>
              </a:spcBef>
              <a:spcAft>
                <a:spcPts val="0"/>
              </a:spcAft>
              <a:buClr>
                <a:srgbClr val="FFFFFF"/>
              </a:buClr>
              <a:buSzPts val="2000"/>
              <a:buFont typeface="Sniglet"/>
              <a:buNone/>
            </a:pPr>
            <a:r>
              <a:rPr b="0" i="0" lang="en" sz="2000" u="none" cap="none" strike="noStrike">
                <a:solidFill>
                  <a:srgbClr val="FFFFFF"/>
                </a:solidFill>
                <a:latin typeface="Sniglet"/>
                <a:ea typeface="Sniglet"/>
                <a:cs typeface="Sniglet"/>
                <a:sym typeface="Sniglet"/>
              </a:rPr>
              <a:t>Light sensors, wind sensors, geiger counters, video cameras, spectrometers,  and radio antennas are just a few examples of common sensors.</a:t>
            </a:r>
            <a:endParaRPr b="0" i="0" sz="2000" u="none" cap="none" strike="noStrike">
              <a:solidFill>
                <a:srgbClr val="FFFFFF"/>
              </a:solidFill>
              <a:latin typeface="Sniglet"/>
              <a:ea typeface="Sniglet"/>
              <a:cs typeface="Sniglet"/>
              <a:sym typeface="Sniglet"/>
            </a:endParaRPr>
          </a:p>
          <a:p>
            <a:pPr indent="0" lvl="0" marL="0" marR="0" rtl="0" algn="l">
              <a:lnSpc>
                <a:spcPct val="100000"/>
              </a:lnSpc>
              <a:spcBef>
                <a:spcPts val="0"/>
              </a:spcBef>
              <a:spcAft>
                <a:spcPts val="0"/>
              </a:spcAft>
              <a:buClr>
                <a:srgbClr val="FFFFFF"/>
              </a:buClr>
              <a:buSzPts val="2000"/>
              <a:buFont typeface="Sniglet"/>
              <a:buNone/>
            </a:pPr>
            <a:r>
              <a:rPr b="0" i="0" lang="en" sz="2000" u="none" cap="none" strike="noStrike">
                <a:solidFill>
                  <a:srgbClr val="FFFFFF"/>
                </a:solidFill>
                <a:latin typeface="Sniglet"/>
                <a:ea typeface="Sniglet"/>
                <a:cs typeface="Sniglet"/>
                <a:sym typeface="Sniglet"/>
              </a:rPr>
              <a:t> </a:t>
            </a:r>
            <a:endParaRPr b="0" i="0" sz="2000" u="none" cap="none" strike="noStrike">
              <a:solidFill>
                <a:srgbClr val="FFFFFF"/>
              </a:solidFill>
              <a:latin typeface="Sniglet"/>
              <a:ea typeface="Sniglet"/>
              <a:cs typeface="Sniglet"/>
              <a:sym typeface="Sniglet"/>
            </a:endParaRPr>
          </a:p>
        </p:txBody>
      </p:sp>
      <p:sp>
        <p:nvSpPr>
          <p:cNvPr id="180" name="Google Shape;180;p26"/>
          <p:cNvSpPr/>
          <p:nvPr/>
        </p:nvSpPr>
        <p:spPr>
          <a:xfrm>
            <a:off x="4141750" y="281249"/>
            <a:ext cx="788694" cy="805193"/>
          </a:xfrm>
          <a:custGeom>
            <a:rect b="b" l="l" r="r" t="t"/>
            <a:pathLst>
              <a:path extrusionOk="0" h="120000" w="120000">
                <a:moveTo>
                  <a:pt x="88032" y="4754"/>
                </a:moveTo>
                <a:lnTo>
                  <a:pt x="88032" y="4754"/>
                </a:lnTo>
                <a:lnTo>
                  <a:pt x="88032" y="4754"/>
                </a:lnTo>
                <a:close/>
                <a:moveTo>
                  <a:pt x="105773" y="96556"/>
                </a:moveTo>
                <a:lnTo>
                  <a:pt x="105773" y="96556"/>
                </a:lnTo>
                <a:lnTo>
                  <a:pt x="105773" y="96556"/>
                </a:lnTo>
                <a:close/>
                <a:moveTo>
                  <a:pt x="62928" y="0"/>
                </a:moveTo>
                <a:lnTo>
                  <a:pt x="61086" y="165"/>
                </a:lnTo>
                <a:lnTo>
                  <a:pt x="59580" y="328"/>
                </a:lnTo>
                <a:lnTo>
                  <a:pt x="58074" y="656"/>
                </a:lnTo>
                <a:lnTo>
                  <a:pt x="57070" y="983"/>
                </a:lnTo>
                <a:lnTo>
                  <a:pt x="55899" y="820"/>
                </a:lnTo>
                <a:lnTo>
                  <a:pt x="54559" y="820"/>
                </a:lnTo>
                <a:lnTo>
                  <a:pt x="52049" y="983"/>
                </a:lnTo>
                <a:lnTo>
                  <a:pt x="49372" y="1475"/>
                </a:lnTo>
                <a:lnTo>
                  <a:pt x="46693" y="2295"/>
                </a:lnTo>
                <a:lnTo>
                  <a:pt x="44016" y="3442"/>
                </a:lnTo>
                <a:lnTo>
                  <a:pt x="41170" y="4754"/>
                </a:lnTo>
                <a:lnTo>
                  <a:pt x="38493" y="6229"/>
                </a:lnTo>
                <a:lnTo>
                  <a:pt x="35814" y="8033"/>
                </a:lnTo>
                <a:lnTo>
                  <a:pt x="33137" y="9837"/>
                </a:lnTo>
                <a:lnTo>
                  <a:pt x="30460" y="11804"/>
                </a:lnTo>
                <a:lnTo>
                  <a:pt x="27948" y="13934"/>
                </a:lnTo>
                <a:lnTo>
                  <a:pt x="25606" y="15901"/>
                </a:lnTo>
                <a:lnTo>
                  <a:pt x="21255" y="20001"/>
                </a:lnTo>
                <a:lnTo>
                  <a:pt x="17740" y="23935"/>
                </a:lnTo>
                <a:lnTo>
                  <a:pt x="13724" y="29508"/>
                </a:lnTo>
                <a:lnTo>
                  <a:pt x="14226" y="28361"/>
                </a:lnTo>
                <a:lnTo>
                  <a:pt x="14728" y="27212"/>
                </a:lnTo>
                <a:lnTo>
                  <a:pt x="13724" y="28853"/>
                </a:lnTo>
                <a:lnTo>
                  <a:pt x="12551" y="30656"/>
                </a:lnTo>
                <a:lnTo>
                  <a:pt x="12720" y="30983"/>
                </a:lnTo>
                <a:lnTo>
                  <a:pt x="11547" y="32787"/>
                </a:lnTo>
                <a:lnTo>
                  <a:pt x="12551" y="30165"/>
                </a:lnTo>
                <a:lnTo>
                  <a:pt x="10878" y="33115"/>
                </a:lnTo>
                <a:lnTo>
                  <a:pt x="9205" y="36229"/>
                </a:lnTo>
                <a:lnTo>
                  <a:pt x="7866" y="39508"/>
                </a:lnTo>
                <a:lnTo>
                  <a:pt x="6526" y="42786"/>
                </a:lnTo>
                <a:lnTo>
                  <a:pt x="4351" y="49507"/>
                </a:lnTo>
                <a:lnTo>
                  <a:pt x="2343" y="55900"/>
                </a:lnTo>
                <a:lnTo>
                  <a:pt x="2677" y="56065"/>
                </a:lnTo>
                <a:lnTo>
                  <a:pt x="2845" y="56394"/>
                </a:lnTo>
                <a:lnTo>
                  <a:pt x="2845" y="56720"/>
                </a:lnTo>
                <a:lnTo>
                  <a:pt x="2677" y="57212"/>
                </a:lnTo>
                <a:lnTo>
                  <a:pt x="2175" y="58032"/>
                </a:lnTo>
                <a:lnTo>
                  <a:pt x="1841" y="58361"/>
                </a:lnTo>
                <a:lnTo>
                  <a:pt x="1841" y="58688"/>
                </a:lnTo>
                <a:lnTo>
                  <a:pt x="1841" y="60820"/>
                </a:lnTo>
                <a:lnTo>
                  <a:pt x="1506" y="62787"/>
                </a:lnTo>
                <a:lnTo>
                  <a:pt x="1170" y="64917"/>
                </a:lnTo>
                <a:lnTo>
                  <a:pt x="837" y="67539"/>
                </a:lnTo>
                <a:lnTo>
                  <a:pt x="502" y="66556"/>
                </a:lnTo>
                <a:lnTo>
                  <a:pt x="166" y="69180"/>
                </a:lnTo>
                <a:lnTo>
                  <a:pt x="0" y="72131"/>
                </a:lnTo>
                <a:lnTo>
                  <a:pt x="166" y="75245"/>
                </a:lnTo>
                <a:lnTo>
                  <a:pt x="502" y="76556"/>
                </a:lnTo>
                <a:lnTo>
                  <a:pt x="837" y="77540"/>
                </a:lnTo>
                <a:lnTo>
                  <a:pt x="1004" y="79344"/>
                </a:lnTo>
                <a:lnTo>
                  <a:pt x="1339" y="81311"/>
                </a:lnTo>
                <a:lnTo>
                  <a:pt x="2175" y="85082"/>
                </a:lnTo>
                <a:lnTo>
                  <a:pt x="3514" y="88688"/>
                </a:lnTo>
                <a:lnTo>
                  <a:pt x="5187" y="92293"/>
                </a:lnTo>
                <a:lnTo>
                  <a:pt x="7197" y="95737"/>
                </a:lnTo>
                <a:lnTo>
                  <a:pt x="9372" y="99015"/>
                </a:lnTo>
                <a:lnTo>
                  <a:pt x="11882" y="101965"/>
                </a:lnTo>
                <a:lnTo>
                  <a:pt x="14393" y="104753"/>
                </a:lnTo>
                <a:lnTo>
                  <a:pt x="16065" y="106228"/>
                </a:lnTo>
                <a:lnTo>
                  <a:pt x="17740" y="107703"/>
                </a:lnTo>
                <a:lnTo>
                  <a:pt x="19582" y="109179"/>
                </a:lnTo>
                <a:lnTo>
                  <a:pt x="21421" y="110491"/>
                </a:lnTo>
                <a:lnTo>
                  <a:pt x="25438" y="112786"/>
                </a:lnTo>
                <a:lnTo>
                  <a:pt x="29456" y="114917"/>
                </a:lnTo>
                <a:lnTo>
                  <a:pt x="33806" y="116720"/>
                </a:lnTo>
                <a:lnTo>
                  <a:pt x="38158" y="118031"/>
                </a:lnTo>
                <a:lnTo>
                  <a:pt x="42677" y="119179"/>
                </a:lnTo>
                <a:lnTo>
                  <a:pt x="47195" y="119998"/>
                </a:lnTo>
                <a:lnTo>
                  <a:pt x="49372" y="119998"/>
                </a:lnTo>
                <a:lnTo>
                  <a:pt x="53555" y="119671"/>
                </a:lnTo>
                <a:lnTo>
                  <a:pt x="58744" y="119343"/>
                </a:lnTo>
                <a:lnTo>
                  <a:pt x="64769" y="118688"/>
                </a:lnTo>
                <a:lnTo>
                  <a:pt x="70627" y="118031"/>
                </a:lnTo>
                <a:lnTo>
                  <a:pt x="75814" y="117212"/>
                </a:lnTo>
                <a:lnTo>
                  <a:pt x="79664" y="116392"/>
                </a:lnTo>
                <a:lnTo>
                  <a:pt x="80835" y="116064"/>
                </a:lnTo>
                <a:lnTo>
                  <a:pt x="81506" y="115572"/>
                </a:lnTo>
                <a:lnTo>
                  <a:pt x="84016" y="114588"/>
                </a:lnTo>
                <a:lnTo>
                  <a:pt x="85187" y="113933"/>
                </a:lnTo>
                <a:lnTo>
                  <a:pt x="86358" y="113278"/>
                </a:lnTo>
                <a:lnTo>
                  <a:pt x="85020" y="113770"/>
                </a:lnTo>
                <a:lnTo>
                  <a:pt x="91380" y="109344"/>
                </a:lnTo>
                <a:lnTo>
                  <a:pt x="94559" y="106883"/>
                </a:lnTo>
                <a:lnTo>
                  <a:pt x="97738" y="104098"/>
                </a:lnTo>
                <a:lnTo>
                  <a:pt x="97738" y="104098"/>
                </a:lnTo>
                <a:lnTo>
                  <a:pt x="97236" y="104916"/>
                </a:lnTo>
                <a:lnTo>
                  <a:pt x="96401" y="105573"/>
                </a:lnTo>
                <a:lnTo>
                  <a:pt x="98241" y="104261"/>
                </a:lnTo>
                <a:lnTo>
                  <a:pt x="99915" y="102622"/>
                </a:lnTo>
                <a:lnTo>
                  <a:pt x="101255" y="101474"/>
                </a:lnTo>
                <a:lnTo>
                  <a:pt x="101421" y="101147"/>
                </a:lnTo>
                <a:lnTo>
                  <a:pt x="101255" y="101147"/>
                </a:lnTo>
                <a:lnTo>
                  <a:pt x="102761" y="99998"/>
                </a:lnTo>
                <a:lnTo>
                  <a:pt x="104098" y="98523"/>
                </a:lnTo>
                <a:lnTo>
                  <a:pt x="105271" y="96884"/>
                </a:lnTo>
                <a:lnTo>
                  <a:pt x="106275" y="95409"/>
                </a:lnTo>
                <a:lnTo>
                  <a:pt x="105940" y="95572"/>
                </a:lnTo>
                <a:lnTo>
                  <a:pt x="105773" y="95572"/>
                </a:lnTo>
                <a:lnTo>
                  <a:pt x="106107" y="94917"/>
                </a:lnTo>
                <a:lnTo>
                  <a:pt x="104936" y="96556"/>
                </a:lnTo>
                <a:lnTo>
                  <a:pt x="105605" y="95737"/>
                </a:lnTo>
                <a:lnTo>
                  <a:pt x="105438" y="96229"/>
                </a:lnTo>
                <a:lnTo>
                  <a:pt x="104434" y="97376"/>
                </a:lnTo>
                <a:lnTo>
                  <a:pt x="104769" y="96721"/>
                </a:lnTo>
                <a:lnTo>
                  <a:pt x="104769" y="96721"/>
                </a:lnTo>
                <a:lnTo>
                  <a:pt x="104098" y="97376"/>
                </a:lnTo>
                <a:lnTo>
                  <a:pt x="106107" y="94425"/>
                </a:lnTo>
                <a:lnTo>
                  <a:pt x="106944" y="92950"/>
                </a:lnTo>
                <a:lnTo>
                  <a:pt x="106944" y="92622"/>
                </a:lnTo>
                <a:lnTo>
                  <a:pt x="106777" y="92785"/>
                </a:lnTo>
                <a:lnTo>
                  <a:pt x="106777" y="92785"/>
                </a:lnTo>
                <a:lnTo>
                  <a:pt x="107446" y="91967"/>
                </a:lnTo>
                <a:lnTo>
                  <a:pt x="108284" y="91146"/>
                </a:lnTo>
                <a:lnTo>
                  <a:pt x="109790" y="89508"/>
                </a:lnTo>
                <a:lnTo>
                  <a:pt x="109119" y="91146"/>
                </a:lnTo>
                <a:lnTo>
                  <a:pt x="107948" y="93113"/>
                </a:lnTo>
                <a:lnTo>
                  <a:pt x="105773" y="96556"/>
                </a:lnTo>
                <a:lnTo>
                  <a:pt x="107111" y="94754"/>
                </a:lnTo>
                <a:lnTo>
                  <a:pt x="108115" y="93277"/>
                </a:lnTo>
                <a:lnTo>
                  <a:pt x="109956" y="90000"/>
                </a:lnTo>
                <a:lnTo>
                  <a:pt x="109790" y="90163"/>
                </a:lnTo>
                <a:lnTo>
                  <a:pt x="109790" y="89834"/>
                </a:lnTo>
                <a:lnTo>
                  <a:pt x="110292" y="88688"/>
                </a:lnTo>
                <a:lnTo>
                  <a:pt x="111296" y="86884"/>
                </a:lnTo>
                <a:lnTo>
                  <a:pt x="109119" y="89671"/>
                </a:lnTo>
                <a:lnTo>
                  <a:pt x="109288" y="88688"/>
                </a:lnTo>
                <a:lnTo>
                  <a:pt x="109454" y="87541"/>
                </a:lnTo>
                <a:lnTo>
                  <a:pt x="110292" y="85082"/>
                </a:lnTo>
                <a:lnTo>
                  <a:pt x="111463" y="82294"/>
                </a:lnTo>
                <a:lnTo>
                  <a:pt x="112969" y="79179"/>
                </a:lnTo>
                <a:lnTo>
                  <a:pt x="115981" y="73277"/>
                </a:lnTo>
                <a:lnTo>
                  <a:pt x="117321" y="70655"/>
                </a:lnTo>
                <a:lnTo>
                  <a:pt x="118325" y="68360"/>
                </a:lnTo>
                <a:lnTo>
                  <a:pt x="118158" y="68688"/>
                </a:lnTo>
                <a:lnTo>
                  <a:pt x="118325" y="67868"/>
                </a:lnTo>
                <a:lnTo>
                  <a:pt x="118492" y="67705"/>
                </a:lnTo>
                <a:lnTo>
                  <a:pt x="118492" y="67868"/>
                </a:lnTo>
                <a:lnTo>
                  <a:pt x="118660" y="67048"/>
                </a:lnTo>
                <a:lnTo>
                  <a:pt x="118492" y="67539"/>
                </a:lnTo>
                <a:lnTo>
                  <a:pt x="118827" y="66393"/>
                </a:lnTo>
                <a:lnTo>
                  <a:pt x="119162" y="64754"/>
                </a:lnTo>
                <a:lnTo>
                  <a:pt x="119329" y="63279"/>
                </a:lnTo>
                <a:lnTo>
                  <a:pt x="119496" y="63442"/>
                </a:lnTo>
                <a:lnTo>
                  <a:pt x="119664" y="63442"/>
                </a:lnTo>
                <a:lnTo>
                  <a:pt x="119831" y="62458"/>
                </a:lnTo>
                <a:lnTo>
                  <a:pt x="119831" y="60491"/>
                </a:lnTo>
                <a:lnTo>
                  <a:pt x="119998" y="53933"/>
                </a:lnTo>
                <a:lnTo>
                  <a:pt x="119998" y="49507"/>
                </a:lnTo>
                <a:lnTo>
                  <a:pt x="119831" y="48197"/>
                </a:lnTo>
                <a:lnTo>
                  <a:pt x="119831" y="47868"/>
                </a:lnTo>
                <a:lnTo>
                  <a:pt x="119664" y="47868"/>
                </a:lnTo>
                <a:lnTo>
                  <a:pt x="118994" y="46556"/>
                </a:lnTo>
                <a:lnTo>
                  <a:pt x="118492" y="44589"/>
                </a:lnTo>
                <a:lnTo>
                  <a:pt x="117989" y="42622"/>
                </a:lnTo>
                <a:lnTo>
                  <a:pt x="117823" y="40984"/>
                </a:lnTo>
                <a:lnTo>
                  <a:pt x="117656" y="41147"/>
                </a:lnTo>
                <a:lnTo>
                  <a:pt x="117656" y="40819"/>
                </a:lnTo>
                <a:lnTo>
                  <a:pt x="116985" y="39835"/>
                </a:lnTo>
                <a:lnTo>
                  <a:pt x="116317" y="38851"/>
                </a:lnTo>
                <a:lnTo>
                  <a:pt x="114475" y="36721"/>
                </a:lnTo>
                <a:lnTo>
                  <a:pt x="112802" y="34591"/>
                </a:lnTo>
                <a:lnTo>
                  <a:pt x="112133" y="33607"/>
                </a:lnTo>
                <a:lnTo>
                  <a:pt x="111798" y="32623"/>
                </a:lnTo>
                <a:lnTo>
                  <a:pt x="111965" y="32950"/>
                </a:lnTo>
                <a:lnTo>
                  <a:pt x="112300" y="33115"/>
                </a:lnTo>
                <a:lnTo>
                  <a:pt x="112300" y="33115"/>
                </a:lnTo>
                <a:lnTo>
                  <a:pt x="112133" y="32787"/>
                </a:lnTo>
                <a:lnTo>
                  <a:pt x="111629" y="32132"/>
                </a:lnTo>
                <a:lnTo>
                  <a:pt x="109956" y="30328"/>
                </a:lnTo>
                <a:lnTo>
                  <a:pt x="108284" y="28688"/>
                </a:lnTo>
                <a:lnTo>
                  <a:pt x="108284" y="29016"/>
                </a:lnTo>
                <a:lnTo>
                  <a:pt x="108284" y="29344"/>
                </a:lnTo>
                <a:lnTo>
                  <a:pt x="106609" y="27704"/>
                </a:lnTo>
                <a:lnTo>
                  <a:pt x="107111" y="28361"/>
                </a:lnTo>
                <a:lnTo>
                  <a:pt x="105605" y="26720"/>
                </a:lnTo>
                <a:lnTo>
                  <a:pt x="104769" y="25902"/>
                </a:lnTo>
                <a:lnTo>
                  <a:pt x="105103" y="25902"/>
                </a:lnTo>
                <a:lnTo>
                  <a:pt x="106275" y="26886"/>
                </a:lnTo>
                <a:lnTo>
                  <a:pt x="106275" y="26886"/>
                </a:lnTo>
                <a:lnTo>
                  <a:pt x="102259" y="23278"/>
                </a:lnTo>
                <a:lnTo>
                  <a:pt x="103094" y="24098"/>
                </a:lnTo>
                <a:lnTo>
                  <a:pt x="100919" y="22623"/>
                </a:lnTo>
                <a:lnTo>
                  <a:pt x="98911" y="21639"/>
                </a:lnTo>
                <a:lnTo>
                  <a:pt x="100417" y="22786"/>
                </a:lnTo>
                <a:lnTo>
                  <a:pt x="101923" y="23935"/>
                </a:lnTo>
                <a:lnTo>
                  <a:pt x="104601" y="26557"/>
                </a:lnTo>
                <a:lnTo>
                  <a:pt x="107111" y="28853"/>
                </a:lnTo>
                <a:lnTo>
                  <a:pt x="108617" y="30000"/>
                </a:lnTo>
                <a:lnTo>
                  <a:pt x="110123" y="31148"/>
                </a:lnTo>
                <a:lnTo>
                  <a:pt x="110123" y="31148"/>
                </a:lnTo>
                <a:lnTo>
                  <a:pt x="108952" y="30491"/>
                </a:lnTo>
                <a:lnTo>
                  <a:pt x="107613" y="29508"/>
                </a:lnTo>
                <a:lnTo>
                  <a:pt x="107781" y="30000"/>
                </a:lnTo>
                <a:lnTo>
                  <a:pt x="108115" y="30656"/>
                </a:lnTo>
                <a:lnTo>
                  <a:pt x="109956" y="33279"/>
                </a:lnTo>
                <a:lnTo>
                  <a:pt x="112300" y="36393"/>
                </a:lnTo>
                <a:lnTo>
                  <a:pt x="112133" y="36393"/>
                </a:lnTo>
                <a:lnTo>
                  <a:pt x="112467" y="36558"/>
                </a:lnTo>
                <a:lnTo>
                  <a:pt x="112635" y="37049"/>
                </a:lnTo>
                <a:lnTo>
                  <a:pt x="112969" y="37541"/>
                </a:lnTo>
                <a:lnTo>
                  <a:pt x="113137" y="37705"/>
                </a:lnTo>
                <a:lnTo>
                  <a:pt x="112802" y="37049"/>
                </a:lnTo>
                <a:lnTo>
                  <a:pt x="112802" y="37049"/>
                </a:lnTo>
                <a:lnTo>
                  <a:pt x="113973" y="38525"/>
                </a:lnTo>
                <a:lnTo>
                  <a:pt x="114810" y="39343"/>
                </a:lnTo>
                <a:lnTo>
                  <a:pt x="115146" y="39672"/>
                </a:lnTo>
                <a:lnTo>
                  <a:pt x="115312" y="39672"/>
                </a:lnTo>
                <a:lnTo>
                  <a:pt x="115312" y="39343"/>
                </a:lnTo>
                <a:lnTo>
                  <a:pt x="115146" y="38851"/>
                </a:lnTo>
                <a:lnTo>
                  <a:pt x="115814" y="40327"/>
                </a:lnTo>
                <a:lnTo>
                  <a:pt x="116317" y="41802"/>
                </a:lnTo>
                <a:lnTo>
                  <a:pt x="117487" y="45081"/>
                </a:lnTo>
                <a:lnTo>
                  <a:pt x="118325" y="48360"/>
                </a:lnTo>
                <a:lnTo>
                  <a:pt x="118660" y="49507"/>
                </a:lnTo>
                <a:lnTo>
                  <a:pt x="118827" y="50164"/>
                </a:lnTo>
                <a:lnTo>
                  <a:pt x="118660" y="50327"/>
                </a:lnTo>
                <a:lnTo>
                  <a:pt x="118325" y="49836"/>
                </a:lnTo>
                <a:lnTo>
                  <a:pt x="118325" y="50819"/>
                </a:lnTo>
                <a:lnTo>
                  <a:pt x="118492" y="51966"/>
                </a:lnTo>
                <a:lnTo>
                  <a:pt x="118660" y="51966"/>
                </a:lnTo>
                <a:lnTo>
                  <a:pt x="118660" y="52294"/>
                </a:lnTo>
                <a:lnTo>
                  <a:pt x="118660" y="53115"/>
                </a:lnTo>
                <a:lnTo>
                  <a:pt x="118325" y="52786"/>
                </a:lnTo>
                <a:lnTo>
                  <a:pt x="118158" y="52458"/>
                </a:lnTo>
                <a:lnTo>
                  <a:pt x="118158" y="52294"/>
                </a:lnTo>
                <a:lnTo>
                  <a:pt x="118325" y="51966"/>
                </a:lnTo>
                <a:lnTo>
                  <a:pt x="117989" y="49836"/>
                </a:lnTo>
                <a:lnTo>
                  <a:pt x="117487" y="47540"/>
                </a:lnTo>
                <a:lnTo>
                  <a:pt x="118158" y="52623"/>
                </a:lnTo>
                <a:lnTo>
                  <a:pt x="118325" y="55245"/>
                </a:lnTo>
                <a:lnTo>
                  <a:pt x="118325" y="57869"/>
                </a:lnTo>
                <a:lnTo>
                  <a:pt x="118158" y="60328"/>
                </a:lnTo>
                <a:lnTo>
                  <a:pt x="117823" y="62950"/>
                </a:lnTo>
                <a:lnTo>
                  <a:pt x="117321" y="65246"/>
                </a:lnTo>
                <a:lnTo>
                  <a:pt x="116483" y="67705"/>
                </a:lnTo>
                <a:lnTo>
                  <a:pt x="116819" y="67048"/>
                </a:lnTo>
                <a:lnTo>
                  <a:pt x="116985" y="67048"/>
                </a:lnTo>
                <a:lnTo>
                  <a:pt x="116819" y="68196"/>
                </a:lnTo>
                <a:lnTo>
                  <a:pt x="116317" y="69835"/>
                </a:lnTo>
                <a:lnTo>
                  <a:pt x="116150" y="70327"/>
                </a:lnTo>
                <a:lnTo>
                  <a:pt x="115814" y="70655"/>
                </a:lnTo>
                <a:lnTo>
                  <a:pt x="115814" y="70492"/>
                </a:lnTo>
                <a:lnTo>
                  <a:pt x="115479" y="71475"/>
                </a:lnTo>
                <a:lnTo>
                  <a:pt x="114308" y="74753"/>
                </a:lnTo>
                <a:lnTo>
                  <a:pt x="112969" y="78687"/>
                </a:lnTo>
                <a:lnTo>
                  <a:pt x="111296" y="82131"/>
                </a:lnTo>
                <a:lnTo>
                  <a:pt x="109454" y="85245"/>
                </a:lnTo>
                <a:lnTo>
                  <a:pt x="107613" y="88524"/>
                </a:lnTo>
                <a:lnTo>
                  <a:pt x="105438" y="91638"/>
                </a:lnTo>
                <a:lnTo>
                  <a:pt x="103263" y="94589"/>
                </a:lnTo>
                <a:lnTo>
                  <a:pt x="100919" y="97376"/>
                </a:lnTo>
                <a:lnTo>
                  <a:pt x="98241" y="100163"/>
                </a:lnTo>
                <a:lnTo>
                  <a:pt x="95563" y="102786"/>
                </a:lnTo>
                <a:lnTo>
                  <a:pt x="92551" y="104916"/>
                </a:lnTo>
                <a:lnTo>
                  <a:pt x="86860" y="108524"/>
                </a:lnTo>
                <a:lnTo>
                  <a:pt x="78995" y="113441"/>
                </a:lnTo>
                <a:lnTo>
                  <a:pt x="79162" y="113278"/>
                </a:lnTo>
                <a:lnTo>
                  <a:pt x="79329" y="113113"/>
                </a:lnTo>
                <a:lnTo>
                  <a:pt x="80000" y="112621"/>
                </a:lnTo>
                <a:lnTo>
                  <a:pt x="81004" y="112129"/>
                </a:lnTo>
                <a:lnTo>
                  <a:pt x="77823" y="113605"/>
                </a:lnTo>
                <a:lnTo>
                  <a:pt x="76485" y="114262"/>
                </a:lnTo>
                <a:lnTo>
                  <a:pt x="76150" y="114262"/>
                </a:lnTo>
                <a:lnTo>
                  <a:pt x="76485" y="114096"/>
                </a:lnTo>
                <a:lnTo>
                  <a:pt x="73806" y="114753"/>
                </a:lnTo>
                <a:lnTo>
                  <a:pt x="70961" y="115245"/>
                </a:lnTo>
                <a:lnTo>
                  <a:pt x="68117" y="115572"/>
                </a:lnTo>
                <a:lnTo>
                  <a:pt x="65271" y="115900"/>
                </a:lnTo>
                <a:lnTo>
                  <a:pt x="59580" y="116392"/>
                </a:lnTo>
                <a:lnTo>
                  <a:pt x="57070" y="116720"/>
                </a:lnTo>
                <a:lnTo>
                  <a:pt x="54559" y="117047"/>
                </a:lnTo>
                <a:lnTo>
                  <a:pt x="53388" y="117047"/>
                </a:lnTo>
                <a:lnTo>
                  <a:pt x="52049" y="116884"/>
                </a:lnTo>
                <a:lnTo>
                  <a:pt x="49372" y="116229"/>
                </a:lnTo>
                <a:lnTo>
                  <a:pt x="46862" y="115572"/>
                </a:lnTo>
                <a:lnTo>
                  <a:pt x="45689" y="115408"/>
                </a:lnTo>
                <a:lnTo>
                  <a:pt x="44518" y="115408"/>
                </a:lnTo>
                <a:lnTo>
                  <a:pt x="45355" y="116392"/>
                </a:lnTo>
                <a:lnTo>
                  <a:pt x="45187" y="116555"/>
                </a:lnTo>
                <a:lnTo>
                  <a:pt x="44685" y="116392"/>
                </a:lnTo>
                <a:lnTo>
                  <a:pt x="43179" y="116064"/>
                </a:lnTo>
                <a:lnTo>
                  <a:pt x="42175" y="115572"/>
                </a:lnTo>
                <a:lnTo>
                  <a:pt x="43012" y="115408"/>
                </a:lnTo>
                <a:lnTo>
                  <a:pt x="43849" y="115737"/>
                </a:lnTo>
                <a:lnTo>
                  <a:pt x="44016" y="115408"/>
                </a:lnTo>
                <a:lnTo>
                  <a:pt x="44016" y="115245"/>
                </a:lnTo>
                <a:lnTo>
                  <a:pt x="43849" y="115080"/>
                </a:lnTo>
                <a:lnTo>
                  <a:pt x="43514" y="114917"/>
                </a:lnTo>
                <a:lnTo>
                  <a:pt x="42845" y="115080"/>
                </a:lnTo>
                <a:lnTo>
                  <a:pt x="42008" y="115245"/>
                </a:lnTo>
                <a:lnTo>
                  <a:pt x="40835" y="115408"/>
                </a:lnTo>
                <a:lnTo>
                  <a:pt x="41672" y="115080"/>
                </a:lnTo>
                <a:lnTo>
                  <a:pt x="39162" y="114588"/>
                </a:lnTo>
                <a:lnTo>
                  <a:pt x="37154" y="114096"/>
                </a:lnTo>
                <a:lnTo>
                  <a:pt x="35481" y="113441"/>
                </a:lnTo>
                <a:lnTo>
                  <a:pt x="33806" y="112621"/>
                </a:lnTo>
                <a:lnTo>
                  <a:pt x="33806" y="112621"/>
                </a:lnTo>
                <a:lnTo>
                  <a:pt x="34979" y="112950"/>
                </a:lnTo>
                <a:lnTo>
                  <a:pt x="33975" y="112458"/>
                </a:lnTo>
                <a:lnTo>
                  <a:pt x="33639" y="112621"/>
                </a:lnTo>
                <a:lnTo>
                  <a:pt x="33975" y="112786"/>
                </a:lnTo>
                <a:lnTo>
                  <a:pt x="32802" y="112786"/>
                </a:lnTo>
                <a:lnTo>
                  <a:pt x="31631" y="112458"/>
                </a:lnTo>
                <a:lnTo>
                  <a:pt x="30627" y="112129"/>
                </a:lnTo>
                <a:lnTo>
                  <a:pt x="29623" y="111474"/>
                </a:lnTo>
                <a:lnTo>
                  <a:pt x="30125" y="111311"/>
                </a:lnTo>
                <a:lnTo>
                  <a:pt x="30627" y="111474"/>
                </a:lnTo>
                <a:lnTo>
                  <a:pt x="30627" y="111474"/>
                </a:lnTo>
                <a:lnTo>
                  <a:pt x="26944" y="109836"/>
                </a:lnTo>
                <a:lnTo>
                  <a:pt x="25940" y="109179"/>
                </a:lnTo>
                <a:lnTo>
                  <a:pt x="26109" y="109344"/>
                </a:lnTo>
                <a:lnTo>
                  <a:pt x="24434" y="108687"/>
                </a:lnTo>
                <a:lnTo>
                  <a:pt x="22928" y="107868"/>
                </a:lnTo>
                <a:lnTo>
                  <a:pt x="21923" y="107212"/>
                </a:lnTo>
                <a:lnTo>
                  <a:pt x="21757" y="106883"/>
                </a:lnTo>
                <a:lnTo>
                  <a:pt x="21590" y="106556"/>
                </a:lnTo>
                <a:lnTo>
                  <a:pt x="20753" y="105900"/>
                </a:lnTo>
                <a:lnTo>
                  <a:pt x="19748" y="105081"/>
                </a:lnTo>
                <a:lnTo>
                  <a:pt x="17573" y="102949"/>
                </a:lnTo>
                <a:lnTo>
                  <a:pt x="17573" y="102949"/>
                </a:lnTo>
                <a:lnTo>
                  <a:pt x="18744" y="103441"/>
                </a:lnTo>
                <a:lnTo>
                  <a:pt x="16736" y="101802"/>
                </a:lnTo>
                <a:lnTo>
                  <a:pt x="14559" y="99998"/>
                </a:lnTo>
                <a:lnTo>
                  <a:pt x="13388" y="98851"/>
                </a:lnTo>
                <a:lnTo>
                  <a:pt x="12384" y="97539"/>
                </a:lnTo>
                <a:lnTo>
                  <a:pt x="11045" y="95737"/>
                </a:lnTo>
                <a:lnTo>
                  <a:pt x="11380" y="96229"/>
                </a:lnTo>
                <a:lnTo>
                  <a:pt x="10711" y="95409"/>
                </a:lnTo>
                <a:lnTo>
                  <a:pt x="9707" y="94260"/>
                </a:lnTo>
                <a:lnTo>
                  <a:pt x="9372" y="93769"/>
                </a:lnTo>
                <a:lnTo>
                  <a:pt x="9037" y="93605"/>
                </a:lnTo>
                <a:lnTo>
                  <a:pt x="9539" y="94917"/>
                </a:lnTo>
                <a:lnTo>
                  <a:pt x="10376" y="96064"/>
                </a:lnTo>
                <a:lnTo>
                  <a:pt x="11213" y="97213"/>
                </a:lnTo>
                <a:lnTo>
                  <a:pt x="11882" y="98360"/>
                </a:lnTo>
                <a:lnTo>
                  <a:pt x="11045" y="97705"/>
                </a:lnTo>
                <a:lnTo>
                  <a:pt x="10543" y="97048"/>
                </a:lnTo>
                <a:lnTo>
                  <a:pt x="10711" y="97376"/>
                </a:lnTo>
                <a:lnTo>
                  <a:pt x="10543" y="97213"/>
                </a:lnTo>
                <a:lnTo>
                  <a:pt x="9539" y="95901"/>
                </a:lnTo>
                <a:lnTo>
                  <a:pt x="8870" y="95081"/>
                </a:lnTo>
                <a:lnTo>
                  <a:pt x="8368" y="94097"/>
                </a:lnTo>
                <a:lnTo>
                  <a:pt x="8032" y="93277"/>
                </a:lnTo>
                <a:lnTo>
                  <a:pt x="8032" y="93113"/>
                </a:lnTo>
                <a:lnTo>
                  <a:pt x="8201" y="92785"/>
                </a:lnTo>
                <a:lnTo>
                  <a:pt x="9037" y="94260"/>
                </a:lnTo>
                <a:lnTo>
                  <a:pt x="8368" y="92622"/>
                </a:lnTo>
                <a:lnTo>
                  <a:pt x="8032" y="92130"/>
                </a:lnTo>
                <a:lnTo>
                  <a:pt x="7364" y="90818"/>
                </a:lnTo>
                <a:lnTo>
                  <a:pt x="7364" y="90655"/>
                </a:lnTo>
                <a:lnTo>
                  <a:pt x="6695" y="89508"/>
                </a:lnTo>
                <a:lnTo>
                  <a:pt x="6024" y="88032"/>
                </a:lnTo>
                <a:lnTo>
                  <a:pt x="6360" y="89671"/>
                </a:lnTo>
                <a:lnTo>
                  <a:pt x="6024" y="89016"/>
                </a:lnTo>
                <a:lnTo>
                  <a:pt x="5691" y="88359"/>
                </a:lnTo>
                <a:lnTo>
                  <a:pt x="5691" y="87704"/>
                </a:lnTo>
                <a:lnTo>
                  <a:pt x="5691" y="87049"/>
                </a:lnTo>
                <a:lnTo>
                  <a:pt x="6360" y="88196"/>
                </a:lnTo>
                <a:lnTo>
                  <a:pt x="6862" y="89508"/>
                </a:lnTo>
                <a:lnTo>
                  <a:pt x="6862" y="89508"/>
                </a:lnTo>
                <a:lnTo>
                  <a:pt x="5691" y="86065"/>
                </a:lnTo>
                <a:lnTo>
                  <a:pt x="5691" y="86065"/>
                </a:lnTo>
                <a:lnTo>
                  <a:pt x="6862" y="88196"/>
                </a:lnTo>
                <a:lnTo>
                  <a:pt x="5691" y="85082"/>
                </a:lnTo>
                <a:lnTo>
                  <a:pt x="6360" y="85737"/>
                </a:lnTo>
                <a:lnTo>
                  <a:pt x="6695" y="85900"/>
                </a:lnTo>
                <a:lnTo>
                  <a:pt x="7028" y="86065"/>
                </a:lnTo>
                <a:lnTo>
                  <a:pt x="7197" y="86720"/>
                </a:lnTo>
                <a:lnTo>
                  <a:pt x="6862" y="85082"/>
                </a:lnTo>
                <a:lnTo>
                  <a:pt x="6193" y="83278"/>
                </a:lnTo>
                <a:lnTo>
                  <a:pt x="4685" y="79179"/>
                </a:lnTo>
                <a:lnTo>
                  <a:pt x="3849" y="76228"/>
                </a:lnTo>
                <a:lnTo>
                  <a:pt x="3012" y="72786"/>
                </a:lnTo>
                <a:lnTo>
                  <a:pt x="3012" y="72786"/>
                </a:lnTo>
                <a:lnTo>
                  <a:pt x="3347" y="73114"/>
                </a:lnTo>
                <a:lnTo>
                  <a:pt x="3514" y="72951"/>
                </a:lnTo>
                <a:lnTo>
                  <a:pt x="3681" y="73114"/>
                </a:lnTo>
                <a:lnTo>
                  <a:pt x="4016" y="73277"/>
                </a:lnTo>
                <a:lnTo>
                  <a:pt x="3849" y="70000"/>
                </a:lnTo>
                <a:lnTo>
                  <a:pt x="3681" y="66556"/>
                </a:lnTo>
                <a:lnTo>
                  <a:pt x="3849" y="63279"/>
                </a:lnTo>
                <a:lnTo>
                  <a:pt x="4183" y="61803"/>
                </a:lnTo>
                <a:lnTo>
                  <a:pt x="4351" y="60491"/>
                </a:lnTo>
                <a:lnTo>
                  <a:pt x="5020" y="57049"/>
                </a:lnTo>
                <a:lnTo>
                  <a:pt x="5020" y="57704"/>
                </a:lnTo>
                <a:lnTo>
                  <a:pt x="5187" y="58196"/>
                </a:lnTo>
                <a:lnTo>
                  <a:pt x="5187" y="56394"/>
                </a:lnTo>
                <a:lnTo>
                  <a:pt x="5355" y="54590"/>
                </a:lnTo>
                <a:lnTo>
                  <a:pt x="6024" y="50819"/>
                </a:lnTo>
                <a:lnTo>
                  <a:pt x="6862" y="47048"/>
                </a:lnTo>
                <a:lnTo>
                  <a:pt x="8201" y="43443"/>
                </a:lnTo>
                <a:lnTo>
                  <a:pt x="9874" y="39672"/>
                </a:lnTo>
                <a:lnTo>
                  <a:pt x="11715" y="36229"/>
                </a:lnTo>
                <a:lnTo>
                  <a:pt x="13890" y="32787"/>
                </a:lnTo>
                <a:lnTo>
                  <a:pt x="16234" y="29344"/>
                </a:lnTo>
                <a:lnTo>
                  <a:pt x="18744" y="26229"/>
                </a:lnTo>
                <a:lnTo>
                  <a:pt x="21421" y="23115"/>
                </a:lnTo>
                <a:lnTo>
                  <a:pt x="24434" y="20327"/>
                </a:lnTo>
                <a:lnTo>
                  <a:pt x="27279" y="17542"/>
                </a:lnTo>
                <a:lnTo>
                  <a:pt x="30460" y="15081"/>
                </a:lnTo>
                <a:lnTo>
                  <a:pt x="33639" y="12951"/>
                </a:lnTo>
                <a:lnTo>
                  <a:pt x="36819" y="10984"/>
                </a:lnTo>
                <a:lnTo>
                  <a:pt x="40000" y="9345"/>
                </a:lnTo>
                <a:lnTo>
                  <a:pt x="38325" y="10820"/>
                </a:lnTo>
                <a:lnTo>
                  <a:pt x="40166" y="9508"/>
                </a:lnTo>
                <a:lnTo>
                  <a:pt x="41339" y="8853"/>
                </a:lnTo>
                <a:lnTo>
                  <a:pt x="45020" y="7213"/>
                </a:lnTo>
                <a:lnTo>
                  <a:pt x="44016" y="7213"/>
                </a:lnTo>
                <a:lnTo>
                  <a:pt x="45522" y="6558"/>
                </a:lnTo>
                <a:lnTo>
                  <a:pt x="47697" y="5574"/>
                </a:lnTo>
                <a:lnTo>
                  <a:pt x="47195" y="6229"/>
                </a:lnTo>
                <a:lnTo>
                  <a:pt x="47697" y="6229"/>
                </a:lnTo>
                <a:lnTo>
                  <a:pt x="47697" y="6394"/>
                </a:lnTo>
                <a:lnTo>
                  <a:pt x="47530" y="6558"/>
                </a:lnTo>
                <a:lnTo>
                  <a:pt x="50208" y="5737"/>
                </a:lnTo>
                <a:lnTo>
                  <a:pt x="52551" y="4754"/>
                </a:lnTo>
                <a:lnTo>
                  <a:pt x="55061" y="3934"/>
                </a:lnTo>
                <a:lnTo>
                  <a:pt x="56401" y="3607"/>
                </a:lnTo>
                <a:lnTo>
                  <a:pt x="57907" y="3442"/>
                </a:lnTo>
                <a:lnTo>
                  <a:pt x="57740" y="3607"/>
                </a:lnTo>
                <a:lnTo>
                  <a:pt x="58409" y="3442"/>
                </a:lnTo>
                <a:lnTo>
                  <a:pt x="60753" y="3115"/>
                </a:lnTo>
                <a:lnTo>
                  <a:pt x="63596" y="2458"/>
                </a:lnTo>
                <a:lnTo>
                  <a:pt x="65606" y="1967"/>
                </a:lnTo>
                <a:lnTo>
                  <a:pt x="65606" y="2458"/>
                </a:lnTo>
                <a:lnTo>
                  <a:pt x="72635" y="2132"/>
                </a:lnTo>
                <a:lnTo>
                  <a:pt x="73639" y="1803"/>
                </a:lnTo>
                <a:lnTo>
                  <a:pt x="73973" y="1967"/>
                </a:lnTo>
                <a:lnTo>
                  <a:pt x="73639" y="2132"/>
                </a:lnTo>
                <a:lnTo>
                  <a:pt x="73304" y="2295"/>
                </a:lnTo>
                <a:lnTo>
                  <a:pt x="74977" y="2295"/>
                </a:lnTo>
                <a:lnTo>
                  <a:pt x="76485" y="2132"/>
                </a:lnTo>
                <a:lnTo>
                  <a:pt x="76987" y="2458"/>
                </a:lnTo>
                <a:lnTo>
                  <a:pt x="78158" y="2787"/>
                </a:lnTo>
                <a:lnTo>
                  <a:pt x="81506" y="3607"/>
                </a:lnTo>
                <a:lnTo>
                  <a:pt x="85187" y="4099"/>
                </a:lnTo>
                <a:lnTo>
                  <a:pt x="88032" y="4754"/>
                </a:lnTo>
                <a:lnTo>
                  <a:pt x="84518" y="3442"/>
                </a:lnTo>
                <a:lnTo>
                  <a:pt x="80333" y="2295"/>
                </a:lnTo>
                <a:lnTo>
                  <a:pt x="75814" y="1311"/>
                </a:lnTo>
                <a:lnTo>
                  <a:pt x="71296" y="491"/>
                </a:lnTo>
                <a:lnTo>
                  <a:pt x="66944" y="165"/>
                </a:lnTo>
                <a:lnTo>
                  <a:pt x="6292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6"/>
          <p:cNvSpPr/>
          <p:nvPr/>
        </p:nvSpPr>
        <p:spPr>
          <a:xfrm>
            <a:off x="4363252" y="476438"/>
            <a:ext cx="345681" cy="414830"/>
          </a:xfrm>
          <a:custGeom>
            <a:rect b="b" l="l" r="r" t="t"/>
            <a:pathLst>
              <a:path extrusionOk="0" h="120000" w="120000">
                <a:moveTo>
                  <a:pt x="86216" y="6"/>
                </a:moveTo>
                <a:lnTo>
                  <a:pt x="85290" y="158"/>
                </a:lnTo>
                <a:lnTo>
                  <a:pt x="84736" y="467"/>
                </a:lnTo>
                <a:lnTo>
                  <a:pt x="84182" y="1081"/>
                </a:lnTo>
                <a:lnTo>
                  <a:pt x="81785" y="4621"/>
                </a:lnTo>
                <a:lnTo>
                  <a:pt x="80677" y="6315"/>
                </a:lnTo>
                <a:lnTo>
                  <a:pt x="79941" y="8313"/>
                </a:lnTo>
                <a:lnTo>
                  <a:pt x="79752" y="8775"/>
                </a:lnTo>
                <a:lnTo>
                  <a:pt x="79941" y="9236"/>
                </a:lnTo>
                <a:lnTo>
                  <a:pt x="80305" y="9698"/>
                </a:lnTo>
                <a:lnTo>
                  <a:pt x="80677" y="10007"/>
                </a:lnTo>
                <a:lnTo>
                  <a:pt x="81231" y="10159"/>
                </a:lnTo>
                <a:lnTo>
                  <a:pt x="81967" y="10311"/>
                </a:lnTo>
                <a:lnTo>
                  <a:pt x="82521" y="10159"/>
                </a:lnTo>
                <a:lnTo>
                  <a:pt x="83075" y="9849"/>
                </a:lnTo>
                <a:lnTo>
                  <a:pt x="84554" y="8313"/>
                </a:lnTo>
                <a:lnTo>
                  <a:pt x="85662" y="6619"/>
                </a:lnTo>
                <a:lnTo>
                  <a:pt x="87323" y="4621"/>
                </a:lnTo>
                <a:lnTo>
                  <a:pt x="87877" y="4311"/>
                </a:lnTo>
                <a:lnTo>
                  <a:pt x="88431" y="3850"/>
                </a:lnTo>
                <a:lnTo>
                  <a:pt x="88803" y="2927"/>
                </a:lnTo>
                <a:lnTo>
                  <a:pt x="88985" y="2162"/>
                </a:lnTo>
                <a:lnTo>
                  <a:pt x="88803" y="1390"/>
                </a:lnTo>
                <a:lnTo>
                  <a:pt x="88431" y="777"/>
                </a:lnTo>
                <a:lnTo>
                  <a:pt x="87877" y="316"/>
                </a:lnTo>
                <a:lnTo>
                  <a:pt x="87141" y="158"/>
                </a:lnTo>
                <a:lnTo>
                  <a:pt x="86952" y="6"/>
                </a:lnTo>
                <a:close/>
                <a:moveTo>
                  <a:pt x="28989" y="1081"/>
                </a:moveTo>
                <a:lnTo>
                  <a:pt x="28435" y="1239"/>
                </a:lnTo>
                <a:lnTo>
                  <a:pt x="28063" y="1542"/>
                </a:lnTo>
                <a:lnTo>
                  <a:pt x="27699" y="2004"/>
                </a:lnTo>
                <a:lnTo>
                  <a:pt x="27699" y="2465"/>
                </a:lnTo>
                <a:lnTo>
                  <a:pt x="27699" y="2927"/>
                </a:lnTo>
                <a:lnTo>
                  <a:pt x="28063" y="4008"/>
                </a:lnTo>
                <a:lnTo>
                  <a:pt x="28617" y="5082"/>
                </a:lnTo>
                <a:lnTo>
                  <a:pt x="29914" y="7080"/>
                </a:lnTo>
                <a:lnTo>
                  <a:pt x="31204" y="9236"/>
                </a:lnTo>
                <a:lnTo>
                  <a:pt x="32312" y="11392"/>
                </a:lnTo>
                <a:lnTo>
                  <a:pt x="32865" y="12157"/>
                </a:lnTo>
                <a:lnTo>
                  <a:pt x="33601" y="12618"/>
                </a:lnTo>
                <a:lnTo>
                  <a:pt x="34345" y="12776"/>
                </a:lnTo>
                <a:lnTo>
                  <a:pt x="35081" y="12618"/>
                </a:lnTo>
                <a:lnTo>
                  <a:pt x="35817" y="12467"/>
                </a:lnTo>
                <a:lnTo>
                  <a:pt x="36370" y="12005"/>
                </a:lnTo>
                <a:lnTo>
                  <a:pt x="36742" y="11234"/>
                </a:lnTo>
                <a:lnTo>
                  <a:pt x="36742" y="10469"/>
                </a:lnTo>
                <a:lnTo>
                  <a:pt x="36370" y="9236"/>
                </a:lnTo>
                <a:lnTo>
                  <a:pt x="35635" y="8003"/>
                </a:lnTo>
                <a:lnTo>
                  <a:pt x="34155" y="5696"/>
                </a:lnTo>
                <a:lnTo>
                  <a:pt x="32494" y="3388"/>
                </a:lnTo>
                <a:lnTo>
                  <a:pt x="31576" y="2465"/>
                </a:lnTo>
                <a:lnTo>
                  <a:pt x="30650" y="1542"/>
                </a:lnTo>
                <a:lnTo>
                  <a:pt x="30096" y="1239"/>
                </a:lnTo>
                <a:lnTo>
                  <a:pt x="29542" y="1081"/>
                </a:lnTo>
                <a:close/>
                <a:moveTo>
                  <a:pt x="117230" y="27848"/>
                </a:moveTo>
                <a:lnTo>
                  <a:pt x="116676" y="28000"/>
                </a:lnTo>
                <a:lnTo>
                  <a:pt x="116123" y="28158"/>
                </a:lnTo>
                <a:lnTo>
                  <a:pt x="114825" y="28771"/>
                </a:lnTo>
                <a:lnTo>
                  <a:pt x="113353" y="29081"/>
                </a:lnTo>
                <a:lnTo>
                  <a:pt x="110395" y="29694"/>
                </a:lnTo>
                <a:lnTo>
                  <a:pt x="108923" y="30004"/>
                </a:lnTo>
                <a:lnTo>
                  <a:pt x="107443" y="30466"/>
                </a:lnTo>
                <a:lnTo>
                  <a:pt x="106336" y="31079"/>
                </a:lnTo>
                <a:lnTo>
                  <a:pt x="105228" y="32002"/>
                </a:lnTo>
                <a:lnTo>
                  <a:pt x="104864" y="32464"/>
                </a:lnTo>
                <a:lnTo>
                  <a:pt x="104864" y="33077"/>
                </a:lnTo>
                <a:lnTo>
                  <a:pt x="105046" y="33696"/>
                </a:lnTo>
                <a:lnTo>
                  <a:pt x="105418" y="33848"/>
                </a:lnTo>
                <a:lnTo>
                  <a:pt x="105782" y="33848"/>
                </a:lnTo>
                <a:lnTo>
                  <a:pt x="107261" y="34000"/>
                </a:lnTo>
                <a:lnTo>
                  <a:pt x="108923" y="34000"/>
                </a:lnTo>
                <a:lnTo>
                  <a:pt x="110766" y="33848"/>
                </a:lnTo>
                <a:lnTo>
                  <a:pt x="112428" y="33696"/>
                </a:lnTo>
                <a:lnTo>
                  <a:pt x="114089" y="33235"/>
                </a:lnTo>
                <a:lnTo>
                  <a:pt x="115751" y="32925"/>
                </a:lnTo>
                <a:lnTo>
                  <a:pt x="117230" y="32312"/>
                </a:lnTo>
                <a:lnTo>
                  <a:pt x="118702" y="31850"/>
                </a:lnTo>
                <a:lnTo>
                  <a:pt x="119256" y="31541"/>
                </a:lnTo>
                <a:lnTo>
                  <a:pt x="119628" y="31231"/>
                </a:lnTo>
                <a:lnTo>
                  <a:pt x="120000" y="30466"/>
                </a:lnTo>
                <a:lnTo>
                  <a:pt x="119810" y="29694"/>
                </a:lnTo>
                <a:lnTo>
                  <a:pt x="119628" y="28923"/>
                </a:lnTo>
                <a:lnTo>
                  <a:pt x="118892" y="28310"/>
                </a:lnTo>
                <a:lnTo>
                  <a:pt x="118148" y="28000"/>
                </a:lnTo>
                <a:lnTo>
                  <a:pt x="117230" y="27848"/>
                </a:lnTo>
                <a:close/>
                <a:moveTo>
                  <a:pt x="2405" y="29694"/>
                </a:moveTo>
                <a:lnTo>
                  <a:pt x="1669" y="29846"/>
                </a:lnTo>
                <a:lnTo>
                  <a:pt x="925" y="30004"/>
                </a:lnTo>
                <a:lnTo>
                  <a:pt x="189" y="30308"/>
                </a:lnTo>
                <a:lnTo>
                  <a:pt x="7" y="30769"/>
                </a:lnTo>
                <a:lnTo>
                  <a:pt x="7" y="31389"/>
                </a:lnTo>
                <a:lnTo>
                  <a:pt x="371" y="31850"/>
                </a:lnTo>
                <a:lnTo>
                  <a:pt x="1479" y="32773"/>
                </a:lnTo>
                <a:lnTo>
                  <a:pt x="2958" y="33538"/>
                </a:lnTo>
                <a:lnTo>
                  <a:pt x="5910" y="34923"/>
                </a:lnTo>
                <a:lnTo>
                  <a:pt x="8868" y="36307"/>
                </a:lnTo>
                <a:lnTo>
                  <a:pt x="10530" y="36927"/>
                </a:lnTo>
                <a:lnTo>
                  <a:pt x="12002" y="37540"/>
                </a:lnTo>
                <a:lnTo>
                  <a:pt x="12556" y="37692"/>
                </a:lnTo>
                <a:lnTo>
                  <a:pt x="13663" y="37692"/>
                </a:lnTo>
                <a:lnTo>
                  <a:pt x="14035" y="37540"/>
                </a:lnTo>
                <a:lnTo>
                  <a:pt x="14589" y="36927"/>
                </a:lnTo>
                <a:lnTo>
                  <a:pt x="14961" y="36307"/>
                </a:lnTo>
                <a:lnTo>
                  <a:pt x="15143" y="35542"/>
                </a:lnTo>
                <a:lnTo>
                  <a:pt x="14961" y="34619"/>
                </a:lnTo>
                <a:lnTo>
                  <a:pt x="14407" y="34000"/>
                </a:lnTo>
                <a:lnTo>
                  <a:pt x="13853" y="33696"/>
                </a:lnTo>
                <a:lnTo>
                  <a:pt x="13481" y="33538"/>
                </a:lnTo>
                <a:lnTo>
                  <a:pt x="12002" y="32925"/>
                </a:lnTo>
                <a:lnTo>
                  <a:pt x="10530" y="32312"/>
                </a:lnTo>
                <a:lnTo>
                  <a:pt x="7389" y="30927"/>
                </a:lnTo>
                <a:lnTo>
                  <a:pt x="5728" y="30308"/>
                </a:lnTo>
                <a:lnTo>
                  <a:pt x="4066" y="29846"/>
                </a:lnTo>
                <a:lnTo>
                  <a:pt x="2405" y="29694"/>
                </a:lnTo>
                <a:close/>
                <a:moveTo>
                  <a:pt x="66831" y="43850"/>
                </a:moveTo>
                <a:lnTo>
                  <a:pt x="66278" y="44153"/>
                </a:lnTo>
                <a:lnTo>
                  <a:pt x="65724" y="44615"/>
                </a:lnTo>
                <a:lnTo>
                  <a:pt x="64988" y="45847"/>
                </a:lnTo>
                <a:lnTo>
                  <a:pt x="64244" y="47384"/>
                </a:lnTo>
                <a:lnTo>
                  <a:pt x="63880" y="48926"/>
                </a:lnTo>
                <a:lnTo>
                  <a:pt x="63690" y="50311"/>
                </a:lnTo>
                <a:lnTo>
                  <a:pt x="63690" y="51386"/>
                </a:lnTo>
                <a:lnTo>
                  <a:pt x="63137" y="51695"/>
                </a:lnTo>
                <a:lnTo>
                  <a:pt x="62219" y="51999"/>
                </a:lnTo>
                <a:lnTo>
                  <a:pt x="61293" y="52157"/>
                </a:lnTo>
                <a:lnTo>
                  <a:pt x="60557" y="51999"/>
                </a:lnTo>
                <a:lnTo>
                  <a:pt x="60003" y="51847"/>
                </a:lnTo>
                <a:lnTo>
                  <a:pt x="60557" y="51076"/>
                </a:lnTo>
                <a:lnTo>
                  <a:pt x="61111" y="50153"/>
                </a:lnTo>
                <a:lnTo>
                  <a:pt x="61475" y="49388"/>
                </a:lnTo>
                <a:lnTo>
                  <a:pt x="61475" y="48465"/>
                </a:lnTo>
                <a:lnTo>
                  <a:pt x="61475" y="47542"/>
                </a:lnTo>
                <a:lnTo>
                  <a:pt x="61111" y="46770"/>
                </a:lnTo>
                <a:lnTo>
                  <a:pt x="60367" y="45847"/>
                </a:lnTo>
                <a:lnTo>
                  <a:pt x="59449" y="45076"/>
                </a:lnTo>
                <a:lnTo>
                  <a:pt x="58896" y="44773"/>
                </a:lnTo>
                <a:lnTo>
                  <a:pt x="57788" y="44773"/>
                </a:lnTo>
                <a:lnTo>
                  <a:pt x="57234" y="45076"/>
                </a:lnTo>
                <a:lnTo>
                  <a:pt x="56491" y="45847"/>
                </a:lnTo>
                <a:lnTo>
                  <a:pt x="55937" y="46619"/>
                </a:lnTo>
                <a:lnTo>
                  <a:pt x="55573" y="47384"/>
                </a:lnTo>
                <a:lnTo>
                  <a:pt x="55383" y="48307"/>
                </a:lnTo>
                <a:lnTo>
                  <a:pt x="55383" y="49230"/>
                </a:lnTo>
                <a:lnTo>
                  <a:pt x="55383" y="50001"/>
                </a:lnTo>
                <a:lnTo>
                  <a:pt x="55573" y="50924"/>
                </a:lnTo>
                <a:lnTo>
                  <a:pt x="55937" y="51695"/>
                </a:lnTo>
                <a:lnTo>
                  <a:pt x="54465" y="52460"/>
                </a:lnTo>
                <a:lnTo>
                  <a:pt x="53721" y="52618"/>
                </a:lnTo>
                <a:lnTo>
                  <a:pt x="52986" y="52770"/>
                </a:lnTo>
                <a:lnTo>
                  <a:pt x="52432" y="52922"/>
                </a:lnTo>
                <a:lnTo>
                  <a:pt x="51696" y="52770"/>
                </a:lnTo>
                <a:lnTo>
                  <a:pt x="50770" y="52460"/>
                </a:lnTo>
                <a:lnTo>
                  <a:pt x="49845" y="51847"/>
                </a:lnTo>
                <a:lnTo>
                  <a:pt x="49291" y="50924"/>
                </a:lnTo>
                <a:lnTo>
                  <a:pt x="48927" y="50001"/>
                </a:lnTo>
                <a:lnTo>
                  <a:pt x="48927" y="48926"/>
                </a:lnTo>
                <a:lnTo>
                  <a:pt x="49291" y="47694"/>
                </a:lnTo>
                <a:lnTo>
                  <a:pt x="49291" y="47542"/>
                </a:lnTo>
                <a:lnTo>
                  <a:pt x="49109" y="47542"/>
                </a:lnTo>
                <a:lnTo>
                  <a:pt x="48927" y="47384"/>
                </a:lnTo>
                <a:lnTo>
                  <a:pt x="48737" y="47542"/>
                </a:lnTo>
                <a:lnTo>
                  <a:pt x="48001" y="48155"/>
                </a:lnTo>
                <a:lnTo>
                  <a:pt x="47447" y="48926"/>
                </a:lnTo>
                <a:lnTo>
                  <a:pt x="47265" y="49540"/>
                </a:lnTo>
                <a:lnTo>
                  <a:pt x="47083" y="50311"/>
                </a:lnTo>
                <a:lnTo>
                  <a:pt x="47083" y="50924"/>
                </a:lnTo>
                <a:lnTo>
                  <a:pt x="47083" y="51695"/>
                </a:lnTo>
                <a:lnTo>
                  <a:pt x="47447" y="52309"/>
                </a:lnTo>
                <a:lnTo>
                  <a:pt x="47819" y="52922"/>
                </a:lnTo>
                <a:lnTo>
                  <a:pt x="48373" y="53541"/>
                </a:lnTo>
                <a:lnTo>
                  <a:pt x="48927" y="54003"/>
                </a:lnTo>
                <a:lnTo>
                  <a:pt x="49663" y="54464"/>
                </a:lnTo>
                <a:lnTo>
                  <a:pt x="50398" y="54768"/>
                </a:lnTo>
                <a:lnTo>
                  <a:pt x="51324" y="55078"/>
                </a:lnTo>
                <a:lnTo>
                  <a:pt x="52060" y="55229"/>
                </a:lnTo>
                <a:lnTo>
                  <a:pt x="53168" y="55229"/>
                </a:lnTo>
                <a:lnTo>
                  <a:pt x="54093" y="55078"/>
                </a:lnTo>
                <a:lnTo>
                  <a:pt x="55755" y="54464"/>
                </a:lnTo>
                <a:lnTo>
                  <a:pt x="57598" y="53693"/>
                </a:lnTo>
                <a:lnTo>
                  <a:pt x="58342" y="54155"/>
                </a:lnTo>
                <a:lnTo>
                  <a:pt x="59449" y="54616"/>
                </a:lnTo>
                <a:lnTo>
                  <a:pt x="60557" y="54768"/>
                </a:lnTo>
                <a:lnTo>
                  <a:pt x="61665" y="54926"/>
                </a:lnTo>
                <a:lnTo>
                  <a:pt x="62401" y="54926"/>
                </a:lnTo>
                <a:lnTo>
                  <a:pt x="63326" y="54768"/>
                </a:lnTo>
                <a:lnTo>
                  <a:pt x="64988" y="54155"/>
                </a:lnTo>
                <a:lnTo>
                  <a:pt x="65542" y="54768"/>
                </a:lnTo>
                <a:lnTo>
                  <a:pt x="66278" y="55229"/>
                </a:lnTo>
                <a:lnTo>
                  <a:pt x="67013" y="55691"/>
                </a:lnTo>
                <a:lnTo>
                  <a:pt x="67757" y="56001"/>
                </a:lnTo>
                <a:lnTo>
                  <a:pt x="69601" y="56311"/>
                </a:lnTo>
                <a:lnTo>
                  <a:pt x="71444" y="56462"/>
                </a:lnTo>
                <a:lnTo>
                  <a:pt x="73295" y="56152"/>
                </a:lnTo>
                <a:lnTo>
                  <a:pt x="74957" y="55691"/>
                </a:lnTo>
                <a:lnTo>
                  <a:pt x="75693" y="55229"/>
                </a:lnTo>
                <a:lnTo>
                  <a:pt x="76429" y="54768"/>
                </a:lnTo>
                <a:lnTo>
                  <a:pt x="77172" y="54155"/>
                </a:lnTo>
                <a:lnTo>
                  <a:pt x="77908" y="53541"/>
                </a:lnTo>
                <a:lnTo>
                  <a:pt x="78090" y="53080"/>
                </a:lnTo>
                <a:lnTo>
                  <a:pt x="78090" y="52770"/>
                </a:lnTo>
                <a:lnTo>
                  <a:pt x="77908" y="52460"/>
                </a:lnTo>
                <a:lnTo>
                  <a:pt x="77726" y="52157"/>
                </a:lnTo>
                <a:lnTo>
                  <a:pt x="77172" y="51999"/>
                </a:lnTo>
                <a:lnTo>
                  <a:pt x="76800" y="51847"/>
                </a:lnTo>
                <a:lnTo>
                  <a:pt x="75875" y="51847"/>
                </a:lnTo>
                <a:lnTo>
                  <a:pt x="74213" y="52618"/>
                </a:lnTo>
                <a:lnTo>
                  <a:pt x="72552" y="53232"/>
                </a:lnTo>
                <a:lnTo>
                  <a:pt x="71634" y="53383"/>
                </a:lnTo>
                <a:lnTo>
                  <a:pt x="70890" y="53541"/>
                </a:lnTo>
                <a:lnTo>
                  <a:pt x="69972" y="53541"/>
                </a:lnTo>
                <a:lnTo>
                  <a:pt x="69047" y="53232"/>
                </a:lnTo>
                <a:lnTo>
                  <a:pt x="68311" y="52770"/>
                </a:lnTo>
                <a:lnTo>
                  <a:pt x="67757" y="52309"/>
                </a:lnTo>
                <a:lnTo>
                  <a:pt x="68675" y="51386"/>
                </a:lnTo>
                <a:lnTo>
                  <a:pt x="69418" y="50463"/>
                </a:lnTo>
                <a:lnTo>
                  <a:pt x="70154" y="49540"/>
                </a:lnTo>
                <a:lnTo>
                  <a:pt x="70526" y="48465"/>
                </a:lnTo>
                <a:lnTo>
                  <a:pt x="70708" y="47384"/>
                </a:lnTo>
                <a:lnTo>
                  <a:pt x="70526" y="46461"/>
                </a:lnTo>
                <a:lnTo>
                  <a:pt x="70154" y="45538"/>
                </a:lnTo>
                <a:lnTo>
                  <a:pt x="69418" y="44615"/>
                </a:lnTo>
                <a:lnTo>
                  <a:pt x="68675" y="44153"/>
                </a:lnTo>
                <a:lnTo>
                  <a:pt x="67939" y="43850"/>
                </a:lnTo>
                <a:close/>
                <a:moveTo>
                  <a:pt x="14771" y="61387"/>
                </a:moveTo>
                <a:lnTo>
                  <a:pt x="13663" y="61691"/>
                </a:lnTo>
                <a:lnTo>
                  <a:pt x="12002" y="62310"/>
                </a:lnTo>
                <a:lnTo>
                  <a:pt x="10340" y="63233"/>
                </a:lnTo>
                <a:lnTo>
                  <a:pt x="7017" y="65079"/>
                </a:lnTo>
                <a:lnTo>
                  <a:pt x="5356" y="65844"/>
                </a:lnTo>
                <a:lnTo>
                  <a:pt x="4438" y="66464"/>
                </a:lnTo>
                <a:lnTo>
                  <a:pt x="3512" y="67077"/>
                </a:lnTo>
                <a:lnTo>
                  <a:pt x="2776" y="67690"/>
                </a:lnTo>
                <a:lnTo>
                  <a:pt x="2405" y="68462"/>
                </a:lnTo>
                <a:lnTo>
                  <a:pt x="2405" y="68771"/>
                </a:lnTo>
                <a:lnTo>
                  <a:pt x="2587" y="69075"/>
                </a:lnTo>
                <a:lnTo>
                  <a:pt x="2776" y="69536"/>
                </a:lnTo>
                <a:lnTo>
                  <a:pt x="3330" y="69846"/>
                </a:lnTo>
                <a:lnTo>
                  <a:pt x="4066" y="70156"/>
                </a:lnTo>
                <a:lnTo>
                  <a:pt x="4802" y="70156"/>
                </a:lnTo>
                <a:lnTo>
                  <a:pt x="5728" y="69998"/>
                </a:lnTo>
                <a:lnTo>
                  <a:pt x="6653" y="69846"/>
                </a:lnTo>
                <a:lnTo>
                  <a:pt x="8497" y="69075"/>
                </a:lnTo>
                <a:lnTo>
                  <a:pt x="9976" y="68462"/>
                </a:lnTo>
                <a:lnTo>
                  <a:pt x="13109" y="67077"/>
                </a:lnTo>
                <a:lnTo>
                  <a:pt x="14771" y="66306"/>
                </a:lnTo>
                <a:lnTo>
                  <a:pt x="16250" y="65383"/>
                </a:lnTo>
                <a:lnTo>
                  <a:pt x="17176" y="64770"/>
                </a:lnTo>
                <a:lnTo>
                  <a:pt x="17540" y="63998"/>
                </a:lnTo>
                <a:lnTo>
                  <a:pt x="17540" y="63233"/>
                </a:lnTo>
                <a:lnTo>
                  <a:pt x="17176" y="62462"/>
                </a:lnTo>
                <a:lnTo>
                  <a:pt x="16622" y="61849"/>
                </a:lnTo>
                <a:lnTo>
                  <a:pt x="15697" y="61539"/>
                </a:lnTo>
                <a:lnTo>
                  <a:pt x="14771" y="61387"/>
                </a:lnTo>
                <a:close/>
                <a:moveTo>
                  <a:pt x="106707" y="63385"/>
                </a:moveTo>
                <a:lnTo>
                  <a:pt x="105418" y="63537"/>
                </a:lnTo>
                <a:lnTo>
                  <a:pt x="105046" y="63695"/>
                </a:lnTo>
                <a:lnTo>
                  <a:pt x="104674" y="63998"/>
                </a:lnTo>
                <a:lnTo>
                  <a:pt x="104492" y="64308"/>
                </a:lnTo>
                <a:lnTo>
                  <a:pt x="104310" y="64618"/>
                </a:lnTo>
                <a:lnTo>
                  <a:pt x="104492" y="65231"/>
                </a:lnTo>
                <a:lnTo>
                  <a:pt x="104674" y="65541"/>
                </a:lnTo>
                <a:lnTo>
                  <a:pt x="105046" y="65844"/>
                </a:lnTo>
                <a:lnTo>
                  <a:pt x="107261" y="66925"/>
                </a:lnTo>
                <a:lnTo>
                  <a:pt x="109659" y="68000"/>
                </a:lnTo>
                <a:lnTo>
                  <a:pt x="110948" y="68771"/>
                </a:lnTo>
                <a:lnTo>
                  <a:pt x="112428" y="69385"/>
                </a:lnTo>
                <a:lnTo>
                  <a:pt x="113907" y="69846"/>
                </a:lnTo>
                <a:lnTo>
                  <a:pt x="115379" y="70156"/>
                </a:lnTo>
                <a:lnTo>
                  <a:pt x="116676" y="70156"/>
                </a:lnTo>
                <a:lnTo>
                  <a:pt x="117041" y="69998"/>
                </a:lnTo>
                <a:lnTo>
                  <a:pt x="117594" y="69694"/>
                </a:lnTo>
                <a:lnTo>
                  <a:pt x="118148" y="69233"/>
                </a:lnTo>
                <a:lnTo>
                  <a:pt x="118338" y="68462"/>
                </a:lnTo>
                <a:lnTo>
                  <a:pt x="118338" y="67690"/>
                </a:lnTo>
                <a:lnTo>
                  <a:pt x="117966" y="66925"/>
                </a:lnTo>
                <a:lnTo>
                  <a:pt x="117594" y="66616"/>
                </a:lnTo>
                <a:lnTo>
                  <a:pt x="117230" y="66464"/>
                </a:lnTo>
                <a:lnTo>
                  <a:pt x="116676" y="66154"/>
                </a:lnTo>
                <a:lnTo>
                  <a:pt x="116123" y="66154"/>
                </a:lnTo>
                <a:lnTo>
                  <a:pt x="114825" y="65844"/>
                </a:lnTo>
                <a:lnTo>
                  <a:pt x="113536" y="65541"/>
                </a:lnTo>
                <a:lnTo>
                  <a:pt x="110766" y="64460"/>
                </a:lnTo>
                <a:lnTo>
                  <a:pt x="109477" y="63847"/>
                </a:lnTo>
                <a:lnTo>
                  <a:pt x="108187" y="63537"/>
                </a:lnTo>
                <a:lnTo>
                  <a:pt x="106707" y="63385"/>
                </a:lnTo>
                <a:close/>
                <a:moveTo>
                  <a:pt x="64244" y="16469"/>
                </a:moveTo>
                <a:lnTo>
                  <a:pt x="66460" y="16620"/>
                </a:lnTo>
                <a:lnTo>
                  <a:pt x="68675" y="16930"/>
                </a:lnTo>
                <a:lnTo>
                  <a:pt x="70890" y="17234"/>
                </a:lnTo>
                <a:lnTo>
                  <a:pt x="69229" y="17695"/>
                </a:lnTo>
                <a:lnTo>
                  <a:pt x="69047" y="17853"/>
                </a:lnTo>
                <a:lnTo>
                  <a:pt x="69047" y="18005"/>
                </a:lnTo>
                <a:lnTo>
                  <a:pt x="69047" y="18157"/>
                </a:lnTo>
                <a:lnTo>
                  <a:pt x="69229" y="18315"/>
                </a:lnTo>
                <a:lnTo>
                  <a:pt x="69972" y="18618"/>
                </a:lnTo>
                <a:lnTo>
                  <a:pt x="70708" y="18776"/>
                </a:lnTo>
                <a:lnTo>
                  <a:pt x="71634" y="18618"/>
                </a:lnTo>
                <a:lnTo>
                  <a:pt x="72552" y="18466"/>
                </a:lnTo>
                <a:lnTo>
                  <a:pt x="74767" y="18157"/>
                </a:lnTo>
                <a:lnTo>
                  <a:pt x="77908" y="19238"/>
                </a:lnTo>
                <a:lnTo>
                  <a:pt x="76429" y="19389"/>
                </a:lnTo>
                <a:lnTo>
                  <a:pt x="74767" y="19699"/>
                </a:lnTo>
                <a:lnTo>
                  <a:pt x="73477" y="20161"/>
                </a:lnTo>
                <a:lnTo>
                  <a:pt x="72188" y="20622"/>
                </a:lnTo>
                <a:lnTo>
                  <a:pt x="72188" y="20774"/>
                </a:lnTo>
                <a:lnTo>
                  <a:pt x="71998" y="20926"/>
                </a:lnTo>
                <a:lnTo>
                  <a:pt x="72188" y="21084"/>
                </a:lnTo>
                <a:lnTo>
                  <a:pt x="72370" y="21235"/>
                </a:lnTo>
                <a:lnTo>
                  <a:pt x="75511" y="21084"/>
                </a:lnTo>
                <a:lnTo>
                  <a:pt x="78462" y="20926"/>
                </a:lnTo>
                <a:lnTo>
                  <a:pt x="81785" y="20926"/>
                </a:lnTo>
                <a:lnTo>
                  <a:pt x="83818" y="22159"/>
                </a:lnTo>
                <a:lnTo>
                  <a:pt x="81603" y="22620"/>
                </a:lnTo>
                <a:lnTo>
                  <a:pt x="79388" y="23233"/>
                </a:lnTo>
                <a:lnTo>
                  <a:pt x="77726" y="24005"/>
                </a:lnTo>
                <a:lnTo>
                  <a:pt x="76618" y="24770"/>
                </a:lnTo>
                <a:lnTo>
                  <a:pt x="76429" y="24928"/>
                </a:lnTo>
                <a:lnTo>
                  <a:pt x="76618" y="24928"/>
                </a:lnTo>
                <a:lnTo>
                  <a:pt x="78834" y="24770"/>
                </a:lnTo>
                <a:lnTo>
                  <a:pt x="81049" y="24466"/>
                </a:lnTo>
                <a:lnTo>
                  <a:pt x="83264" y="24156"/>
                </a:lnTo>
                <a:lnTo>
                  <a:pt x="85662" y="23853"/>
                </a:lnTo>
                <a:lnTo>
                  <a:pt x="86216" y="23853"/>
                </a:lnTo>
                <a:lnTo>
                  <a:pt x="87877" y="25079"/>
                </a:lnTo>
                <a:lnTo>
                  <a:pt x="89357" y="26464"/>
                </a:lnTo>
                <a:lnTo>
                  <a:pt x="86398" y="26616"/>
                </a:lnTo>
                <a:lnTo>
                  <a:pt x="82157" y="26925"/>
                </a:lnTo>
                <a:lnTo>
                  <a:pt x="80123" y="27077"/>
                </a:lnTo>
                <a:lnTo>
                  <a:pt x="78280" y="27697"/>
                </a:lnTo>
                <a:lnTo>
                  <a:pt x="78090" y="27848"/>
                </a:lnTo>
                <a:lnTo>
                  <a:pt x="78090" y="28000"/>
                </a:lnTo>
                <a:lnTo>
                  <a:pt x="78280" y="28158"/>
                </a:lnTo>
                <a:lnTo>
                  <a:pt x="80305" y="28620"/>
                </a:lnTo>
                <a:lnTo>
                  <a:pt x="88803" y="28620"/>
                </a:lnTo>
                <a:lnTo>
                  <a:pt x="91018" y="28462"/>
                </a:lnTo>
                <a:lnTo>
                  <a:pt x="92680" y="30769"/>
                </a:lnTo>
                <a:lnTo>
                  <a:pt x="89910" y="30769"/>
                </a:lnTo>
                <a:lnTo>
                  <a:pt x="85480" y="30927"/>
                </a:lnTo>
                <a:lnTo>
                  <a:pt x="80859" y="31231"/>
                </a:lnTo>
                <a:lnTo>
                  <a:pt x="80677" y="31231"/>
                </a:lnTo>
                <a:lnTo>
                  <a:pt x="80677" y="31389"/>
                </a:lnTo>
                <a:lnTo>
                  <a:pt x="80677" y="31541"/>
                </a:lnTo>
                <a:lnTo>
                  <a:pt x="80859" y="31692"/>
                </a:lnTo>
                <a:lnTo>
                  <a:pt x="82711" y="32154"/>
                </a:lnTo>
                <a:lnTo>
                  <a:pt x="84736" y="32312"/>
                </a:lnTo>
                <a:lnTo>
                  <a:pt x="91200" y="32312"/>
                </a:lnTo>
                <a:lnTo>
                  <a:pt x="93787" y="32464"/>
                </a:lnTo>
                <a:lnTo>
                  <a:pt x="95259" y="35542"/>
                </a:lnTo>
                <a:lnTo>
                  <a:pt x="86952" y="35542"/>
                </a:lnTo>
                <a:lnTo>
                  <a:pt x="85662" y="35694"/>
                </a:lnTo>
                <a:lnTo>
                  <a:pt x="84554" y="36004"/>
                </a:lnTo>
                <a:lnTo>
                  <a:pt x="83446" y="36465"/>
                </a:lnTo>
                <a:lnTo>
                  <a:pt x="83264" y="36617"/>
                </a:lnTo>
                <a:lnTo>
                  <a:pt x="83446" y="36927"/>
                </a:lnTo>
                <a:lnTo>
                  <a:pt x="85480" y="37230"/>
                </a:lnTo>
                <a:lnTo>
                  <a:pt x="87505" y="37230"/>
                </a:lnTo>
                <a:lnTo>
                  <a:pt x="91572" y="37388"/>
                </a:lnTo>
                <a:lnTo>
                  <a:pt x="96003" y="37540"/>
                </a:lnTo>
                <a:lnTo>
                  <a:pt x="96367" y="38311"/>
                </a:lnTo>
                <a:lnTo>
                  <a:pt x="96556" y="39076"/>
                </a:lnTo>
                <a:lnTo>
                  <a:pt x="93969" y="39076"/>
                </a:lnTo>
                <a:lnTo>
                  <a:pt x="88985" y="39538"/>
                </a:lnTo>
                <a:lnTo>
                  <a:pt x="86587" y="39696"/>
                </a:lnTo>
                <a:lnTo>
                  <a:pt x="84372" y="40158"/>
                </a:lnTo>
                <a:lnTo>
                  <a:pt x="84182" y="40158"/>
                </a:lnTo>
                <a:lnTo>
                  <a:pt x="84182" y="40309"/>
                </a:lnTo>
                <a:lnTo>
                  <a:pt x="84182" y="40461"/>
                </a:lnTo>
                <a:lnTo>
                  <a:pt x="84372" y="40619"/>
                </a:lnTo>
                <a:lnTo>
                  <a:pt x="86398" y="40923"/>
                </a:lnTo>
                <a:lnTo>
                  <a:pt x="88431" y="41081"/>
                </a:lnTo>
                <a:lnTo>
                  <a:pt x="94895" y="41081"/>
                </a:lnTo>
                <a:lnTo>
                  <a:pt x="97292" y="41232"/>
                </a:lnTo>
                <a:lnTo>
                  <a:pt x="97664" y="43230"/>
                </a:lnTo>
                <a:lnTo>
                  <a:pt x="95259" y="43230"/>
                </a:lnTo>
                <a:lnTo>
                  <a:pt x="92862" y="43388"/>
                </a:lnTo>
                <a:lnTo>
                  <a:pt x="89167" y="43540"/>
                </a:lnTo>
                <a:lnTo>
                  <a:pt x="87323" y="43692"/>
                </a:lnTo>
                <a:lnTo>
                  <a:pt x="85480" y="43850"/>
                </a:lnTo>
                <a:lnTo>
                  <a:pt x="85290" y="43850"/>
                </a:lnTo>
                <a:lnTo>
                  <a:pt x="85290" y="44001"/>
                </a:lnTo>
                <a:lnTo>
                  <a:pt x="85290" y="44311"/>
                </a:lnTo>
                <a:lnTo>
                  <a:pt x="85480" y="44311"/>
                </a:lnTo>
                <a:lnTo>
                  <a:pt x="86952" y="44773"/>
                </a:lnTo>
                <a:lnTo>
                  <a:pt x="88613" y="45076"/>
                </a:lnTo>
                <a:lnTo>
                  <a:pt x="96556" y="45076"/>
                </a:lnTo>
                <a:lnTo>
                  <a:pt x="98028" y="44924"/>
                </a:lnTo>
                <a:lnTo>
                  <a:pt x="98582" y="48003"/>
                </a:lnTo>
                <a:lnTo>
                  <a:pt x="98582" y="48003"/>
                </a:lnTo>
                <a:lnTo>
                  <a:pt x="97474" y="47845"/>
                </a:lnTo>
                <a:lnTo>
                  <a:pt x="96367" y="47845"/>
                </a:lnTo>
                <a:lnTo>
                  <a:pt x="94341" y="48003"/>
                </a:lnTo>
                <a:lnTo>
                  <a:pt x="91018" y="48003"/>
                </a:lnTo>
                <a:lnTo>
                  <a:pt x="89357" y="48155"/>
                </a:lnTo>
                <a:lnTo>
                  <a:pt x="87695" y="48617"/>
                </a:lnTo>
                <a:lnTo>
                  <a:pt x="87505" y="48617"/>
                </a:lnTo>
                <a:lnTo>
                  <a:pt x="87505" y="48926"/>
                </a:lnTo>
                <a:lnTo>
                  <a:pt x="87505" y="49078"/>
                </a:lnTo>
                <a:lnTo>
                  <a:pt x="87695" y="49230"/>
                </a:lnTo>
                <a:lnTo>
                  <a:pt x="89357" y="49540"/>
                </a:lnTo>
                <a:lnTo>
                  <a:pt x="91018" y="49691"/>
                </a:lnTo>
                <a:lnTo>
                  <a:pt x="94341" y="49691"/>
                </a:lnTo>
                <a:lnTo>
                  <a:pt x="96367" y="49849"/>
                </a:lnTo>
                <a:lnTo>
                  <a:pt x="97474" y="49849"/>
                </a:lnTo>
                <a:lnTo>
                  <a:pt x="98582" y="49691"/>
                </a:lnTo>
                <a:lnTo>
                  <a:pt x="98582" y="50001"/>
                </a:lnTo>
                <a:lnTo>
                  <a:pt x="98582" y="52157"/>
                </a:lnTo>
                <a:lnTo>
                  <a:pt x="97664" y="51847"/>
                </a:lnTo>
                <a:lnTo>
                  <a:pt x="96921" y="51847"/>
                </a:lnTo>
                <a:lnTo>
                  <a:pt x="95077" y="51695"/>
                </a:lnTo>
                <a:lnTo>
                  <a:pt x="91754" y="51695"/>
                </a:lnTo>
                <a:lnTo>
                  <a:pt x="90092" y="51847"/>
                </a:lnTo>
                <a:lnTo>
                  <a:pt x="88431" y="52157"/>
                </a:lnTo>
                <a:lnTo>
                  <a:pt x="88431" y="52309"/>
                </a:lnTo>
                <a:lnTo>
                  <a:pt x="88249" y="52460"/>
                </a:lnTo>
                <a:lnTo>
                  <a:pt x="88431" y="52460"/>
                </a:lnTo>
                <a:lnTo>
                  <a:pt x="88431" y="52618"/>
                </a:lnTo>
                <a:lnTo>
                  <a:pt x="91382" y="53080"/>
                </a:lnTo>
                <a:lnTo>
                  <a:pt x="94151" y="53383"/>
                </a:lnTo>
                <a:lnTo>
                  <a:pt x="96367" y="53541"/>
                </a:lnTo>
                <a:lnTo>
                  <a:pt x="97292" y="53693"/>
                </a:lnTo>
                <a:lnTo>
                  <a:pt x="98400" y="53541"/>
                </a:lnTo>
                <a:lnTo>
                  <a:pt x="97664" y="56001"/>
                </a:lnTo>
                <a:lnTo>
                  <a:pt x="96003" y="55691"/>
                </a:lnTo>
                <a:lnTo>
                  <a:pt x="94705" y="55539"/>
                </a:lnTo>
                <a:lnTo>
                  <a:pt x="93044" y="55229"/>
                </a:lnTo>
                <a:lnTo>
                  <a:pt x="89721" y="55229"/>
                </a:lnTo>
                <a:lnTo>
                  <a:pt x="88059" y="55691"/>
                </a:lnTo>
                <a:lnTo>
                  <a:pt x="87877" y="55849"/>
                </a:lnTo>
                <a:lnTo>
                  <a:pt x="87877" y="56001"/>
                </a:lnTo>
                <a:lnTo>
                  <a:pt x="87877" y="56152"/>
                </a:lnTo>
                <a:lnTo>
                  <a:pt x="89910" y="56152"/>
                </a:lnTo>
                <a:lnTo>
                  <a:pt x="91754" y="56462"/>
                </a:lnTo>
                <a:lnTo>
                  <a:pt x="95259" y="57234"/>
                </a:lnTo>
                <a:lnTo>
                  <a:pt x="96921" y="57695"/>
                </a:lnTo>
                <a:lnTo>
                  <a:pt x="96003" y="59080"/>
                </a:lnTo>
                <a:lnTo>
                  <a:pt x="94895" y="58770"/>
                </a:lnTo>
                <a:lnTo>
                  <a:pt x="93415" y="58618"/>
                </a:lnTo>
                <a:lnTo>
                  <a:pt x="92126" y="58308"/>
                </a:lnTo>
                <a:lnTo>
                  <a:pt x="90828" y="58157"/>
                </a:lnTo>
                <a:lnTo>
                  <a:pt x="88059" y="58157"/>
                </a:lnTo>
                <a:lnTo>
                  <a:pt x="87877" y="58308"/>
                </a:lnTo>
                <a:lnTo>
                  <a:pt x="87877" y="58460"/>
                </a:lnTo>
                <a:lnTo>
                  <a:pt x="87877" y="58618"/>
                </a:lnTo>
                <a:lnTo>
                  <a:pt x="90464" y="59541"/>
                </a:lnTo>
                <a:lnTo>
                  <a:pt x="92862" y="60464"/>
                </a:lnTo>
                <a:lnTo>
                  <a:pt x="95077" y="60926"/>
                </a:lnTo>
                <a:lnTo>
                  <a:pt x="93598" y="62772"/>
                </a:lnTo>
                <a:lnTo>
                  <a:pt x="93598" y="63075"/>
                </a:lnTo>
                <a:lnTo>
                  <a:pt x="92308" y="62614"/>
                </a:lnTo>
                <a:lnTo>
                  <a:pt x="91018" y="62462"/>
                </a:lnTo>
                <a:lnTo>
                  <a:pt x="89539" y="62152"/>
                </a:lnTo>
                <a:lnTo>
                  <a:pt x="85290" y="62152"/>
                </a:lnTo>
                <a:lnTo>
                  <a:pt x="85108" y="62310"/>
                </a:lnTo>
                <a:lnTo>
                  <a:pt x="85108" y="62462"/>
                </a:lnTo>
                <a:lnTo>
                  <a:pt x="85290" y="62462"/>
                </a:lnTo>
                <a:lnTo>
                  <a:pt x="87505" y="63233"/>
                </a:lnTo>
                <a:lnTo>
                  <a:pt x="89910" y="63998"/>
                </a:lnTo>
                <a:lnTo>
                  <a:pt x="92308" y="64770"/>
                </a:lnTo>
                <a:lnTo>
                  <a:pt x="90828" y="66464"/>
                </a:lnTo>
                <a:lnTo>
                  <a:pt x="89721" y="66306"/>
                </a:lnTo>
                <a:lnTo>
                  <a:pt x="86587" y="65693"/>
                </a:lnTo>
                <a:lnTo>
                  <a:pt x="83629" y="65383"/>
                </a:lnTo>
                <a:lnTo>
                  <a:pt x="83264" y="65383"/>
                </a:lnTo>
                <a:lnTo>
                  <a:pt x="83264" y="65541"/>
                </a:lnTo>
                <a:lnTo>
                  <a:pt x="83264" y="65693"/>
                </a:lnTo>
                <a:lnTo>
                  <a:pt x="83446" y="66002"/>
                </a:lnTo>
                <a:lnTo>
                  <a:pt x="84554" y="66616"/>
                </a:lnTo>
                <a:lnTo>
                  <a:pt x="85844" y="67077"/>
                </a:lnTo>
                <a:lnTo>
                  <a:pt x="88249" y="67848"/>
                </a:lnTo>
                <a:lnTo>
                  <a:pt x="89539" y="68152"/>
                </a:lnTo>
                <a:lnTo>
                  <a:pt x="88431" y="69536"/>
                </a:lnTo>
                <a:lnTo>
                  <a:pt x="87323" y="69233"/>
                </a:lnTo>
                <a:lnTo>
                  <a:pt x="86216" y="69075"/>
                </a:lnTo>
                <a:lnTo>
                  <a:pt x="84000" y="68613"/>
                </a:lnTo>
                <a:lnTo>
                  <a:pt x="83075" y="68613"/>
                </a:lnTo>
                <a:lnTo>
                  <a:pt x="81967" y="68923"/>
                </a:lnTo>
                <a:lnTo>
                  <a:pt x="81785" y="69075"/>
                </a:lnTo>
                <a:lnTo>
                  <a:pt x="81603" y="69233"/>
                </a:lnTo>
                <a:lnTo>
                  <a:pt x="81603" y="69536"/>
                </a:lnTo>
                <a:lnTo>
                  <a:pt x="81785" y="69846"/>
                </a:lnTo>
                <a:lnTo>
                  <a:pt x="82711" y="70308"/>
                </a:lnTo>
                <a:lnTo>
                  <a:pt x="83629" y="70617"/>
                </a:lnTo>
                <a:lnTo>
                  <a:pt x="85480" y="71079"/>
                </a:lnTo>
                <a:lnTo>
                  <a:pt x="86952" y="71382"/>
                </a:lnTo>
                <a:lnTo>
                  <a:pt x="85290" y="73229"/>
                </a:lnTo>
                <a:lnTo>
                  <a:pt x="84000" y="72925"/>
                </a:lnTo>
                <a:lnTo>
                  <a:pt x="82521" y="72925"/>
                </a:lnTo>
                <a:lnTo>
                  <a:pt x="81049" y="73229"/>
                </a:lnTo>
                <a:lnTo>
                  <a:pt x="80859" y="73387"/>
                </a:lnTo>
                <a:lnTo>
                  <a:pt x="81049" y="73538"/>
                </a:lnTo>
                <a:lnTo>
                  <a:pt x="82157" y="73848"/>
                </a:lnTo>
                <a:lnTo>
                  <a:pt x="83264" y="74152"/>
                </a:lnTo>
                <a:lnTo>
                  <a:pt x="84182" y="74461"/>
                </a:lnTo>
                <a:lnTo>
                  <a:pt x="82521" y="76769"/>
                </a:lnTo>
                <a:lnTo>
                  <a:pt x="82157" y="76611"/>
                </a:lnTo>
                <a:lnTo>
                  <a:pt x="80859" y="76149"/>
                </a:lnTo>
                <a:lnTo>
                  <a:pt x="80123" y="75846"/>
                </a:lnTo>
                <a:lnTo>
                  <a:pt x="79388" y="75688"/>
                </a:lnTo>
                <a:lnTo>
                  <a:pt x="79198" y="75846"/>
                </a:lnTo>
                <a:lnTo>
                  <a:pt x="79198" y="76149"/>
                </a:lnTo>
                <a:lnTo>
                  <a:pt x="79570" y="76611"/>
                </a:lnTo>
                <a:lnTo>
                  <a:pt x="80305" y="77072"/>
                </a:lnTo>
                <a:lnTo>
                  <a:pt x="81603" y="77844"/>
                </a:lnTo>
                <a:lnTo>
                  <a:pt x="80123" y="80000"/>
                </a:lnTo>
                <a:lnTo>
                  <a:pt x="79016" y="79841"/>
                </a:lnTo>
                <a:lnTo>
                  <a:pt x="77172" y="79841"/>
                </a:lnTo>
                <a:lnTo>
                  <a:pt x="76064" y="80000"/>
                </a:lnTo>
                <a:lnTo>
                  <a:pt x="76064" y="80151"/>
                </a:lnTo>
                <a:lnTo>
                  <a:pt x="76064" y="80303"/>
                </a:lnTo>
                <a:lnTo>
                  <a:pt x="77726" y="80923"/>
                </a:lnTo>
                <a:lnTo>
                  <a:pt x="79198" y="81536"/>
                </a:lnTo>
                <a:lnTo>
                  <a:pt x="77354" y="84615"/>
                </a:lnTo>
                <a:lnTo>
                  <a:pt x="74957" y="84615"/>
                </a:lnTo>
                <a:lnTo>
                  <a:pt x="75139" y="84918"/>
                </a:lnTo>
                <a:lnTo>
                  <a:pt x="76982" y="85380"/>
                </a:lnTo>
                <a:lnTo>
                  <a:pt x="76429" y="86612"/>
                </a:lnTo>
                <a:lnTo>
                  <a:pt x="76064" y="87845"/>
                </a:lnTo>
                <a:lnTo>
                  <a:pt x="75511" y="90305"/>
                </a:lnTo>
                <a:lnTo>
                  <a:pt x="74957" y="92764"/>
                </a:lnTo>
                <a:lnTo>
                  <a:pt x="74403" y="95381"/>
                </a:lnTo>
                <a:lnTo>
                  <a:pt x="69047" y="95533"/>
                </a:lnTo>
                <a:lnTo>
                  <a:pt x="70154" y="92764"/>
                </a:lnTo>
                <a:lnTo>
                  <a:pt x="70890" y="89995"/>
                </a:lnTo>
                <a:lnTo>
                  <a:pt x="72370" y="84457"/>
                </a:lnTo>
                <a:lnTo>
                  <a:pt x="73849" y="78767"/>
                </a:lnTo>
                <a:lnTo>
                  <a:pt x="74767" y="75998"/>
                </a:lnTo>
                <a:lnTo>
                  <a:pt x="75693" y="73229"/>
                </a:lnTo>
                <a:lnTo>
                  <a:pt x="77908" y="67387"/>
                </a:lnTo>
                <a:lnTo>
                  <a:pt x="79941" y="61539"/>
                </a:lnTo>
                <a:lnTo>
                  <a:pt x="80859" y="58922"/>
                </a:lnTo>
                <a:lnTo>
                  <a:pt x="81603" y="56001"/>
                </a:lnTo>
                <a:lnTo>
                  <a:pt x="81785" y="54616"/>
                </a:lnTo>
                <a:lnTo>
                  <a:pt x="81785" y="53080"/>
                </a:lnTo>
                <a:lnTo>
                  <a:pt x="81603" y="51695"/>
                </a:lnTo>
                <a:lnTo>
                  <a:pt x="81231" y="50311"/>
                </a:lnTo>
                <a:lnTo>
                  <a:pt x="81049" y="50153"/>
                </a:lnTo>
                <a:lnTo>
                  <a:pt x="80677" y="50153"/>
                </a:lnTo>
                <a:lnTo>
                  <a:pt x="80495" y="50311"/>
                </a:lnTo>
                <a:lnTo>
                  <a:pt x="79941" y="51695"/>
                </a:lnTo>
                <a:lnTo>
                  <a:pt x="79388" y="53232"/>
                </a:lnTo>
                <a:lnTo>
                  <a:pt x="78644" y="56152"/>
                </a:lnTo>
                <a:lnTo>
                  <a:pt x="78090" y="59231"/>
                </a:lnTo>
                <a:lnTo>
                  <a:pt x="77172" y="62152"/>
                </a:lnTo>
                <a:lnTo>
                  <a:pt x="75139" y="68000"/>
                </a:lnTo>
                <a:lnTo>
                  <a:pt x="72741" y="73690"/>
                </a:lnTo>
                <a:lnTo>
                  <a:pt x="71816" y="76459"/>
                </a:lnTo>
                <a:lnTo>
                  <a:pt x="71080" y="79228"/>
                </a:lnTo>
                <a:lnTo>
                  <a:pt x="69601" y="84615"/>
                </a:lnTo>
                <a:lnTo>
                  <a:pt x="68121" y="90153"/>
                </a:lnTo>
                <a:lnTo>
                  <a:pt x="67203" y="92922"/>
                </a:lnTo>
                <a:lnTo>
                  <a:pt x="66278" y="95533"/>
                </a:lnTo>
                <a:lnTo>
                  <a:pt x="61665" y="95691"/>
                </a:lnTo>
                <a:lnTo>
                  <a:pt x="57044" y="95381"/>
                </a:lnTo>
                <a:lnTo>
                  <a:pt x="54465" y="95229"/>
                </a:lnTo>
                <a:lnTo>
                  <a:pt x="54275" y="95071"/>
                </a:lnTo>
                <a:lnTo>
                  <a:pt x="53721" y="92922"/>
                </a:lnTo>
                <a:lnTo>
                  <a:pt x="53357" y="90766"/>
                </a:lnTo>
                <a:lnTo>
                  <a:pt x="52614" y="86303"/>
                </a:lnTo>
                <a:lnTo>
                  <a:pt x="51324" y="79690"/>
                </a:lnTo>
                <a:lnTo>
                  <a:pt x="49845" y="73229"/>
                </a:lnTo>
                <a:lnTo>
                  <a:pt x="47265" y="62462"/>
                </a:lnTo>
                <a:lnTo>
                  <a:pt x="45975" y="57076"/>
                </a:lnTo>
                <a:lnTo>
                  <a:pt x="44314" y="51695"/>
                </a:lnTo>
                <a:lnTo>
                  <a:pt x="44124" y="51537"/>
                </a:lnTo>
                <a:lnTo>
                  <a:pt x="43760" y="51386"/>
                </a:lnTo>
                <a:lnTo>
                  <a:pt x="43570" y="51386"/>
                </a:lnTo>
                <a:lnTo>
                  <a:pt x="43206" y="51537"/>
                </a:lnTo>
                <a:lnTo>
                  <a:pt x="42834" y="52460"/>
                </a:lnTo>
                <a:lnTo>
                  <a:pt x="42834" y="53232"/>
                </a:lnTo>
                <a:lnTo>
                  <a:pt x="42834" y="54003"/>
                </a:lnTo>
                <a:lnTo>
                  <a:pt x="42834" y="54768"/>
                </a:lnTo>
                <a:lnTo>
                  <a:pt x="43388" y="56462"/>
                </a:lnTo>
                <a:lnTo>
                  <a:pt x="43760" y="58157"/>
                </a:lnTo>
                <a:lnTo>
                  <a:pt x="44496" y="61539"/>
                </a:lnTo>
                <a:lnTo>
                  <a:pt x="45232" y="64770"/>
                </a:lnTo>
                <a:lnTo>
                  <a:pt x="45786" y="68152"/>
                </a:lnTo>
                <a:lnTo>
                  <a:pt x="46529" y="71541"/>
                </a:lnTo>
                <a:lnTo>
                  <a:pt x="48001" y="77995"/>
                </a:lnTo>
                <a:lnTo>
                  <a:pt x="49480" y="84615"/>
                </a:lnTo>
                <a:lnTo>
                  <a:pt x="49845" y="87074"/>
                </a:lnTo>
                <a:lnTo>
                  <a:pt x="50216" y="89843"/>
                </a:lnTo>
                <a:lnTo>
                  <a:pt x="50588" y="92460"/>
                </a:lnTo>
                <a:lnTo>
                  <a:pt x="50952" y="93687"/>
                </a:lnTo>
                <a:lnTo>
                  <a:pt x="51324" y="94920"/>
                </a:lnTo>
                <a:lnTo>
                  <a:pt x="49291" y="95071"/>
                </a:lnTo>
                <a:lnTo>
                  <a:pt x="49109" y="92460"/>
                </a:lnTo>
                <a:lnTo>
                  <a:pt x="48555" y="89995"/>
                </a:lnTo>
                <a:lnTo>
                  <a:pt x="47637" y="87535"/>
                </a:lnTo>
                <a:lnTo>
                  <a:pt x="46529" y="85228"/>
                </a:lnTo>
                <a:lnTo>
                  <a:pt x="45050" y="82920"/>
                </a:lnTo>
                <a:lnTo>
                  <a:pt x="43570" y="80764"/>
                </a:lnTo>
                <a:lnTo>
                  <a:pt x="40065" y="76307"/>
                </a:lnTo>
                <a:lnTo>
                  <a:pt x="36006" y="71231"/>
                </a:lnTo>
                <a:lnTo>
                  <a:pt x="31940" y="65844"/>
                </a:lnTo>
                <a:lnTo>
                  <a:pt x="30096" y="63075"/>
                </a:lnTo>
                <a:lnTo>
                  <a:pt x="28253" y="60306"/>
                </a:lnTo>
                <a:lnTo>
                  <a:pt x="26773" y="57385"/>
                </a:lnTo>
                <a:lnTo>
                  <a:pt x="25483" y="54464"/>
                </a:lnTo>
                <a:lnTo>
                  <a:pt x="24930" y="53080"/>
                </a:lnTo>
                <a:lnTo>
                  <a:pt x="24740" y="51537"/>
                </a:lnTo>
                <a:lnTo>
                  <a:pt x="24558" y="50001"/>
                </a:lnTo>
                <a:lnTo>
                  <a:pt x="24558" y="48465"/>
                </a:lnTo>
                <a:lnTo>
                  <a:pt x="24740" y="45234"/>
                </a:lnTo>
                <a:lnTo>
                  <a:pt x="25112" y="42155"/>
                </a:lnTo>
                <a:lnTo>
                  <a:pt x="25294" y="40309"/>
                </a:lnTo>
                <a:lnTo>
                  <a:pt x="25848" y="38615"/>
                </a:lnTo>
                <a:lnTo>
                  <a:pt x="26401" y="36927"/>
                </a:lnTo>
                <a:lnTo>
                  <a:pt x="27145" y="35384"/>
                </a:lnTo>
                <a:lnTo>
                  <a:pt x="28063" y="33848"/>
                </a:lnTo>
                <a:lnTo>
                  <a:pt x="29171" y="32312"/>
                </a:lnTo>
                <a:lnTo>
                  <a:pt x="30468" y="30927"/>
                </a:lnTo>
                <a:lnTo>
                  <a:pt x="31758" y="29543"/>
                </a:lnTo>
                <a:lnTo>
                  <a:pt x="35263" y="26312"/>
                </a:lnTo>
                <a:lnTo>
                  <a:pt x="38404" y="23695"/>
                </a:lnTo>
                <a:lnTo>
                  <a:pt x="40991" y="21697"/>
                </a:lnTo>
                <a:lnTo>
                  <a:pt x="43570" y="20161"/>
                </a:lnTo>
                <a:lnTo>
                  <a:pt x="45975" y="19080"/>
                </a:lnTo>
                <a:lnTo>
                  <a:pt x="48191" y="18157"/>
                </a:lnTo>
                <a:lnTo>
                  <a:pt x="50588" y="17543"/>
                </a:lnTo>
                <a:lnTo>
                  <a:pt x="52986" y="17082"/>
                </a:lnTo>
                <a:lnTo>
                  <a:pt x="55201" y="16772"/>
                </a:lnTo>
                <a:lnTo>
                  <a:pt x="57416" y="16620"/>
                </a:lnTo>
                <a:lnTo>
                  <a:pt x="59632" y="16469"/>
                </a:lnTo>
                <a:close/>
                <a:moveTo>
                  <a:pt x="50952" y="98150"/>
                </a:moveTo>
                <a:lnTo>
                  <a:pt x="50216" y="99383"/>
                </a:lnTo>
                <a:lnTo>
                  <a:pt x="48191" y="102152"/>
                </a:lnTo>
                <a:lnTo>
                  <a:pt x="47637" y="101842"/>
                </a:lnTo>
                <a:lnTo>
                  <a:pt x="47265" y="101533"/>
                </a:lnTo>
                <a:lnTo>
                  <a:pt x="47083" y="100919"/>
                </a:lnTo>
                <a:lnTo>
                  <a:pt x="47083" y="100306"/>
                </a:lnTo>
                <a:lnTo>
                  <a:pt x="47083" y="99687"/>
                </a:lnTo>
                <a:lnTo>
                  <a:pt x="47265" y="99225"/>
                </a:lnTo>
                <a:lnTo>
                  <a:pt x="47637" y="98612"/>
                </a:lnTo>
                <a:lnTo>
                  <a:pt x="48001" y="98302"/>
                </a:lnTo>
                <a:lnTo>
                  <a:pt x="50034" y="98150"/>
                </a:lnTo>
                <a:close/>
                <a:moveTo>
                  <a:pt x="52250" y="98150"/>
                </a:moveTo>
                <a:lnTo>
                  <a:pt x="55201" y="98302"/>
                </a:lnTo>
                <a:lnTo>
                  <a:pt x="57970" y="98612"/>
                </a:lnTo>
                <a:lnTo>
                  <a:pt x="62401" y="98922"/>
                </a:lnTo>
                <a:lnTo>
                  <a:pt x="66831" y="99073"/>
                </a:lnTo>
                <a:lnTo>
                  <a:pt x="64798" y="100919"/>
                </a:lnTo>
                <a:lnTo>
                  <a:pt x="62955" y="102765"/>
                </a:lnTo>
                <a:lnTo>
                  <a:pt x="60003" y="102614"/>
                </a:lnTo>
                <a:lnTo>
                  <a:pt x="62583" y="99535"/>
                </a:lnTo>
                <a:lnTo>
                  <a:pt x="62583" y="99383"/>
                </a:lnTo>
                <a:lnTo>
                  <a:pt x="62401" y="99225"/>
                </a:lnTo>
                <a:lnTo>
                  <a:pt x="62219" y="99073"/>
                </a:lnTo>
                <a:lnTo>
                  <a:pt x="62029" y="99225"/>
                </a:lnTo>
                <a:lnTo>
                  <a:pt x="58342" y="102614"/>
                </a:lnTo>
                <a:lnTo>
                  <a:pt x="54465" y="102304"/>
                </a:lnTo>
                <a:lnTo>
                  <a:pt x="55573" y="100768"/>
                </a:lnTo>
                <a:lnTo>
                  <a:pt x="56680" y="99073"/>
                </a:lnTo>
                <a:lnTo>
                  <a:pt x="56680" y="98922"/>
                </a:lnTo>
                <a:lnTo>
                  <a:pt x="56491" y="98764"/>
                </a:lnTo>
                <a:lnTo>
                  <a:pt x="56309" y="98922"/>
                </a:lnTo>
                <a:lnTo>
                  <a:pt x="54647" y="100458"/>
                </a:lnTo>
                <a:lnTo>
                  <a:pt x="52614" y="102304"/>
                </a:lnTo>
                <a:lnTo>
                  <a:pt x="51142" y="102456"/>
                </a:lnTo>
                <a:lnTo>
                  <a:pt x="49845" y="102765"/>
                </a:lnTo>
                <a:lnTo>
                  <a:pt x="50588" y="101533"/>
                </a:lnTo>
                <a:lnTo>
                  <a:pt x="51696" y="99996"/>
                </a:lnTo>
                <a:lnTo>
                  <a:pt x="52060" y="99073"/>
                </a:lnTo>
                <a:lnTo>
                  <a:pt x="52250" y="98150"/>
                </a:lnTo>
                <a:close/>
                <a:moveTo>
                  <a:pt x="73295" y="98764"/>
                </a:moveTo>
                <a:lnTo>
                  <a:pt x="73849" y="99073"/>
                </a:lnTo>
                <a:lnTo>
                  <a:pt x="74403" y="99225"/>
                </a:lnTo>
                <a:lnTo>
                  <a:pt x="75511" y="99225"/>
                </a:lnTo>
                <a:lnTo>
                  <a:pt x="74213" y="99845"/>
                </a:lnTo>
                <a:lnTo>
                  <a:pt x="73295" y="100768"/>
                </a:lnTo>
                <a:lnTo>
                  <a:pt x="72370" y="101691"/>
                </a:lnTo>
                <a:lnTo>
                  <a:pt x="71444" y="102917"/>
                </a:lnTo>
                <a:lnTo>
                  <a:pt x="70336" y="102917"/>
                </a:lnTo>
                <a:lnTo>
                  <a:pt x="72924" y="99996"/>
                </a:lnTo>
                <a:lnTo>
                  <a:pt x="72924" y="99845"/>
                </a:lnTo>
                <a:lnTo>
                  <a:pt x="72924" y="99687"/>
                </a:lnTo>
                <a:lnTo>
                  <a:pt x="72552" y="99687"/>
                </a:lnTo>
                <a:lnTo>
                  <a:pt x="70708" y="101229"/>
                </a:lnTo>
                <a:lnTo>
                  <a:pt x="68865" y="102765"/>
                </a:lnTo>
                <a:lnTo>
                  <a:pt x="64616" y="102765"/>
                </a:lnTo>
                <a:lnTo>
                  <a:pt x="67385" y="99383"/>
                </a:lnTo>
                <a:lnTo>
                  <a:pt x="67567" y="99225"/>
                </a:lnTo>
                <a:lnTo>
                  <a:pt x="67385" y="99073"/>
                </a:lnTo>
                <a:lnTo>
                  <a:pt x="70336" y="99073"/>
                </a:lnTo>
                <a:lnTo>
                  <a:pt x="73295" y="98764"/>
                </a:lnTo>
                <a:close/>
                <a:moveTo>
                  <a:pt x="76429" y="99687"/>
                </a:moveTo>
                <a:lnTo>
                  <a:pt x="76429" y="100148"/>
                </a:lnTo>
                <a:lnTo>
                  <a:pt x="76618" y="100768"/>
                </a:lnTo>
                <a:lnTo>
                  <a:pt x="76429" y="101533"/>
                </a:lnTo>
                <a:lnTo>
                  <a:pt x="76247" y="102304"/>
                </a:lnTo>
                <a:lnTo>
                  <a:pt x="75693" y="103075"/>
                </a:lnTo>
                <a:lnTo>
                  <a:pt x="74031" y="102917"/>
                </a:lnTo>
                <a:lnTo>
                  <a:pt x="74957" y="101229"/>
                </a:lnTo>
                <a:lnTo>
                  <a:pt x="75693" y="100458"/>
                </a:lnTo>
                <a:lnTo>
                  <a:pt x="76429" y="99687"/>
                </a:lnTo>
                <a:close/>
                <a:moveTo>
                  <a:pt x="49480" y="104763"/>
                </a:moveTo>
                <a:lnTo>
                  <a:pt x="50034" y="105073"/>
                </a:lnTo>
                <a:lnTo>
                  <a:pt x="48737" y="106767"/>
                </a:lnTo>
                <a:lnTo>
                  <a:pt x="48373" y="107690"/>
                </a:lnTo>
                <a:lnTo>
                  <a:pt x="48001" y="108613"/>
                </a:lnTo>
                <a:lnTo>
                  <a:pt x="47447" y="107994"/>
                </a:lnTo>
                <a:lnTo>
                  <a:pt x="47265" y="107381"/>
                </a:lnTo>
                <a:lnTo>
                  <a:pt x="47083" y="106919"/>
                </a:lnTo>
                <a:lnTo>
                  <a:pt x="47265" y="106306"/>
                </a:lnTo>
                <a:lnTo>
                  <a:pt x="47447" y="106458"/>
                </a:lnTo>
                <a:lnTo>
                  <a:pt x="47819" y="106458"/>
                </a:lnTo>
                <a:lnTo>
                  <a:pt x="48191" y="106306"/>
                </a:lnTo>
                <a:lnTo>
                  <a:pt x="48373" y="105996"/>
                </a:lnTo>
                <a:lnTo>
                  <a:pt x="48737" y="104921"/>
                </a:lnTo>
                <a:lnTo>
                  <a:pt x="48927" y="104921"/>
                </a:lnTo>
                <a:lnTo>
                  <a:pt x="49480" y="104763"/>
                </a:lnTo>
                <a:close/>
                <a:moveTo>
                  <a:pt x="59814" y="105535"/>
                </a:moveTo>
                <a:lnTo>
                  <a:pt x="60367" y="105686"/>
                </a:lnTo>
                <a:lnTo>
                  <a:pt x="59078" y="107381"/>
                </a:lnTo>
                <a:lnTo>
                  <a:pt x="57788" y="109075"/>
                </a:lnTo>
                <a:lnTo>
                  <a:pt x="57598" y="109536"/>
                </a:lnTo>
                <a:lnTo>
                  <a:pt x="55383" y="109536"/>
                </a:lnTo>
                <a:lnTo>
                  <a:pt x="56126" y="108152"/>
                </a:lnTo>
                <a:lnTo>
                  <a:pt x="57044" y="106767"/>
                </a:lnTo>
                <a:lnTo>
                  <a:pt x="57788" y="105686"/>
                </a:lnTo>
                <a:lnTo>
                  <a:pt x="59814" y="105535"/>
                </a:lnTo>
                <a:close/>
                <a:moveTo>
                  <a:pt x="62401" y="105686"/>
                </a:moveTo>
                <a:lnTo>
                  <a:pt x="66278" y="105844"/>
                </a:lnTo>
                <a:lnTo>
                  <a:pt x="64798" y="107690"/>
                </a:lnTo>
                <a:lnTo>
                  <a:pt x="63508" y="109536"/>
                </a:lnTo>
                <a:lnTo>
                  <a:pt x="60003" y="109536"/>
                </a:lnTo>
                <a:lnTo>
                  <a:pt x="60185" y="109227"/>
                </a:lnTo>
                <a:lnTo>
                  <a:pt x="62401" y="105686"/>
                </a:lnTo>
                <a:close/>
                <a:moveTo>
                  <a:pt x="69972" y="105844"/>
                </a:moveTo>
                <a:lnTo>
                  <a:pt x="68121" y="109688"/>
                </a:lnTo>
                <a:lnTo>
                  <a:pt x="65724" y="109688"/>
                </a:lnTo>
                <a:lnTo>
                  <a:pt x="68121" y="105844"/>
                </a:lnTo>
                <a:close/>
                <a:moveTo>
                  <a:pt x="75321" y="105844"/>
                </a:moveTo>
                <a:lnTo>
                  <a:pt x="73295" y="109075"/>
                </a:lnTo>
                <a:lnTo>
                  <a:pt x="72924" y="109688"/>
                </a:lnTo>
                <a:lnTo>
                  <a:pt x="70708" y="109688"/>
                </a:lnTo>
                <a:lnTo>
                  <a:pt x="72552" y="105844"/>
                </a:lnTo>
                <a:close/>
                <a:moveTo>
                  <a:pt x="76982" y="106458"/>
                </a:moveTo>
                <a:lnTo>
                  <a:pt x="77536" y="107229"/>
                </a:lnTo>
                <a:lnTo>
                  <a:pt x="77726" y="108152"/>
                </a:lnTo>
                <a:lnTo>
                  <a:pt x="77536" y="108917"/>
                </a:lnTo>
                <a:lnTo>
                  <a:pt x="76982" y="109688"/>
                </a:lnTo>
                <a:lnTo>
                  <a:pt x="75321" y="109688"/>
                </a:lnTo>
                <a:lnTo>
                  <a:pt x="75511" y="109227"/>
                </a:lnTo>
                <a:lnTo>
                  <a:pt x="76247" y="107994"/>
                </a:lnTo>
                <a:lnTo>
                  <a:pt x="76982" y="106458"/>
                </a:lnTo>
                <a:close/>
                <a:moveTo>
                  <a:pt x="52060" y="105535"/>
                </a:moveTo>
                <a:lnTo>
                  <a:pt x="53721" y="105686"/>
                </a:lnTo>
                <a:lnTo>
                  <a:pt x="55383" y="105686"/>
                </a:lnTo>
                <a:lnTo>
                  <a:pt x="53911" y="107532"/>
                </a:lnTo>
                <a:lnTo>
                  <a:pt x="52614" y="109536"/>
                </a:lnTo>
                <a:lnTo>
                  <a:pt x="51142" y="109688"/>
                </a:lnTo>
                <a:lnTo>
                  <a:pt x="49845" y="109998"/>
                </a:lnTo>
                <a:lnTo>
                  <a:pt x="50216" y="108765"/>
                </a:lnTo>
                <a:lnTo>
                  <a:pt x="50770" y="107690"/>
                </a:lnTo>
                <a:lnTo>
                  <a:pt x="52060" y="105535"/>
                </a:lnTo>
                <a:close/>
                <a:moveTo>
                  <a:pt x="49109" y="111382"/>
                </a:moveTo>
                <a:lnTo>
                  <a:pt x="50398" y="111844"/>
                </a:lnTo>
                <a:lnTo>
                  <a:pt x="51696" y="111996"/>
                </a:lnTo>
                <a:lnTo>
                  <a:pt x="51506" y="113229"/>
                </a:lnTo>
                <a:lnTo>
                  <a:pt x="51324" y="114303"/>
                </a:lnTo>
                <a:lnTo>
                  <a:pt x="50398" y="113690"/>
                </a:lnTo>
                <a:lnTo>
                  <a:pt x="49663" y="112919"/>
                </a:lnTo>
                <a:lnTo>
                  <a:pt x="48191" y="111534"/>
                </a:lnTo>
                <a:lnTo>
                  <a:pt x="48373" y="111382"/>
                </a:lnTo>
                <a:lnTo>
                  <a:pt x="48737" y="111534"/>
                </a:lnTo>
                <a:lnTo>
                  <a:pt x="49109" y="111382"/>
                </a:lnTo>
                <a:close/>
                <a:moveTo>
                  <a:pt x="56126" y="112147"/>
                </a:moveTo>
                <a:lnTo>
                  <a:pt x="55383" y="113993"/>
                </a:lnTo>
                <a:lnTo>
                  <a:pt x="55019" y="114917"/>
                </a:lnTo>
                <a:lnTo>
                  <a:pt x="55019" y="115688"/>
                </a:lnTo>
                <a:lnTo>
                  <a:pt x="53168" y="115075"/>
                </a:lnTo>
                <a:lnTo>
                  <a:pt x="54275" y="112147"/>
                </a:lnTo>
                <a:close/>
                <a:moveTo>
                  <a:pt x="67013" y="111996"/>
                </a:moveTo>
                <a:lnTo>
                  <a:pt x="66649" y="112767"/>
                </a:lnTo>
                <a:lnTo>
                  <a:pt x="66278" y="113690"/>
                </a:lnTo>
                <a:lnTo>
                  <a:pt x="66095" y="114455"/>
                </a:lnTo>
                <a:lnTo>
                  <a:pt x="66278" y="114765"/>
                </a:lnTo>
                <a:lnTo>
                  <a:pt x="66278" y="115075"/>
                </a:lnTo>
                <a:lnTo>
                  <a:pt x="66831" y="115378"/>
                </a:lnTo>
                <a:lnTo>
                  <a:pt x="67385" y="115378"/>
                </a:lnTo>
                <a:lnTo>
                  <a:pt x="67757" y="115226"/>
                </a:lnTo>
                <a:lnTo>
                  <a:pt x="68311" y="114765"/>
                </a:lnTo>
                <a:lnTo>
                  <a:pt x="69229" y="113532"/>
                </a:lnTo>
                <a:lnTo>
                  <a:pt x="69783" y="112147"/>
                </a:lnTo>
                <a:lnTo>
                  <a:pt x="71262" y="112147"/>
                </a:lnTo>
                <a:lnTo>
                  <a:pt x="71080" y="112919"/>
                </a:lnTo>
                <a:lnTo>
                  <a:pt x="71080" y="113842"/>
                </a:lnTo>
                <a:lnTo>
                  <a:pt x="69229" y="114765"/>
                </a:lnTo>
                <a:lnTo>
                  <a:pt x="67013" y="115536"/>
                </a:lnTo>
                <a:lnTo>
                  <a:pt x="64988" y="116149"/>
                </a:lnTo>
                <a:lnTo>
                  <a:pt x="62583" y="116459"/>
                </a:lnTo>
                <a:lnTo>
                  <a:pt x="62772" y="115536"/>
                </a:lnTo>
                <a:lnTo>
                  <a:pt x="63508" y="113690"/>
                </a:lnTo>
                <a:lnTo>
                  <a:pt x="64244" y="111996"/>
                </a:lnTo>
                <a:close/>
                <a:moveTo>
                  <a:pt x="62029" y="111996"/>
                </a:moveTo>
                <a:lnTo>
                  <a:pt x="60921" y="114152"/>
                </a:lnTo>
                <a:lnTo>
                  <a:pt x="60367" y="115378"/>
                </a:lnTo>
                <a:lnTo>
                  <a:pt x="60185" y="116611"/>
                </a:lnTo>
                <a:lnTo>
                  <a:pt x="58706" y="116459"/>
                </a:lnTo>
                <a:lnTo>
                  <a:pt x="57416" y="116301"/>
                </a:lnTo>
                <a:lnTo>
                  <a:pt x="57416" y="115226"/>
                </a:lnTo>
                <a:lnTo>
                  <a:pt x="57970" y="113690"/>
                </a:lnTo>
                <a:lnTo>
                  <a:pt x="58706" y="111996"/>
                </a:lnTo>
                <a:close/>
                <a:moveTo>
                  <a:pt x="61665" y="13238"/>
                </a:moveTo>
                <a:lnTo>
                  <a:pt x="58524" y="13541"/>
                </a:lnTo>
                <a:lnTo>
                  <a:pt x="55573" y="13851"/>
                </a:lnTo>
                <a:lnTo>
                  <a:pt x="52614" y="14313"/>
                </a:lnTo>
                <a:lnTo>
                  <a:pt x="49663" y="15084"/>
                </a:lnTo>
                <a:lnTo>
                  <a:pt x="46893" y="15849"/>
                </a:lnTo>
                <a:lnTo>
                  <a:pt x="44314" y="16772"/>
                </a:lnTo>
                <a:lnTo>
                  <a:pt x="41727" y="17853"/>
                </a:lnTo>
                <a:lnTo>
                  <a:pt x="39329" y="19080"/>
                </a:lnTo>
                <a:lnTo>
                  <a:pt x="37114" y="20464"/>
                </a:lnTo>
                <a:lnTo>
                  <a:pt x="34527" y="22468"/>
                </a:lnTo>
                <a:lnTo>
                  <a:pt x="31940" y="24770"/>
                </a:lnTo>
                <a:lnTo>
                  <a:pt x="29724" y="27387"/>
                </a:lnTo>
                <a:lnTo>
                  <a:pt x="27509" y="30004"/>
                </a:lnTo>
                <a:lnTo>
                  <a:pt x="25666" y="32615"/>
                </a:lnTo>
                <a:lnTo>
                  <a:pt x="24004" y="35081"/>
                </a:lnTo>
                <a:lnTo>
                  <a:pt x="22896" y="37230"/>
                </a:lnTo>
                <a:lnTo>
                  <a:pt x="22160" y="38925"/>
                </a:lnTo>
                <a:lnTo>
                  <a:pt x="21417" y="41694"/>
                </a:lnTo>
                <a:lnTo>
                  <a:pt x="21053" y="44615"/>
                </a:lnTo>
                <a:lnTo>
                  <a:pt x="20863" y="47384"/>
                </a:lnTo>
                <a:lnTo>
                  <a:pt x="21053" y="50311"/>
                </a:lnTo>
                <a:lnTo>
                  <a:pt x="21417" y="53080"/>
                </a:lnTo>
                <a:lnTo>
                  <a:pt x="22160" y="55849"/>
                </a:lnTo>
                <a:lnTo>
                  <a:pt x="23268" y="58618"/>
                </a:lnTo>
                <a:lnTo>
                  <a:pt x="24558" y="61229"/>
                </a:lnTo>
                <a:lnTo>
                  <a:pt x="27327" y="65541"/>
                </a:lnTo>
                <a:lnTo>
                  <a:pt x="30278" y="69694"/>
                </a:lnTo>
                <a:lnTo>
                  <a:pt x="36742" y="77995"/>
                </a:lnTo>
                <a:lnTo>
                  <a:pt x="40065" y="82307"/>
                </a:lnTo>
                <a:lnTo>
                  <a:pt x="41545" y="84615"/>
                </a:lnTo>
                <a:lnTo>
                  <a:pt x="42834" y="86764"/>
                </a:lnTo>
                <a:lnTo>
                  <a:pt x="43942" y="89072"/>
                </a:lnTo>
                <a:lnTo>
                  <a:pt x="44868" y="91379"/>
                </a:lnTo>
                <a:lnTo>
                  <a:pt x="45422" y="93845"/>
                </a:lnTo>
                <a:lnTo>
                  <a:pt x="45422" y="96614"/>
                </a:lnTo>
                <a:lnTo>
                  <a:pt x="45232" y="97227"/>
                </a:lnTo>
                <a:lnTo>
                  <a:pt x="45232" y="97537"/>
                </a:lnTo>
                <a:lnTo>
                  <a:pt x="44678" y="98150"/>
                </a:lnTo>
                <a:lnTo>
                  <a:pt x="44314" y="98922"/>
                </a:lnTo>
                <a:lnTo>
                  <a:pt x="44124" y="99687"/>
                </a:lnTo>
                <a:lnTo>
                  <a:pt x="43942" y="100610"/>
                </a:lnTo>
                <a:lnTo>
                  <a:pt x="44124" y="101381"/>
                </a:lnTo>
                <a:lnTo>
                  <a:pt x="44314" y="102152"/>
                </a:lnTo>
                <a:lnTo>
                  <a:pt x="44678" y="102917"/>
                </a:lnTo>
                <a:lnTo>
                  <a:pt x="45232" y="103537"/>
                </a:lnTo>
                <a:lnTo>
                  <a:pt x="44496" y="104150"/>
                </a:lnTo>
                <a:lnTo>
                  <a:pt x="43942" y="105073"/>
                </a:lnTo>
                <a:lnTo>
                  <a:pt x="43760" y="105996"/>
                </a:lnTo>
                <a:lnTo>
                  <a:pt x="43760" y="106919"/>
                </a:lnTo>
                <a:lnTo>
                  <a:pt x="43760" y="107842"/>
                </a:lnTo>
                <a:lnTo>
                  <a:pt x="44124" y="108765"/>
                </a:lnTo>
                <a:lnTo>
                  <a:pt x="44678" y="109688"/>
                </a:lnTo>
                <a:lnTo>
                  <a:pt x="45422" y="110459"/>
                </a:lnTo>
                <a:lnTo>
                  <a:pt x="45232" y="110611"/>
                </a:lnTo>
                <a:lnTo>
                  <a:pt x="44868" y="111382"/>
                </a:lnTo>
                <a:lnTo>
                  <a:pt x="44868" y="111996"/>
                </a:lnTo>
                <a:lnTo>
                  <a:pt x="45050" y="112767"/>
                </a:lnTo>
                <a:lnTo>
                  <a:pt x="45422" y="113380"/>
                </a:lnTo>
                <a:lnTo>
                  <a:pt x="46529" y="114613"/>
                </a:lnTo>
                <a:lnTo>
                  <a:pt x="47819" y="115688"/>
                </a:lnTo>
                <a:lnTo>
                  <a:pt x="48737" y="116459"/>
                </a:lnTo>
                <a:lnTo>
                  <a:pt x="49845" y="117072"/>
                </a:lnTo>
                <a:lnTo>
                  <a:pt x="52060" y="118147"/>
                </a:lnTo>
                <a:lnTo>
                  <a:pt x="54465" y="118918"/>
                </a:lnTo>
                <a:lnTo>
                  <a:pt x="56862" y="119228"/>
                </a:lnTo>
                <a:lnTo>
                  <a:pt x="58706" y="119380"/>
                </a:lnTo>
                <a:lnTo>
                  <a:pt x="60557" y="119380"/>
                </a:lnTo>
                <a:lnTo>
                  <a:pt x="60921" y="119841"/>
                </a:lnTo>
                <a:lnTo>
                  <a:pt x="61293" y="119993"/>
                </a:lnTo>
                <a:lnTo>
                  <a:pt x="61665" y="119993"/>
                </a:lnTo>
                <a:lnTo>
                  <a:pt x="62029" y="119841"/>
                </a:lnTo>
                <a:lnTo>
                  <a:pt x="62219" y="119532"/>
                </a:lnTo>
                <a:lnTo>
                  <a:pt x="62219" y="119380"/>
                </a:lnTo>
                <a:lnTo>
                  <a:pt x="64434" y="119070"/>
                </a:lnTo>
                <a:lnTo>
                  <a:pt x="66649" y="118609"/>
                </a:lnTo>
                <a:lnTo>
                  <a:pt x="68675" y="117995"/>
                </a:lnTo>
                <a:lnTo>
                  <a:pt x="70708" y="117224"/>
                </a:lnTo>
                <a:lnTo>
                  <a:pt x="72552" y="116301"/>
                </a:lnTo>
                <a:lnTo>
                  <a:pt x="74403" y="115226"/>
                </a:lnTo>
                <a:lnTo>
                  <a:pt x="76247" y="114152"/>
                </a:lnTo>
                <a:lnTo>
                  <a:pt x="77908" y="112767"/>
                </a:lnTo>
                <a:lnTo>
                  <a:pt x="78280" y="112305"/>
                </a:lnTo>
                <a:lnTo>
                  <a:pt x="78462" y="111844"/>
                </a:lnTo>
                <a:lnTo>
                  <a:pt x="79388" y="111224"/>
                </a:lnTo>
                <a:lnTo>
                  <a:pt x="79941" y="110301"/>
                </a:lnTo>
                <a:lnTo>
                  <a:pt x="80305" y="109378"/>
                </a:lnTo>
                <a:lnTo>
                  <a:pt x="80677" y="108152"/>
                </a:lnTo>
                <a:lnTo>
                  <a:pt x="80677" y="107071"/>
                </a:lnTo>
                <a:lnTo>
                  <a:pt x="80305" y="105844"/>
                </a:lnTo>
                <a:lnTo>
                  <a:pt x="79752" y="104921"/>
                </a:lnTo>
                <a:lnTo>
                  <a:pt x="78834" y="104150"/>
                </a:lnTo>
                <a:lnTo>
                  <a:pt x="79570" y="102765"/>
                </a:lnTo>
                <a:lnTo>
                  <a:pt x="79941" y="101381"/>
                </a:lnTo>
                <a:lnTo>
                  <a:pt x="79941" y="99996"/>
                </a:lnTo>
                <a:lnTo>
                  <a:pt x="79570" y="98460"/>
                </a:lnTo>
                <a:lnTo>
                  <a:pt x="79016" y="97840"/>
                </a:lnTo>
                <a:lnTo>
                  <a:pt x="78462" y="97227"/>
                </a:lnTo>
                <a:lnTo>
                  <a:pt x="78462" y="96766"/>
                </a:lnTo>
                <a:lnTo>
                  <a:pt x="79016" y="94610"/>
                </a:lnTo>
                <a:lnTo>
                  <a:pt x="79388" y="92460"/>
                </a:lnTo>
                <a:lnTo>
                  <a:pt x="79752" y="90305"/>
                </a:lnTo>
                <a:lnTo>
                  <a:pt x="80305" y="88149"/>
                </a:lnTo>
                <a:lnTo>
                  <a:pt x="80859" y="86612"/>
                </a:lnTo>
                <a:lnTo>
                  <a:pt x="81603" y="85076"/>
                </a:lnTo>
                <a:lnTo>
                  <a:pt x="83446" y="82149"/>
                </a:lnTo>
                <a:lnTo>
                  <a:pt x="83629" y="81997"/>
                </a:lnTo>
                <a:lnTo>
                  <a:pt x="83629" y="81846"/>
                </a:lnTo>
                <a:lnTo>
                  <a:pt x="86034" y="78767"/>
                </a:lnTo>
                <a:lnTo>
                  <a:pt x="88249" y="75688"/>
                </a:lnTo>
                <a:lnTo>
                  <a:pt x="92490" y="70769"/>
                </a:lnTo>
                <a:lnTo>
                  <a:pt x="94705" y="68152"/>
                </a:lnTo>
                <a:lnTo>
                  <a:pt x="96738" y="65541"/>
                </a:lnTo>
                <a:lnTo>
                  <a:pt x="98582" y="62923"/>
                </a:lnTo>
                <a:lnTo>
                  <a:pt x="100244" y="60154"/>
                </a:lnTo>
                <a:lnTo>
                  <a:pt x="101541" y="57234"/>
                </a:lnTo>
                <a:lnTo>
                  <a:pt x="102095" y="55691"/>
                </a:lnTo>
                <a:lnTo>
                  <a:pt x="102459" y="54306"/>
                </a:lnTo>
                <a:lnTo>
                  <a:pt x="102831" y="51537"/>
                </a:lnTo>
                <a:lnTo>
                  <a:pt x="102831" y="48768"/>
                </a:lnTo>
                <a:lnTo>
                  <a:pt x="102459" y="45999"/>
                </a:lnTo>
                <a:lnTo>
                  <a:pt x="101905" y="43230"/>
                </a:lnTo>
                <a:lnTo>
                  <a:pt x="101169" y="40461"/>
                </a:lnTo>
                <a:lnTo>
                  <a:pt x="100244" y="37692"/>
                </a:lnTo>
                <a:lnTo>
                  <a:pt x="98218" y="32464"/>
                </a:lnTo>
                <a:lnTo>
                  <a:pt x="97110" y="30156"/>
                </a:lnTo>
                <a:lnTo>
                  <a:pt x="95631" y="28000"/>
                </a:lnTo>
                <a:lnTo>
                  <a:pt x="93969" y="26002"/>
                </a:lnTo>
                <a:lnTo>
                  <a:pt x="92126" y="24005"/>
                </a:lnTo>
                <a:lnTo>
                  <a:pt x="92126" y="23853"/>
                </a:lnTo>
                <a:lnTo>
                  <a:pt x="91754" y="23233"/>
                </a:lnTo>
                <a:lnTo>
                  <a:pt x="91200" y="22772"/>
                </a:lnTo>
                <a:lnTo>
                  <a:pt x="90646" y="22468"/>
                </a:lnTo>
                <a:lnTo>
                  <a:pt x="89910" y="22159"/>
                </a:lnTo>
                <a:lnTo>
                  <a:pt x="88059" y="20774"/>
                </a:lnTo>
                <a:lnTo>
                  <a:pt x="86034" y="19541"/>
                </a:lnTo>
                <a:lnTo>
                  <a:pt x="84000" y="18315"/>
                </a:lnTo>
                <a:lnTo>
                  <a:pt x="81967" y="17234"/>
                </a:lnTo>
                <a:lnTo>
                  <a:pt x="79388" y="16159"/>
                </a:lnTo>
                <a:lnTo>
                  <a:pt x="76618" y="15084"/>
                </a:lnTo>
                <a:lnTo>
                  <a:pt x="73659" y="14313"/>
                </a:lnTo>
                <a:lnTo>
                  <a:pt x="70708" y="13851"/>
                </a:lnTo>
                <a:lnTo>
                  <a:pt x="67757" y="13541"/>
                </a:lnTo>
                <a:lnTo>
                  <a:pt x="64616" y="13238"/>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7"/>
          <p:cNvSpPr/>
          <p:nvPr/>
        </p:nvSpPr>
        <p:spPr>
          <a:xfrm rot="1486743">
            <a:off x="3572885" y="571314"/>
            <a:ext cx="2307174" cy="2284284"/>
          </a:xfrm>
          <a:custGeom>
            <a:rect b="b" l="l" r="r" t="t"/>
            <a:pathLst>
              <a:path extrusionOk="0" h="120000" w="120000">
                <a:moveTo>
                  <a:pt x="96315" y="2892"/>
                </a:moveTo>
                <a:lnTo>
                  <a:pt x="96840" y="3304"/>
                </a:lnTo>
                <a:lnTo>
                  <a:pt x="97105" y="3440"/>
                </a:lnTo>
                <a:lnTo>
                  <a:pt x="97500" y="3581"/>
                </a:lnTo>
                <a:lnTo>
                  <a:pt x="98419" y="3581"/>
                </a:lnTo>
                <a:lnTo>
                  <a:pt x="99473" y="3716"/>
                </a:lnTo>
                <a:lnTo>
                  <a:pt x="100392" y="3852"/>
                </a:lnTo>
                <a:lnTo>
                  <a:pt x="101182" y="4264"/>
                </a:lnTo>
                <a:lnTo>
                  <a:pt x="101971" y="4677"/>
                </a:lnTo>
                <a:lnTo>
                  <a:pt x="102761" y="5230"/>
                </a:lnTo>
                <a:lnTo>
                  <a:pt x="103421" y="5778"/>
                </a:lnTo>
                <a:lnTo>
                  <a:pt x="104080" y="6468"/>
                </a:lnTo>
                <a:lnTo>
                  <a:pt x="104605" y="7151"/>
                </a:lnTo>
                <a:lnTo>
                  <a:pt x="105129" y="7840"/>
                </a:lnTo>
                <a:lnTo>
                  <a:pt x="105394" y="8801"/>
                </a:lnTo>
                <a:lnTo>
                  <a:pt x="105659" y="9625"/>
                </a:lnTo>
                <a:lnTo>
                  <a:pt x="105789" y="10586"/>
                </a:lnTo>
                <a:lnTo>
                  <a:pt x="105789" y="11552"/>
                </a:lnTo>
                <a:lnTo>
                  <a:pt x="105789" y="12647"/>
                </a:lnTo>
                <a:lnTo>
                  <a:pt x="105524" y="13613"/>
                </a:lnTo>
                <a:lnTo>
                  <a:pt x="105264" y="14574"/>
                </a:lnTo>
                <a:lnTo>
                  <a:pt x="104870" y="15534"/>
                </a:lnTo>
                <a:lnTo>
                  <a:pt x="104340" y="16359"/>
                </a:lnTo>
                <a:lnTo>
                  <a:pt x="103815" y="17048"/>
                </a:lnTo>
                <a:lnTo>
                  <a:pt x="103156" y="17737"/>
                </a:lnTo>
                <a:lnTo>
                  <a:pt x="102501" y="18285"/>
                </a:lnTo>
                <a:lnTo>
                  <a:pt x="101712" y="18833"/>
                </a:lnTo>
                <a:lnTo>
                  <a:pt x="100922" y="19245"/>
                </a:lnTo>
                <a:lnTo>
                  <a:pt x="99208" y="19935"/>
                </a:lnTo>
                <a:lnTo>
                  <a:pt x="97500" y="20347"/>
                </a:lnTo>
                <a:lnTo>
                  <a:pt x="95656" y="20624"/>
                </a:lnTo>
                <a:lnTo>
                  <a:pt x="93817" y="20624"/>
                </a:lnTo>
                <a:lnTo>
                  <a:pt x="94212" y="20070"/>
                </a:lnTo>
                <a:lnTo>
                  <a:pt x="95526" y="18149"/>
                </a:lnTo>
                <a:lnTo>
                  <a:pt x="96710" y="15946"/>
                </a:lnTo>
                <a:lnTo>
                  <a:pt x="97235" y="14851"/>
                </a:lnTo>
                <a:lnTo>
                  <a:pt x="97629" y="13613"/>
                </a:lnTo>
                <a:lnTo>
                  <a:pt x="98024" y="12512"/>
                </a:lnTo>
                <a:lnTo>
                  <a:pt x="98159" y="11410"/>
                </a:lnTo>
                <a:lnTo>
                  <a:pt x="98159" y="10998"/>
                </a:lnTo>
                <a:lnTo>
                  <a:pt x="97894" y="10727"/>
                </a:lnTo>
                <a:lnTo>
                  <a:pt x="97764" y="10450"/>
                </a:lnTo>
                <a:lnTo>
                  <a:pt x="97370" y="10314"/>
                </a:lnTo>
                <a:lnTo>
                  <a:pt x="97105" y="10173"/>
                </a:lnTo>
                <a:lnTo>
                  <a:pt x="96710" y="10173"/>
                </a:lnTo>
                <a:lnTo>
                  <a:pt x="96445" y="10314"/>
                </a:lnTo>
                <a:lnTo>
                  <a:pt x="96186" y="10586"/>
                </a:lnTo>
                <a:lnTo>
                  <a:pt x="95526" y="11410"/>
                </a:lnTo>
                <a:lnTo>
                  <a:pt x="95001" y="12376"/>
                </a:lnTo>
                <a:lnTo>
                  <a:pt x="93947" y="14438"/>
                </a:lnTo>
                <a:lnTo>
                  <a:pt x="92892" y="16359"/>
                </a:lnTo>
                <a:lnTo>
                  <a:pt x="91843" y="18421"/>
                </a:lnTo>
                <a:lnTo>
                  <a:pt x="91449" y="17325"/>
                </a:lnTo>
                <a:lnTo>
                  <a:pt x="91054" y="16088"/>
                </a:lnTo>
                <a:lnTo>
                  <a:pt x="90659" y="14986"/>
                </a:lnTo>
                <a:lnTo>
                  <a:pt x="90524" y="13885"/>
                </a:lnTo>
                <a:lnTo>
                  <a:pt x="90394" y="12647"/>
                </a:lnTo>
                <a:lnTo>
                  <a:pt x="90394" y="11410"/>
                </a:lnTo>
                <a:lnTo>
                  <a:pt x="90524" y="10173"/>
                </a:lnTo>
                <a:lnTo>
                  <a:pt x="90659" y="8936"/>
                </a:lnTo>
                <a:lnTo>
                  <a:pt x="90919" y="8111"/>
                </a:lnTo>
                <a:lnTo>
                  <a:pt x="91313" y="7428"/>
                </a:lnTo>
                <a:lnTo>
                  <a:pt x="91708" y="6603"/>
                </a:lnTo>
                <a:lnTo>
                  <a:pt x="92103" y="5914"/>
                </a:lnTo>
                <a:lnTo>
                  <a:pt x="93287" y="4677"/>
                </a:lnTo>
                <a:lnTo>
                  <a:pt x="94607" y="3716"/>
                </a:lnTo>
                <a:lnTo>
                  <a:pt x="95396" y="3304"/>
                </a:lnTo>
                <a:lnTo>
                  <a:pt x="96315" y="2892"/>
                </a:lnTo>
                <a:close/>
                <a:moveTo>
                  <a:pt x="27636" y="8936"/>
                </a:moveTo>
                <a:lnTo>
                  <a:pt x="27896" y="9348"/>
                </a:lnTo>
                <a:lnTo>
                  <a:pt x="28291" y="9625"/>
                </a:lnTo>
                <a:lnTo>
                  <a:pt x="28686" y="9761"/>
                </a:lnTo>
                <a:lnTo>
                  <a:pt x="29215" y="9625"/>
                </a:lnTo>
                <a:lnTo>
                  <a:pt x="30135" y="9348"/>
                </a:lnTo>
                <a:lnTo>
                  <a:pt x="30924" y="9213"/>
                </a:lnTo>
                <a:lnTo>
                  <a:pt x="32373" y="9213"/>
                </a:lnTo>
                <a:lnTo>
                  <a:pt x="33163" y="9490"/>
                </a:lnTo>
                <a:lnTo>
                  <a:pt x="33687" y="9902"/>
                </a:lnTo>
                <a:lnTo>
                  <a:pt x="34347" y="10450"/>
                </a:lnTo>
                <a:lnTo>
                  <a:pt x="35001" y="11275"/>
                </a:lnTo>
                <a:lnTo>
                  <a:pt x="35661" y="12789"/>
                </a:lnTo>
                <a:lnTo>
                  <a:pt x="36321" y="14297"/>
                </a:lnTo>
                <a:lnTo>
                  <a:pt x="36715" y="15811"/>
                </a:lnTo>
                <a:lnTo>
                  <a:pt x="36975" y="17460"/>
                </a:lnTo>
                <a:lnTo>
                  <a:pt x="37240" y="18562"/>
                </a:lnTo>
                <a:lnTo>
                  <a:pt x="37240" y="19522"/>
                </a:lnTo>
                <a:lnTo>
                  <a:pt x="37110" y="20482"/>
                </a:lnTo>
                <a:lnTo>
                  <a:pt x="36845" y="21448"/>
                </a:lnTo>
                <a:lnTo>
                  <a:pt x="36580" y="22273"/>
                </a:lnTo>
                <a:lnTo>
                  <a:pt x="36186" y="22957"/>
                </a:lnTo>
                <a:lnTo>
                  <a:pt x="35661" y="23646"/>
                </a:lnTo>
                <a:lnTo>
                  <a:pt x="35001" y="24335"/>
                </a:lnTo>
                <a:lnTo>
                  <a:pt x="34082" y="22821"/>
                </a:lnTo>
                <a:lnTo>
                  <a:pt x="33163" y="21448"/>
                </a:lnTo>
                <a:lnTo>
                  <a:pt x="32373" y="19935"/>
                </a:lnTo>
                <a:lnTo>
                  <a:pt x="31714" y="18421"/>
                </a:lnTo>
                <a:lnTo>
                  <a:pt x="31449" y="17873"/>
                </a:lnTo>
                <a:lnTo>
                  <a:pt x="30924" y="16912"/>
                </a:lnTo>
                <a:lnTo>
                  <a:pt x="30659" y="16500"/>
                </a:lnTo>
                <a:lnTo>
                  <a:pt x="30264" y="16223"/>
                </a:lnTo>
                <a:lnTo>
                  <a:pt x="29870" y="16088"/>
                </a:lnTo>
                <a:lnTo>
                  <a:pt x="29610" y="16359"/>
                </a:lnTo>
                <a:lnTo>
                  <a:pt x="29215" y="16771"/>
                </a:lnTo>
                <a:lnTo>
                  <a:pt x="29080" y="17325"/>
                </a:lnTo>
                <a:lnTo>
                  <a:pt x="29080" y="17873"/>
                </a:lnTo>
                <a:lnTo>
                  <a:pt x="29080" y="18421"/>
                </a:lnTo>
                <a:lnTo>
                  <a:pt x="29475" y="19522"/>
                </a:lnTo>
                <a:lnTo>
                  <a:pt x="29870" y="20482"/>
                </a:lnTo>
                <a:lnTo>
                  <a:pt x="31189" y="23098"/>
                </a:lnTo>
                <a:lnTo>
                  <a:pt x="32633" y="25708"/>
                </a:lnTo>
                <a:lnTo>
                  <a:pt x="31189" y="26120"/>
                </a:lnTo>
                <a:lnTo>
                  <a:pt x="29475" y="26256"/>
                </a:lnTo>
                <a:lnTo>
                  <a:pt x="28426" y="26256"/>
                </a:lnTo>
                <a:lnTo>
                  <a:pt x="27501" y="26120"/>
                </a:lnTo>
                <a:lnTo>
                  <a:pt x="26712" y="25985"/>
                </a:lnTo>
                <a:lnTo>
                  <a:pt x="25922" y="25708"/>
                </a:lnTo>
                <a:lnTo>
                  <a:pt x="25268" y="25295"/>
                </a:lnTo>
                <a:lnTo>
                  <a:pt x="24608" y="24747"/>
                </a:lnTo>
                <a:lnTo>
                  <a:pt x="23949" y="24335"/>
                </a:lnTo>
                <a:lnTo>
                  <a:pt x="23554" y="23646"/>
                </a:lnTo>
                <a:lnTo>
                  <a:pt x="23029" y="22957"/>
                </a:lnTo>
                <a:lnTo>
                  <a:pt x="22635" y="22273"/>
                </a:lnTo>
                <a:lnTo>
                  <a:pt x="22370" y="21584"/>
                </a:lnTo>
                <a:lnTo>
                  <a:pt x="22110" y="20759"/>
                </a:lnTo>
                <a:lnTo>
                  <a:pt x="21975" y="19799"/>
                </a:lnTo>
                <a:lnTo>
                  <a:pt x="21975" y="18974"/>
                </a:lnTo>
                <a:lnTo>
                  <a:pt x="21975" y="18008"/>
                </a:lnTo>
                <a:lnTo>
                  <a:pt x="22110" y="17048"/>
                </a:lnTo>
                <a:lnTo>
                  <a:pt x="22370" y="15675"/>
                </a:lnTo>
                <a:lnTo>
                  <a:pt x="22764" y="14438"/>
                </a:lnTo>
                <a:lnTo>
                  <a:pt x="23294" y="13201"/>
                </a:lnTo>
                <a:lnTo>
                  <a:pt x="23949" y="12099"/>
                </a:lnTo>
                <a:lnTo>
                  <a:pt x="24608" y="11139"/>
                </a:lnTo>
                <a:lnTo>
                  <a:pt x="25528" y="10173"/>
                </a:lnTo>
                <a:lnTo>
                  <a:pt x="26582" y="9490"/>
                </a:lnTo>
                <a:lnTo>
                  <a:pt x="27636" y="8936"/>
                </a:lnTo>
                <a:close/>
                <a:moveTo>
                  <a:pt x="67764" y="42615"/>
                </a:moveTo>
                <a:lnTo>
                  <a:pt x="66315" y="42751"/>
                </a:lnTo>
                <a:lnTo>
                  <a:pt x="64872" y="42892"/>
                </a:lnTo>
                <a:lnTo>
                  <a:pt x="63552" y="43163"/>
                </a:lnTo>
                <a:lnTo>
                  <a:pt x="62108" y="43440"/>
                </a:lnTo>
                <a:lnTo>
                  <a:pt x="60659" y="43852"/>
                </a:lnTo>
                <a:lnTo>
                  <a:pt x="59345" y="44541"/>
                </a:lnTo>
                <a:lnTo>
                  <a:pt x="59080" y="44812"/>
                </a:lnTo>
                <a:lnTo>
                  <a:pt x="59080" y="45225"/>
                </a:lnTo>
                <a:lnTo>
                  <a:pt x="59345" y="45502"/>
                </a:lnTo>
                <a:lnTo>
                  <a:pt x="59740" y="45637"/>
                </a:lnTo>
                <a:lnTo>
                  <a:pt x="61184" y="45502"/>
                </a:lnTo>
                <a:lnTo>
                  <a:pt x="62633" y="45366"/>
                </a:lnTo>
                <a:lnTo>
                  <a:pt x="64212" y="45089"/>
                </a:lnTo>
                <a:lnTo>
                  <a:pt x="65661" y="44812"/>
                </a:lnTo>
                <a:lnTo>
                  <a:pt x="66975" y="44677"/>
                </a:lnTo>
                <a:lnTo>
                  <a:pt x="68159" y="44677"/>
                </a:lnTo>
                <a:lnTo>
                  <a:pt x="69343" y="44541"/>
                </a:lnTo>
                <a:lnTo>
                  <a:pt x="70003" y="44400"/>
                </a:lnTo>
                <a:lnTo>
                  <a:pt x="70528" y="43988"/>
                </a:lnTo>
                <a:lnTo>
                  <a:pt x="70657" y="43852"/>
                </a:lnTo>
                <a:lnTo>
                  <a:pt x="70793" y="43575"/>
                </a:lnTo>
                <a:lnTo>
                  <a:pt x="70657" y="43440"/>
                </a:lnTo>
                <a:lnTo>
                  <a:pt x="70528" y="43163"/>
                </a:lnTo>
                <a:lnTo>
                  <a:pt x="69868" y="42892"/>
                </a:lnTo>
                <a:lnTo>
                  <a:pt x="69214" y="42615"/>
                </a:lnTo>
                <a:close/>
                <a:moveTo>
                  <a:pt x="108157" y="56636"/>
                </a:moveTo>
                <a:lnTo>
                  <a:pt x="109077" y="56771"/>
                </a:lnTo>
                <a:lnTo>
                  <a:pt x="110131" y="56907"/>
                </a:lnTo>
                <a:lnTo>
                  <a:pt x="111050" y="57048"/>
                </a:lnTo>
                <a:lnTo>
                  <a:pt x="111975" y="57460"/>
                </a:lnTo>
                <a:lnTo>
                  <a:pt x="112764" y="57873"/>
                </a:lnTo>
                <a:lnTo>
                  <a:pt x="113684" y="58421"/>
                </a:lnTo>
                <a:lnTo>
                  <a:pt x="114603" y="58969"/>
                </a:lnTo>
                <a:lnTo>
                  <a:pt x="115263" y="59793"/>
                </a:lnTo>
                <a:lnTo>
                  <a:pt x="115922" y="60482"/>
                </a:lnTo>
                <a:lnTo>
                  <a:pt x="116317" y="61443"/>
                </a:lnTo>
                <a:lnTo>
                  <a:pt x="116712" y="62268"/>
                </a:lnTo>
                <a:lnTo>
                  <a:pt x="116842" y="63234"/>
                </a:lnTo>
                <a:lnTo>
                  <a:pt x="116971" y="64194"/>
                </a:lnTo>
                <a:lnTo>
                  <a:pt x="116971" y="65154"/>
                </a:lnTo>
                <a:lnTo>
                  <a:pt x="116842" y="66120"/>
                </a:lnTo>
                <a:lnTo>
                  <a:pt x="116577" y="67080"/>
                </a:lnTo>
                <a:lnTo>
                  <a:pt x="116317" y="67905"/>
                </a:lnTo>
                <a:lnTo>
                  <a:pt x="115922" y="68865"/>
                </a:lnTo>
                <a:lnTo>
                  <a:pt x="115392" y="69690"/>
                </a:lnTo>
                <a:lnTo>
                  <a:pt x="114738" y="70515"/>
                </a:lnTo>
                <a:lnTo>
                  <a:pt x="114078" y="71204"/>
                </a:lnTo>
                <a:lnTo>
                  <a:pt x="113289" y="71752"/>
                </a:lnTo>
                <a:lnTo>
                  <a:pt x="112500" y="72306"/>
                </a:lnTo>
                <a:lnTo>
                  <a:pt x="111580" y="72718"/>
                </a:lnTo>
                <a:lnTo>
                  <a:pt x="110791" y="72989"/>
                </a:lnTo>
                <a:lnTo>
                  <a:pt x="110001" y="73266"/>
                </a:lnTo>
                <a:lnTo>
                  <a:pt x="109077" y="73402"/>
                </a:lnTo>
                <a:lnTo>
                  <a:pt x="108287" y="73402"/>
                </a:lnTo>
                <a:lnTo>
                  <a:pt x="107368" y="73266"/>
                </a:lnTo>
                <a:lnTo>
                  <a:pt x="106578" y="73130"/>
                </a:lnTo>
                <a:lnTo>
                  <a:pt x="105659" y="72854"/>
                </a:lnTo>
                <a:lnTo>
                  <a:pt x="104870" y="72577"/>
                </a:lnTo>
                <a:lnTo>
                  <a:pt x="104080" y="72164"/>
                </a:lnTo>
                <a:lnTo>
                  <a:pt x="103421" y="71617"/>
                </a:lnTo>
                <a:lnTo>
                  <a:pt x="102631" y="71069"/>
                </a:lnTo>
                <a:lnTo>
                  <a:pt x="101971" y="70379"/>
                </a:lnTo>
                <a:lnTo>
                  <a:pt x="101447" y="69690"/>
                </a:lnTo>
                <a:lnTo>
                  <a:pt x="100922" y="69007"/>
                </a:lnTo>
                <a:lnTo>
                  <a:pt x="100392" y="68182"/>
                </a:lnTo>
                <a:lnTo>
                  <a:pt x="99998" y="67216"/>
                </a:lnTo>
                <a:lnTo>
                  <a:pt x="99738" y="66256"/>
                </a:lnTo>
                <a:lnTo>
                  <a:pt x="99603" y="65431"/>
                </a:lnTo>
                <a:lnTo>
                  <a:pt x="106973" y="66391"/>
                </a:lnTo>
                <a:lnTo>
                  <a:pt x="107498" y="66391"/>
                </a:lnTo>
                <a:lnTo>
                  <a:pt x="107892" y="66120"/>
                </a:lnTo>
                <a:lnTo>
                  <a:pt x="108157" y="65708"/>
                </a:lnTo>
                <a:lnTo>
                  <a:pt x="108287" y="65154"/>
                </a:lnTo>
                <a:lnTo>
                  <a:pt x="108157" y="64606"/>
                </a:lnTo>
                <a:lnTo>
                  <a:pt x="107892" y="64194"/>
                </a:lnTo>
                <a:lnTo>
                  <a:pt x="107498" y="63781"/>
                </a:lnTo>
                <a:lnTo>
                  <a:pt x="106973" y="63646"/>
                </a:lnTo>
                <a:lnTo>
                  <a:pt x="99603" y="62680"/>
                </a:lnTo>
                <a:lnTo>
                  <a:pt x="99998" y="61030"/>
                </a:lnTo>
                <a:lnTo>
                  <a:pt x="100657" y="59381"/>
                </a:lnTo>
                <a:lnTo>
                  <a:pt x="102107" y="58833"/>
                </a:lnTo>
                <a:lnTo>
                  <a:pt x="103421" y="58144"/>
                </a:lnTo>
                <a:lnTo>
                  <a:pt x="104735" y="57460"/>
                </a:lnTo>
                <a:lnTo>
                  <a:pt x="106184" y="56907"/>
                </a:lnTo>
                <a:lnTo>
                  <a:pt x="107238" y="56771"/>
                </a:lnTo>
                <a:lnTo>
                  <a:pt x="108157" y="56636"/>
                </a:lnTo>
                <a:close/>
                <a:moveTo>
                  <a:pt x="59740" y="38627"/>
                </a:moveTo>
                <a:lnTo>
                  <a:pt x="60924" y="38768"/>
                </a:lnTo>
                <a:lnTo>
                  <a:pt x="62238" y="38904"/>
                </a:lnTo>
                <a:lnTo>
                  <a:pt x="63422" y="39180"/>
                </a:lnTo>
                <a:lnTo>
                  <a:pt x="62503" y="39316"/>
                </a:lnTo>
                <a:lnTo>
                  <a:pt x="61449" y="39593"/>
                </a:lnTo>
                <a:lnTo>
                  <a:pt x="60394" y="39864"/>
                </a:lnTo>
                <a:lnTo>
                  <a:pt x="59345" y="40418"/>
                </a:lnTo>
                <a:lnTo>
                  <a:pt x="58950" y="40830"/>
                </a:lnTo>
                <a:lnTo>
                  <a:pt x="58686" y="41242"/>
                </a:lnTo>
                <a:lnTo>
                  <a:pt x="58686" y="41378"/>
                </a:lnTo>
                <a:lnTo>
                  <a:pt x="59210" y="41513"/>
                </a:lnTo>
                <a:lnTo>
                  <a:pt x="59740" y="41655"/>
                </a:lnTo>
                <a:lnTo>
                  <a:pt x="60789" y="41513"/>
                </a:lnTo>
                <a:lnTo>
                  <a:pt x="62898" y="40965"/>
                </a:lnTo>
                <a:lnTo>
                  <a:pt x="64736" y="40689"/>
                </a:lnTo>
                <a:lnTo>
                  <a:pt x="65791" y="40553"/>
                </a:lnTo>
                <a:lnTo>
                  <a:pt x="66580" y="40141"/>
                </a:lnTo>
                <a:lnTo>
                  <a:pt x="67764" y="40689"/>
                </a:lnTo>
                <a:lnTo>
                  <a:pt x="68819" y="41378"/>
                </a:lnTo>
                <a:lnTo>
                  <a:pt x="69868" y="42067"/>
                </a:lnTo>
                <a:lnTo>
                  <a:pt x="70922" y="42751"/>
                </a:lnTo>
                <a:lnTo>
                  <a:pt x="71842" y="43575"/>
                </a:lnTo>
                <a:lnTo>
                  <a:pt x="72766" y="44541"/>
                </a:lnTo>
                <a:lnTo>
                  <a:pt x="73686" y="45502"/>
                </a:lnTo>
                <a:lnTo>
                  <a:pt x="74475" y="46603"/>
                </a:lnTo>
                <a:lnTo>
                  <a:pt x="73161" y="46462"/>
                </a:lnTo>
                <a:lnTo>
                  <a:pt x="71977" y="46462"/>
                </a:lnTo>
                <a:lnTo>
                  <a:pt x="69473" y="46739"/>
                </a:lnTo>
                <a:lnTo>
                  <a:pt x="67370" y="47151"/>
                </a:lnTo>
                <a:lnTo>
                  <a:pt x="65266" y="47563"/>
                </a:lnTo>
                <a:lnTo>
                  <a:pt x="63293" y="48388"/>
                </a:lnTo>
                <a:lnTo>
                  <a:pt x="62368" y="48936"/>
                </a:lnTo>
                <a:lnTo>
                  <a:pt x="61449" y="49490"/>
                </a:lnTo>
                <a:lnTo>
                  <a:pt x="61319" y="49625"/>
                </a:lnTo>
                <a:lnTo>
                  <a:pt x="61319" y="49902"/>
                </a:lnTo>
                <a:lnTo>
                  <a:pt x="61449" y="50038"/>
                </a:lnTo>
                <a:lnTo>
                  <a:pt x="61578" y="50173"/>
                </a:lnTo>
                <a:lnTo>
                  <a:pt x="63552" y="49902"/>
                </a:lnTo>
                <a:lnTo>
                  <a:pt x="65526" y="49490"/>
                </a:lnTo>
                <a:lnTo>
                  <a:pt x="67500" y="49077"/>
                </a:lnTo>
                <a:lnTo>
                  <a:pt x="69473" y="48936"/>
                </a:lnTo>
                <a:lnTo>
                  <a:pt x="72631" y="48936"/>
                </a:lnTo>
                <a:lnTo>
                  <a:pt x="74345" y="49077"/>
                </a:lnTo>
                <a:lnTo>
                  <a:pt x="75135" y="48936"/>
                </a:lnTo>
                <a:lnTo>
                  <a:pt x="75789" y="48936"/>
                </a:lnTo>
                <a:lnTo>
                  <a:pt x="76714" y="50998"/>
                </a:lnTo>
                <a:lnTo>
                  <a:pt x="74475" y="51139"/>
                </a:lnTo>
                <a:lnTo>
                  <a:pt x="72236" y="51410"/>
                </a:lnTo>
                <a:lnTo>
                  <a:pt x="70263" y="51687"/>
                </a:lnTo>
                <a:lnTo>
                  <a:pt x="68159" y="51964"/>
                </a:lnTo>
                <a:lnTo>
                  <a:pt x="66186" y="52512"/>
                </a:lnTo>
                <a:lnTo>
                  <a:pt x="65266" y="52924"/>
                </a:lnTo>
                <a:lnTo>
                  <a:pt x="64342" y="53472"/>
                </a:lnTo>
                <a:lnTo>
                  <a:pt x="64212" y="53608"/>
                </a:lnTo>
                <a:lnTo>
                  <a:pt x="64212" y="53885"/>
                </a:lnTo>
                <a:lnTo>
                  <a:pt x="64342" y="54020"/>
                </a:lnTo>
                <a:lnTo>
                  <a:pt x="64607" y="54161"/>
                </a:lnTo>
                <a:lnTo>
                  <a:pt x="66710" y="54161"/>
                </a:lnTo>
                <a:lnTo>
                  <a:pt x="68949" y="53885"/>
                </a:lnTo>
                <a:lnTo>
                  <a:pt x="71052" y="53472"/>
                </a:lnTo>
                <a:lnTo>
                  <a:pt x="73161" y="53195"/>
                </a:lnTo>
                <a:lnTo>
                  <a:pt x="75264" y="53195"/>
                </a:lnTo>
                <a:lnTo>
                  <a:pt x="77503" y="53060"/>
                </a:lnTo>
                <a:lnTo>
                  <a:pt x="77763" y="54574"/>
                </a:lnTo>
                <a:lnTo>
                  <a:pt x="77898" y="55946"/>
                </a:lnTo>
                <a:lnTo>
                  <a:pt x="76449" y="55534"/>
                </a:lnTo>
                <a:lnTo>
                  <a:pt x="75000" y="55257"/>
                </a:lnTo>
                <a:lnTo>
                  <a:pt x="73421" y="55257"/>
                </a:lnTo>
                <a:lnTo>
                  <a:pt x="71842" y="55398"/>
                </a:lnTo>
                <a:lnTo>
                  <a:pt x="70263" y="55670"/>
                </a:lnTo>
                <a:lnTo>
                  <a:pt x="68819" y="55946"/>
                </a:lnTo>
                <a:lnTo>
                  <a:pt x="67370" y="56494"/>
                </a:lnTo>
                <a:lnTo>
                  <a:pt x="66056" y="57048"/>
                </a:lnTo>
                <a:lnTo>
                  <a:pt x="65921" y="57184"/>
                </a:lnTo>
                <a:lnTo>
                  <a:pt x="65921" y="57460"/>
                </a:lnTo>
                <a:lnTo>
                  <a:pt x="66056" y="57596"/>
                </a:lnTo>
                <a:lnTo>
                  <a:pt x="66186" y="57731"/>
                </a:lnTo>
                <a:lnTo>
                  <a:pt x="69473" y="57596"/>
                </a:lnTo>
                <a:lnTo>
                  <a:pt x="72766" y="57596"/>
                </a:lnTo>
                <a:lnTo>
                  <a:pt x="75394" y="57731"/>
                </a:lnTo>
                <a:lnTo>
                  <a:pt x="78028" y="57731"/>
                </a:lnTo>
                <a:lnTo>
                  <a:pt x="78028" y="59110"/>
                </a:lnTo>
                <a:lnTo>
                  <a:pt x="77898" y="60482"/>
                </a:lnTo>
                <a:lnTo>
                  <a:pt x="76714" y="60070"/>
                </a:lnTo>
                <a:lnTo>
                  <a:pt x="75529" y="59935"/>
                </a:lnTo>
                <a:lnTo>
                  <a:pt x="73026" y="59658"/>
                </a:lnTo>
                <a:lnTo>
                  <a:pt x="71317" y="59381"/>
                </a:lnTo>
                <a:lnTo>
                  <a:pt x="69343" y="59110"/>
                </a:lnTo>
                <a:lnTo>
                  <a:pt x="68424" y="59110"/>
                </a:lnTo>
                <a:lnTo>
                  <a:pt x="67500" y="59245"/>
                </a:lnTo>
                <a:lnTo>
                  <a:pt x="66710" y="59522"/>
                </a:lnTo>
                <a:lnTo>
                  <a:pt x="65921" y="59935"/>
                </a:lnTo>
                <a:lnTo>
                  <a:pt x="65921" y="60070"/>
                </a:lnTo>
                <a:lnTo>
                  <a:pt x="66580" y="60618"/>
                </a:lnTo>
                <a:lnTo>
                  <a:pt x="67370" y="61030"/>
                </a:lnTo>
                <a:lnTo>
                  <a:pt x="68289" y="61307"/>
                </a:lnTo>
                <a:lnTo>
                  <a:pt x="69078" y="61443"/>
                </a:lnTo>
                <a:lnTo>
                  <a:pt x="71052" y="61720"/>
                </a:lnTo>
                <a:lnTo>
                  <a:pt x="72766" y="61855"/>
                </a:lnTo>
                <a:lnTo>
                  <a:pt x="75000" y="62409"/>
                </a:lnTo>
                <a:lnTo>
                  <a:pt x="76319" y="62544"/>
                </a:lnTo>
                <a:lnTo>
                  <a:pt x="77503" y="62544"/>
                </a:lnTo>
                <a:lnTo>
                  <a:pt x="76973" y="64058"/>
                </a:lnTo>
                <a:lnTo>
                  <a:pt x="76449" y="65567"/>
                </a:lnTo>
                <a:lnTo>
                  <a:pt x="75789" y="66945"/>
                </a:lnTo>
                <a:lnTo>
                  <a:pt x="75000" y="68318"/>
                </a:lnTo>
                <a:lnTo>
                  <a:pt x="74870" y="67770"/>
                </a:lnTo>
                <a:lnTo>
                  <a:pt x="74605" y="67216"/>
                </a:lnTo>
                <a:lnTo>
                  <a:pt x="74210" y="66804"/>
                </a:lnTo>
                <a:lnTo>
                  <a:pt x="73686" y="66532"/>
                </a:lnTo>
                <a:lnTo>
                  <a:pt x="72631" y="65979"/>
                </a:lnTo>
                <a:lnTo>
                  <a:pt x="71582" y="65567"/>
                </a:lnTo>
                <a:lnTo>
                  <a:pt x="70003" y="65154"/>
                </a:lnTo>
                <a:lnTo>
                  <a:pt x="68424" y="64883"/>
                </a:lnTo>
                <a:lnTo>
                  <a:pt x="66845" y="64883"/>
                </a:lnTo>
                <a:lnTo>
                  <a:pt x="65266" y="65019"/>
                </a:lnTo>
                <a:lnTo>
                  <a:pt x="65131" y="65154"/>
                </a:lnTo>
                <a:lnTo>
                  <a:pt x="65131" y="65295"/>
                </a:lnTo>
                <a:lnTo>
                  <a:pt x="65131" y="65567"/>
                </a:lnTo>
                <a:lnTo>
                  <a:pt x="65266" y="65708"/>
                </a:lnTo>
                <a:lnTo>
                  <a:pt x="68554" y="66804"/>
                </a:lnTo>
                <a:lnTo>
                  <a:pt x="70133" y="67493"/>
                </a:lnTo>
                <a:lnTo>
                  <a:pt x="71712" y="68182"/>
                </a:lnTo>
                <a:lnTo>
                  <a:pt x="72896" y="68865"/>
                </a:lnTo>
                <a:lnTo>
                  <a:pt x="73686" y="69142"/>
                </a:lnTo>
                <a:lnTo>
                  <a:pt x="74345" y="69142"/>
                </a:lnTo>
                <a:lnTo>
                  <a:pt x="73026" y="70927"/>
                </a:lnTo>
                <a:lnTo>
                  <a:pt x="71317" y="69831"/>
                </a:lnTo>
                <a:lnTo>
                  <a:pt x="68159" y="67905"/>
                </a:lnTo>
                <a:lnTo>
                  <a:pt x="66450" y="67216"/>
                </a:lnTo>
                <a:lnTo>
                  <a:pt x="65661" y="66945"/>
                </a:lnTo>
                <a:lnTo>
                  <a:pt x="64736" y="66668"/>
                </a:lnTo>
                <a:lnTo>
                  <a:pt x="64477" y="66668"/>
                </a:lnTo>
                <a:lnTo>
                  <a:pt x="64342" y="66804"/>
                </a:lnTo>
                <a:lnTo>
                  <a:pt x="64212" y="67080"/>
                </a:lnTo>
                <a:lnTo>
                  <a:pt x="64342" y="67357"/>
                </a:lnTo>
                <a:lnTo>
                  <a:pt x="65266" y="68453"/>
                </a:lnTo>
                <a:lnTo>
                  <a:pt x="66315" y="69419"/>
                </a:lnTo>
                <a:lnTo>
                  <a:pt x="67500" y="70244"/>
                </a:lnTo>
                <a:lnTo>
                  <a:pt x="68819" y="71069"/>
                </a:lnTo>
                <a:lnTo>
                  <a:pt x="71052" y="72718"/>
                </a:lnTo>
                <a:lnTo>
                  <a:pt x="69214" y="74091"/>
                </a:lnTo>
                <a:lnTo>
                  <a:pt x="68289" y="73130"/>
                </a:lnTo>
                <a:lnTo>
                  <a:pt x="67240" y="72306"/>
                </a:lnTo>
                <a:lnTo>
                  <a:pt x="66450" y="71752"/>
                </a:lnTo>
                <a:lnTo>
                  <a:pt x="65661" y="71204"/>
                </a:lnTo>
                <a:lnTo>
                  <a:pt x="65131" y="71069"/>
                </a:lnTo>
                <a:lnTo>
                  <a:pt x="64736" y="70927"/>
                </a:lnTo>
                <a:lnTo>
                  <a:pt x="64212" y="70927"/>
                </a:lnTo>
                <a:lnTo>
                  <a:pt x="63817" y="71069"/>
                </a:lnTo>
                <a:lnTo>
                  <a:pt x="63552" y="71340"/>
                </a:lnTo>
                <a:lnTo>
                  <a:pt x="63552" y="71617"/>
                </a:lnTo>
                <a:lnTo>
                  <a:pt x="63817" y="72441"/>
                </a:lnTo>
                <a:lnTo>
                  <a:pt x="64212" y="72989"/>
                </a:lnTo>
                <a:lnTo>
                  <a:pt x="65526" y="74091"/>
                </a:lnTo>
                <a:lnTo>
                  <a:pt x="66186" y="74780"/>
                </a:lnTo>
                <a:lnTo>
                  <a:pt x="66845" y="75463"/>
                </a:lnTo>
                <a:lnTo>
                  <a:pt x="64872" y="76288"/>
                </a:lnTo>
                <a:lnTo>
                  <a:pt x="63947" y="76565"/>
                </a:lnTo>
                <a:lnTo>
                  <a:pt x="63157" y="75605"/>
                </a:lnTo>
                <a:lnTo>
                  <a:pt x="62238" y="74639"/>
                </a:lnTo>
                <a:lnTo>
                  <a:pt x="61184" y="73814"/>
                </a:lnTo>
                <a:lnTo>
                  <a:pt x="60135" y="73130"/>
                </a:lnTo>
                <a:lnTo>
                  <a:pt x="59870" y="73130"/>
                </a:lnTo>
                <a:lnTo>
                  <a:pt x="59605" y="73266"/>
                </a:lnTo>
                <a:lnTo>
                  <a:pt x="59475" y="73402"/>
                </a:lnTo>
                <a:lnTo>
                  <a:pt x="59475" y="73678"/>
                </a:lnTo>
                <a:lnTo>
                  <a:pt x="59870" y="74639"/>
                </a:lnTo>
                <a:lnTo>
                  <a:pt x="60264" y="75463"/>
                </a:lnTo>
                <a:lnTo>
                  <a:pt x="61449" y="77113"/>
                </a:lnTo>
                <a:lnTo>
                  <a:pt x="60394" y="77113"/>
                </a:lnTo>
                <a:lnTo>
                  <a:pt x="59870" y="76153"/>
                </a:lnTo>
                <a:lnTo>
                  <a:pt x="59475" y="75051"/>
                </a:lnTo>
                <a:lnTo>
                  <a:pt x="59210" y="74639"/>
                </a:lnTo>
                <a:lnTo>
                  <a:pt x="58815" y="74368"/>
                </a:lnTo>
                <a:lnTo>
                  <a:pt x="58291" y="74091"/>
                </a:lnTo>
                <a:lnTo>
                  <a:pt x="58026" y="74091"/>
                </a:lnTo>
                <a:lnTo>
                  <a:pt x="57896" y="74226"/>
                </a:lnTo>
                <a:lnTo>
                  <a:pt x="57631" y="74639"/>
                </a:lnTo>
                <a:lnTo>
                  <a:pt x="57501" y="75192"/>
                </a:lnTo>
                <a:lnTo>
                  <a:pt x="57501" y="75740"/>
                </a:lnTo>
                <a:lnTo>
                  <a:pt x="57631" y="76153"/>
                </a:lnTo>
                <a:lnTo>
                  <a:pt x="57766" y="76977"/>
                </a:lnTo>
                <a:lnTo>
                  <a:pt x="56317" y="76842"/>
                </a:lnTo>
                <a:lnTo>
                  <a:pt x="55003" y="76429"/>
                </a:lnTo>
                <a:lnTo>
                  <a:pt x="53554" y="76017"/>
                </a:lnTo>
                <a:lnTo>
                  <a:pt x="52240" y="75463"/>
                </a:lnTo>
                <a:lnTo>
                  <a:pt x="51056" y="74780"/>
                </a:lnTo>
                <a:lnTo>
                  <a:pt x="49736" y="73955"/>
                </a:lnTo>
                <a:lnTo>
                  <a:pt x="48552" y="73130"/>
                </a:lnTo>
                <a:lnTo>
                  <a:pt x="47503" y="72164"/>
                </a:lnTo>
                <a:lnTo>
                  <a:pt x="46449" y="71069"/>
                </a:lnTo>
                <a:lnTo>
                  <a:pt x="45529" y="69967"/>
                </a:lnTo>
                <a:lnTo>
                  <a:pt x="44605" y="68730"/>
                </a:lnTo>
                <a:lnTo>
                  <a:pt x="43815" y="67493"/>
                </a:lnTo>
                <a:lnTo>
                  <a:pt x="43026" y="66120"/>
                </a:lnTo>
                <a:lnTo>
                  <a:pt x="42372" y="64742"/>
                </a:lnTo>
                <a:lnTo>
                  <a:pt x="41842" y="63369"/>
                </a:lnTo>
                <a:lnTo>
                  <a:pt x="41447" y="61855"/>
                </a:lnTo>
                <a:lnTo>
                  <a:pt x="41052" y="59935"/>
                </a:lnTo>
                <a:lnTo>
                  <a:pt x="40922" y="57873"/>
                </a:lnTo>
                <a:lnTo>
                  <a:pt x="40922" y="55811"/>
                </a:lnTo>
                <a:lnTo>
                  <a:pt x="41187" y="53885"/>
                </a:lnTo>
                <a:lnTo>
                  <a:pt x="41712" y="51823"/>
                </a:lnTo>
                <a:lnTo>
                  <a:pt x="42236" y="49902"/>
                </a:lnTo>
                <a:lnTo>
                  <a:pt x="43026" y="48111"/>
                </a:lnTo>
                <a:lnTo>
                  <a:pt x="44080" y="46326"/>
                </a:lnTo>
                <a:lnTo>
                  <a:pt x="44740" y="45225"/>
                </a:lnTo>
                <a:lnTo>
                  <a:pt x="45659" y="44129"/>
                </a:lnTo>
                <a:lnTo>
                  <a:pt x="46449" y="43163"/>
                </a:lnTo>
                <a:lnTo>
                  <a:pt x="47503" y="42203"/>
                </a:lnTo>
                <a:lnTo>
                  <a:pt x="49477" y="40553"/>
                </a:lnTo>
                <a:lnTo>
                  <a:pt x="51580" y="39180"/>
                </a:lnTo>
                <a:lnTo>
                  <a:pt x="51845" y="39452"/>
                </a:lnTo>
                <a:lnTo>
                  <a:pt x="52240" y="39728"/>
                </a:lnTo>
                <a:lnTo>
                  <a:pt x="52764" y="39864"/>
                </a:lnTo>
                <a:lnTo>
                  <a:pt x="53289" y="39728"/>
                </a:lnTo>
                <a:lnTo>
                  <a:pt x="54473" y="39316"/>
                </a:lnTo>
                <a:lnTo>
                  <a:pt x="55793" y="39039"/>
                </a:lnTo>
                <a:lnTo>
                  <a:pt x="57107" y="38768"/>
                </a:lnTo>
                <a:lnTo>
                  <a:pt x="58421" y="38768"/>
                </a:lnTo>
                <a:lnTo>
                  <a:pt x="59740" y="38627"/>
                </a:lnTo>
                <a:close/>
                <a:moveTo>
                  <a:pt x="11712" y="70103"/>
                </a:moveTo>
                <a:lnTo>
                  <a:pt x="12896" y="70244"/>
                </a:lnTo>
                <a:lnTo>
                  <a:pt x="13821" y="70515"/>
                </a:lnTo>
                <a:lnTo>
                  <a:pt x="14740" y="71204"/>
                </a:lnTo>
                <a:lnTo>
                  <a:pt x="15529" y="71893"/>
                </a:lnTo>
                <a:lnTo>
                  <a:pt x="16319" y="72854"/>
                </a:lnTo>
                <a:lnTo>
                  <a:pt x="16979" y="73955"/>
                </a:lnTo>
                <a:lnTo>
                  <a:pt x="12501" y="76429"/>
                </a:lnTo>
                <a:lnTo>
                  <a:pt x="11712" y="76842"/>
                </a:lnTo>
                <a:lnTo>
                  <a:pt x="10528" y="77802"/>
                </a:lnTo>
                <a:lnTo>
                  <a:pt x="9873" y="78214"/>
                </a:lnTo>
                <a:lnTo>
                  <a:pt x="9479" y="78762"/>
                </a:lnTo>
                <a:lnTo>
                  <a:pt x="9343" y="79316"/>
                </a:lnTo>
                <a:lnTo>
                  <a:pt x="9479" y="79452"/>
                </a:lnTo>
                <a:lnTo>
                  <a:pt x="9608" y="79587"/>
                </a:lnTo>
                <a:lnTo>
                  <a:pt x="10268" y="80000"/>
                </a:lnTo>
                <a:lnTo>
                  <a:pt x="11058" y="80000"/>
                </a:lnTo>
                <a:lnTo>
                  <a:pt x="11847" y="79728"/>
                </a:lnTo>
                <a:lnTo>
                  <a:pt x="12636" y="79452"/>
                </a:lnTo>
                <a:lnTo>
                  <a:pt x="14215" y="78627"/>
                </a:lnTo>
                <a:lnTo>
                  <a:pt x="15529" y="77802"/>
                </a:lnTo>
                <a:lnTo>
                  <a:pt x="18028" y="76429"/>
                </a:lnTo>
                <a:lnTo>
                  <a:pt x="18422" y="78491"/>
                </a:lnTo>
                <a:lnTo>
                  <a:pt x="18558" y="80412"/>
                </a:lnTo>
                <a:lnTo>
                  <a:pt x="18422" y="81237"/>
                </a:lnTo>
                <a:lnTo>
                  <a:pt x="18293" y="82203"/>
                </a:lnTo>
                <a:lnTo>
                  <a:pt x="18028" y="83027"/>
                </a:lnTo>
                <a:lnTo>
                  <a:pt x="17633" y="83711"/>
                </a:lnTo>
                <a:lnTo>
                  <a:pt x="17238" y="84400"/>
                </a:lnTo>
                <a:lnTo>
                  <a:pt x="16584" y="85089"/>
                </a:lnTo>
                <a:lnTo>
                  <a:pt x="16054" y="85637"/>
                </a:lnTo>
                <a:lnTo>
                  <a:pt x="15400" y="86049"/>
                </a:lnTo>
                <a:lnTo>
                  <a:pt x="14610" y="86597"/>
                </a:lnTo>
                <a:lnTo>
                  <a:pt x="13950" y="86874"/>
                </a:lnTo>
                <a:lnTo>
                  <a:pt x="12372" y="87422"/>
                </a:lnTo>
                <a:lnTo>
                  <a:pt x="11452" y="87422"/>
                </a:lnTo>
                <a:lnTo>
                  <a:pt x="10663" y="87563"/>
                </a:lnTo>
                <a:lnTo>
                  <a:pt x="9873" y="87422"/>
                </a:lnTo>
                <a:lnTo>
                  <a:pt x="8949" y="87287"/>
                </a:lnTo>
                <a:lnTo>
                  <a:pt x="8159" y="87010"/>
                </a:lnTo>
                <a:lnTo>
                  <a:pt x="7370" y="86739"/>
                </a:lnTo>
                <a:lnTo>
                  <a:pt x="6715" y="86326"/>
                </a:lnTo>
                <a:lnTo>
                  <a:pt x="6056" y="85773"/>
                </a:lnTo>
                <a:lnTo>
                  <a:pt x="5531" y="85225"/>
                </a:lnTo>
                <a:lnTo>
                  <a:pt x="5001" y="84536"/>
                </a:lnTo>
                <a:lnTo>
                  <a:pt x="4212" y="83163"/>
                </a:lnTo>
                <a:lnTo>
                  <a:pt x="3558" y="81513"/>
                </a:lnTo>
                <a:lnTo>
                  <a:pt x="3293" y="79864"/>
                </a:lnTo>
                <a:lnTo>
                  <a:pt x="3293" y="78079"/>
                </a:lnTo>
                <a:lnTo>
                  <a:pt x="3558" y="76429"/>
                </a:lnTo>
                <a:lnTo>
                  <a:pt x="3817" y="75605"/>
                </a:lnTo>
                <a:lnTo>
                  <a:pt x="4212" y="74780"/>
                </a:lnTo>
                <a:lnTo>
                  <a:pt x="4607" y="73955"/>
                </a:lnTo>
                <a:lnTo>
                  <a:pt x="5136" y="73266"/>
                </a:lnTo>
                <a:lnTo>
                  <a:pt x="6450" y="71893"/>
                </a:lnTo>
                <a:lnTo>
                  <a:pt x="7764" y="70792"/>
                </a:lnTo>
                <a:lnTo>
                  <a:pt x="8159" y="71069"/>
                </a:lnTo>
                <a:lnTo>
                  <a:pt x="8554" y="71204"/>
                </a:lnTo>
                <a:lnTo>
                  <a:pt x="8949" y="71204"/>
                </a:lnTo>
                <a:lnTo>
                  <a:pt x="9343" y="71069"/>
                </a:lnTo>
                <a:lnTo>
                  <a:pt x="10663" y="70379"/>
                </a:lnTo>
                <a:lnTo>
                  <a:pt x="11712" y="70103"/>
                </a:lnTo>
                <a:close/>
                <a:moveTo>
                  <a:pt x="59210" y="98833"/>
                </a:moveTo>
                <a:lnTo>
                  <a:pt x="60529" y="99245"/>
                </a:lnTo>
                <a:lnTo>
                  <a:pt x="61714" y="99793"/>
                </a:lnTo>
                <a:lnTo>
                  <a:pt x="62898" y="100618"/>
                </a:lnTo>
                <a:lnTo>
                  <a:pt x="63817" y="101443"/>
                </a:lnTo>
                <a:lnTo>
                  <a:pt x="64607" y="102544"/>
                </a:lnTo>
                <a:lnTo>
                  <a:pt x="65396" y="103781"/>
                </a:lnTo>
                <a:lnTo>
                  <a:pt x="65791" y="105154"/>
                </a:lnTo>
                <a:lnTo>
                  <a:pt x="66186" y="106668"/>
                </a:lnTo>
                <a:lnTo>
                  <a:pt x="66186" y="107764"/>
                </a:lnTo>
                <a:lnTo>
                  <a:pt x="66186" y="108730"/>
                </a:lnTo>
                <a:lnTo>
                  <a:pt x="66056" y="109690"/>
                </a:lnTo>
                <a:lnTo>
                  <a:pt x="65791" y="110651"/>
                </a:lnTo>
                <a:lnTo>
                  <a:pt x="65396" y="111475"/>
                </a:lnTo>
                <a:lnTo>
                  <a:pt x="65001" y="112300"/>
                </a:lnTo>
                <a:lnTo>
                  <a:pt x="64477" y="112989"/>
                </a:lnTo>
                <a:lnTo>
                  <a:pt x="63947" y="113678"/>
                </a:lnTo>
                <a:lnTo>
                  <a:pt x="63293" y="114362"/>
                </a:lnTo>
                <a:lnTo>
                  <a:pt x="62503" y="114915"/>
                </a:lnTo>
                <a:lnTo>
                  <a:pt x="61714" y="115328"/>
                </a:lnTo>
                <a:lnTo>
                  <a:pt x="60924" y="115740"/>
                </a:lnTo>
                <a:lnTo>
                  <a:pt x="60135" y="116153"/>
                </a:lnTo>
                <a:lnTo>
                  <a:pt x="59210" y="116424"/>
                </a:lnTo>
                <a:lnTo>
                  <a:pt x="58291" y="116565"/>
                </a:lnTo>
                <a:lnTo>
                  <a:pt x="57372" y="116701"/>
                </a:lnTo>
                <a:lnTo>
                  <a:pt x="56447" y="116565"/>
                </a:lnTo>
                <a:lnTo>
                  <a:pt x="55657" y="116424"/>
                </a:lnTo>
                <a:lnTo>
                  <a:pt x="54868" y="116288"/>
                </a:lnTo>
                <a:lnTo>
                  <a:pt x="54078" y="115876"/>
                </a:lnTo>
                <a:lnTo>
                  <a:pt x="53289" y="115599"/>
                </a:lnTo>
                <a:lnTo>
                  <a:pt x="52635" y="115051"/>
                </a:lnTo>
                <a:lnTo>
                  <a:pt x="51975" y="114503"/>
                </a:lnTo>
                <a:lnTo>
                  <a:pt x="51450" y="113814"/>
                </a:lnTo>
                <a:lnTo>
                  <a:pt x="50396" y="112441"/>
                </a:lnTo>
                <a:lnTo>
                  <a:pt x="49736" y="110927"/>
                </a:lnTo>
                <a:lnTo>
                  <a:pt x="49212" y="109278"/>
                </a:lnTo>
                <a:lnTo>
                  <a:pt x="49212" y="108318"/>
                </a:lnTo>
                <a:lnTo>
                  <a:pt x="49082" y="107493"/>
                </a:lnTo>
                <a:lnTo>
                  <a:pt x="49212" y="106668"/>
                </a:lnTo>
                <a:lnTo>
                  <a:pt x="49342" y="105702"/>
                </a:lnTo>
                <a:lnTo>
                  <a:pt x="49607" y="104877"/>
                </a:lnTo>
                <a:lnTo>
                  <a:pt x="50001" y="104053"/>
                </a:lnTo>
                <a:lnTo>
                  <a:pt x="50921" y="102680"/>
                </a:lnTo>
                <a:lnTo>
                  <a:pt x="51975" y="101307"/>
                </a:lnTo>
                <a:lnTo>
                  <a:pt x="52894" y="100618"/>
                </a:lnTo>
                <a:lnTo>
                  <a:pt x="53819" y="99929"/>
                </a:lnTo>
                <a:lnTo>
                  <a:pt x="54868" y="99517"/>
                </a:lnTo>
                <a:lnTo>
                  <a:pt x="55922" y="99104"/>
                </a:lnTo>
                <a:lnTo>
                  <a:pt x="55922" y="99104"/>
                </a:lnTo>
                <a:lnTo>
                  <a:pt x="55793" y="103505"/>
                </a:lnTo>
                <a:lnTo>
                  <a:pt x="55922" y="105567"/>
                </a:lnTo>
                <a:lnTo>
                  <a:pt x="55922" y="106668"/>
                </a:lnTo>
                <a:lnTo>
                  <a:pt x="56187" y="107628"/>
                </a:lnTo>
                <a:lnTo>
                  <a:pt x="56447" y="108176"/>
                </a:lnTo>
                <a:lnTo>
                  <a:pt x="56712" y="108453"/>
                </a:lnTo>
                <a:lnTo>
                  <a:pt x="57107" y="108589"/>
                </a:lnTo>
                <a:lnTo>
                  <a:pt x="57896" y="108589"/>
                </a:lnTo>
                <a:lnTo>
                  <a:pt x="58161" y="108453"/>
                </a:lnTo>
                <a:lnTo>
                  <a:pt x="58556" y="108176"/>
                </a:lnTo>
                <a:lnTo>
                  <a:pt x="58686" y="107628"/>
                </a:lnTo>
                <a:lnTo>
                  <a:pt x="59080" y="105567"/>
                </a:lnTo>
                <a:lnTo>
                  <a:pt x="59210" y="103369"/>
                </a:lnTo>
                <a:lnTo>
                  <a:pt x="59210" y="101030"/>
                </a:lnTo>
                <a:lnTo>
                  <a:pt x="59210" y="98833"/>
                </a:lnTo>
                <a:close/>
                <a:moveTo>
                  <a:pt x="96580" y="5"/>
                </a:moveTo>
                <a:lnTo>
                  <a:pt x="95791" y="141"/>
                </a:lnTo>
                <a:lnTo>
                  <a:pt x="94342" y="553"/>
                </a:lnTo>
                <a:lnTo>
                  <a:pt x="93028" y="965"/>
                </a:lnTo>
                <a:lnTo>
                  <a:pt x="91973" y="1655"/>
                </a:lnTo>
                <a:lnTo>
                  <a:pt x="91054" y="2344"/>
                </a:lnTo>
                <a:lnTo>
                  <a:pt x="90129" y="3304"/>
                </a:lnTo>
                <a:lnTo>
                  <a:pt x="89340" y="4264"/>
                </a:lnTo>
                <a:lnTo>
                  <a:pt x="88686" y="5366"/>
                </a:lnTo>
                <a:lnTo>
                  <a:pt x="88156" y="6468"/>
                </a:lnTo>
                <a:lnTo>
                  <a:pt x="87761" y="7699"/>
                </a:lnTo>
                <a:lnTo>
                  <a:pt x="87366" y="8801"/>
                </a:lnTo>
                <a:lnTo>
                  <a:pt x="87107" y="10173"/>
                </a:lnTo>
                <a:lnTo>
                  <a:pt x="86971" y="11410"/>
                </a:lnTo>
                <a:lnTo>
                  <a:pt x="86971" y="12647"/>
                </a:lnTo>
                <a:lnTo>
                  <a:pt x="87107" y="14026"/>
                </a:lnTo>
                <a:lnTo>
                  <a:pt x="87366" y="15263"/>
                </a:lnTo>
                <a:lnTo>
                  <a:pt x="87631" y="16500"/>
                </a:lnTo>
                <a:lnTo>
                  <a:pt x="88421" y="18833"/>
                </a:lnTo>
                <a:lnTo>
                  <a:pt x="88945" y="20211"/>
                </a:lnTo>
                <a:lnTo>
                  <a:pt x="89605" y="21584"/>
                </a:lnTo>
                <a:lnTo>
                  <a:pt x="87631" y="24058"/>
                </a:lnTo>
                <a:lnTo>
                  <a:pt x="85392" y="26532"/>
                </a:lnTo>
                <a:lnTo>
                  <a:pt x="81445" y="30379"/>
                </a:lnTo>
                <a:lnTo>
                  <a:pt x="77368" y="34232"/>
                </a:lnTo>
                <a:lnTo>
                  <a:pt x="74475" y="36842"/>
                </a:lnTo>
                <a:lnTo>
                  <a:pt x="73815" y="37531"/>
                </a:lnTo>
                <a:lnTo>
                  <a:pt x="73161" y="38214"/>
                </a:lnTo>
                <a:lnTo>
                  <a:pt x="72631" y="39039"/>
                </a:lnTo>
                <a:lnTo>
                  <a:pt x="72372" y="39864"/>
                </a:lnTo>
                <a:lnTo>
                  <a:pt x="70528" y="38627"/>
                </a:lnTo>
                <a:lnTo>
                  <a:pt x="68554" y="37531"/>
                </a:lnTo>
                <a:lnTo>
                  <a:pt x="66450" y="36706"/>
                </a:lnTo>
                <a:lnTo>
                  <a:pt x="64342" y="36153"/>
                </a:lnTo>
                <a:lnTo>
                  <a:pt x="62238" y="35605"/>
                </a:lnTo>
                <a:lnTo>
                  <a:pt x="60000" y="35469"/>
                </a:lnTo>
                <a:lnTo>
                  <a:pt x="57766" y="35469"/>
                </a:lnTo>
                <a:lnTo>
                  <a:pt x="55528" y="35740"/>
                </a:lnTo>
                <a:lnTo>
                  <a:pt x="55398" y="35605"/>
                </a:lnTo>
                <a:lnTo>
                  <a:pt x="53949" y="35605"/>
                </a:lnTo>
                <a:lnTo>
                  <a:pt x="52764" y="35881"/>
                </a:lnTo>
                <a:lnTo>
                  <a:pt x="51710" y="36153"/>
                </a:lnTo>
                <a:lnTo>
                  <a:pt x="50661" y="36565"/>
                </a:lnTo>
                <a:lnTo>
                  <a:pt x="49607" y="36977"/>
                </a:lnTo>
                <a:lnTo>
                  <a:pt x="48552" y="37666"/>
                </a:lnTo>
                <a:lnTo>
                  <a:pt x="46714" y="39039"/>
                </a:lnTo>
                <a:lnTo>
                  <a:pt x="45789" y="37666"/>
                </a:lnTo>
                <a:lnTo>
                  <a:pt x="44740" y="36294"/>
                </a:lnTo>
                <a:lnTo>
                  <a:pt x="42631" y="33820"/>
                </a:lnTo>
                <a:lnTo>
                  <a:pt x="36975" y="26945"/>
                </a:lnTo>
                <a:lnTo>
                  <a:pt x="37764" y="26256"/>
                </a:lnTo>
                <a:lnTo>
                  <a:pt x="38424" y="25431"/>
                </a:lnTo>
                <a:lnTo>
                  <a:pt x="39214" y="24335"/>
                </a:lnTo>
                <a:lnTo>
                  <a:pt x="39738" y="23234"/>
                </a:lnTo>
                <a:lnTo>
                  <a:pt x="40003" y="21996"/>
                </a:lnTo>
                <a:lnTo>
                  <a:pt x="40263" y="20759"/>
                </a:lnTo>
                <a:lnTo>
                  <a:pt x="40263" y="19522"/>
                </a:lnTo>
                <a:lnTo>
                  <a:pt x="40263" y="18149"/>
                </a:lnTo>
                <a:lnTo>
                  <a:pt x="40133" y="16912"/>
                </a:lnTo>
                <a:lnTo>
                  <a:pt x="39868" y="15675"/>
                </a:lnTo>
                <a:lnTo>
                  <a:pt x="39214" y="13060"/>
                </a:lnTo>
                <a:lnTo>
                  <a:pt x="38684" y="11823"/>
                </a:lnTo>
                <a:lnTo>
                  <a:pt x="38159" y="10727"/>
                </a:lnTo>
                <a:lnTo>
                  <a:pt x="37505" y="9625"/>
                </a:lnTo>
                <a:lnTo>
                  <a:pt x="36845" y="8524"/>
                </a:lnTo>
                <a:lnTo>
                  <a:pt x="35926" y="7563"/>
                </a:lnTo>
                <a:lnTo>
                  <a:pt x="35001" y="6739"/>
                </a:lnTo>
                <a:lnTo>
                  <a:pt x="33817" y="6055"/>
                </a:lnTo>
                <a:lnTo>
                  <a:pt x="32633" y="5778"/>
                </a:lnTo>
                <a:lnTo>
                  <a:pt x="31319" y="5643"/>
                </a:lnTo>
                <a:lnTo>
                  <a:pt x="30135" y="5914"/>
                </a:lnTo>
                <a:lnTo>
                  <a:pt x="28950" y="5643"/>
                </a:lnTo>
                <a:lnTo>
                  <a:pt x="27766" y="5643"/>
                </a:lnTo>
                <a:lnTo>
                  <a:pt x="26712" y="5914"/>
                </a:lnTo>
                <a:lnTo>
                  <a:pt x="25793" y="6191"/>
                </a:lnTo>
                <a:lnTo>
                  <a:pt x="24738" y="6739"/>
                </a:lnTo>
                <a:lnTo>
                  <a:pt x="23949" y="7287"/>
                </a:lnTo>
                <a:lnTo>
                  <a:pt x="23029" y="8111"/>
                </a:lnTo>
                <a:lnTo>
                  <a:pt x="22240" y="8936"/>
                </a:lnTo>
                <a:lnTo>
                  <a:pt x="21580" y="9902"/>
                </a:lnTo>
                <a:lnTo>
                  <a:pt x="20926" y="10862"/>
                </a:lnTo>
                <a:lnTo>
                  <a:pt x="20396" y="11964"/>
                </a:lnTo>
                <a:lnTo>
                  <a:pt x="19872" y="12924"/>
                </a:lnTo>
                <a:lnTo>
                  <a:pt x="19477" y="14161"/>
                </a:lnTo>
                <a:lnTo>
                  <a:pt x="19082" y="15263"/>
                </a:lnTo>
                <a:lnTo>
                  <a:pt x="18952" y="16359"/>
                </a:lnTo>
                <a:lnTo>
                  <a:pt x="18817" y="17460"/>
                </a:lnTo>
                <a:lnTo>
                  <a:pt x="18687" y="18833"/>
                </a:lnTo>
                <a:lnTo>
                  <a:pt x="18817" y="20211"/>
                </a:lnTo>
                <a:lnTo>
                  <a:pt x="19082" y="21584"/>
                </a:lnTo>
                <a:lnTo>
                  <a:pt x="19347" y="22686"/>
                </a:lnTo>
                <a:lnTo>
                  <a:pt x="19872" y="23923"/>
                </a:lnTo>
                <a:lnTo>
                  <a:pt x="20396" y="24883"/>
                </a:lnTo>
                <a:lnTo>
                  <a:pt x="21056" y="25843"/>
                </a:lnTo>
                <a:lnTo>
                  <a:pt x="21845" y="26668"/>
                </a:lnTo>
                <a:lnTo>
                  <a:pt x="22764" y="27493"/>
                </a:lnTo>
                <a:lnTo>
                  <a:pt x="23689" y="28046"/>
                </a:lnTo>
                <a:lnTo>
                  <a:pt x="24738" y="28594"/>
                </a:lnTo>
                <a:lnTo>
                  <a:pt x="25793" y="29007"/>
                </a:lnTo>
                <a:lnTo>
                  <a:pt x="26977" y="29419"/>
                </a:lnTo>
                <a:lnTo>
                  <a:pt x="28291" y="29555"/>
                </a:lnTo>
                <a:lnTo>
                  <a:pt x="30924" y="29555"/>
                </a:lnTo>
                <a:lnTo>
                  <a:pt x="31843" y="29283"/>
                </a:lnTo>
                <a:lnTo>
                  <a:pt x="32898" y="29142"/>
                </a:lnTo>
                <a:lnTo>
                  <a:pt x="34607" y="28459"/>
                </a:lnTo>
                <a:lnTo>
                  <a:pt x="36975" y="31481"/>
                </a:lnTo>
                <a:lnTo>
                  <a:pt x="39343" y="34368"/>
                </a:lnTo>
                <a:lnTo>
                  <a:pt x="41842" y="37802"/>
                </a:lnTo>
                <a:lnTo>
                  <a:pt x="43161" y="39452"/>
                </a:lnTo>
                <a:lnTo>
                  <a:pt x="43815" y="40141"/>
                </a:lnTo>
                <a:lnTo>
                  <a:pt x="44605" y="40830"/>
                </a:lnTo>
                <a:lnTo>
                  <a:pt x="43161" y="42479"/>
                </a:lnTo>
                <a:lnTo>
                  <a:pt x="41842" y="44129"/>
                </a:lnTo>
                <a:lnTo>
                  <a:pt x="40657" y="46049"/>
                </a:lnTo>
                <a:lnTo>
                  <a:pt x="39608" y="48111"/>
                </a:lnTo>
                <a:lnTo>
                  <a:pt x="38819" y="50314"/>
                </a:lnTo>
                <a:lnTo>
                  <a:pt x="38289" y="52647"/>
                </a:lnTo>
                <a:lnTo>
                  <a:pt x="37900" y="54986"/>
                </a:lnTo>
                <a:lnTo>
                  <a:pt x="37900" y="57319"/>
                </a:lnTo>
                <a:lnTo>
                  <a:pt x="37900" y="59658"/>
                </a:lnTo>
                <a:lnTo>
                  <a:pt x="38289" y="61996"/>
                </a:lnTo>
                <a:lnTo>
                  <a:pt x="38684" y="64058"/>
                </a:lnTo>
                <a:lnTo>
                  <a:pt x="37764" y="64194"/>
                </a:lnTo>
                <a:lnTo>
                  <a:pt x="36845" y="64471"/>
                </a:lnTo>
                <a:lnTo>
                  <a:pt x="34872" y="65295"/>
                </a:lnTo>
                <a:lnTo>
                  <a:pt x="31319" y="66945"/>
                </a:lnTo>
                <a:lnTo>
                  <a:pt x="26582" y="69007"/>
                </a:lnTo>
                <a:lnTo>
                  <a:pt x="21975" y="71204"/>
                </a:lnTo>
                <a:lnTo>
                  <a:pt x="19477" y="72577"/>
                </a:lnTo>
                <a:lnTo>
                  <a:pt x="18558" y="71340"/>
                </a:lnTo>
                <a:lnTo>
                  <a:pt x="17633" y="70244"/>
                </a:lnTo>
                <a:lnTo>
                  <a:pt x="16714" y="69278"/>
                </a:lnTo>
                <a:lnTo>
                  <a:pt x="15529" y="68453"/>
                </a:lnTo>
                <a:lnTo>
                  <a:pt x="14345" y="67905"/>
                </a:lnTo>
                <a:lnTo>
                  <a:pt x="13161" y="67493"/>
                </a:lnTo>
                <a:lnTo>
                  <a:pt x="11847" y="67357"/>
                </a:lnTo>
                <a:lnTo>
                  <a:pt x="10398" y="67493"/>
                </a:lnTo>
                <a:lnTo>
                  <a:pt x="9608" y="67357"/>
                </a:lnTo>
                <a:lnTo>
                  <a:pt x="8819" y="67493"/>
                </a:lnTo>
                <a:lnTo>
                  <a:pt x="7900" y="67628"/>
                </a:lnTo>
                <a:lnTo>
                  <a:pt x="7110" y="68041"/>
                </a:lnTo>
                <a:lnTo>
                  <a:pt x="5531" y="68865"/>
                </a:lnTo>
                <a:lnTo>
                  <a:pt x="4347" y="69967"/>
                </a:lnTo>
                <a:lnTo>
                  <a:pt x="3422" y="70792"/>
                </a:lnTo>
                <a:lnTo>
                  <a:pt x="2633" y="71617"/>
                </a:lnTo>
                <a:lnTo>
                  <a:pt x="1979" y="72577"/>
                </a:lnTo>
                <a:lnTo>
                  <a:pt x="1449" y="73678"/>
                </a:lnTo>
                <a:lnTo>
                  <a:pt x="924" y="74780"/>
                </a:lnTo>
                <a:lnTo>
                  <a:pt x="529" y="75876"/>
                </a:lnTo>
                <a:lnTo>
                  <a:pt x="264" y="77113"/>
                </a:lnTo>
                <a:lnTo>
                  <a:pt x="135" y="78214"/>
                </a:lnTo>
                <a:lnTo>
                  <a:pt x="5" y="79587"/>
                </a:lnTo>
                <a:lnTo>
                  <a:pt x="135" y="80824"/>
                </a:lnTo>
                <a:lnTo>
                  <a:pt x="400" y="81926"/>
                </a:lnTo>
                <a:lnTo>
                  <a:pt x="659" y="83163"/>
                </a:lnTo>
                <a:lnTo>
                  <a:pt x="1054" y="84264"/>
                </a:lnTo>
                <a:lnTo>
                  <a:pt x="1714" y="85225"/>
                </a:lnTo>
                <a:lnTo>
                  <a:pt x="2373" y="86185"/>
                </a:lnTo>
                <a:lnTo>
                  <a:pt x="3028" y="87151"/>
                </a:lnTo>
                <a:lnTo>
                  <a:pt x="3817" y="87976"/>
                </a:lnTo>
                <a:lnTo>
                  <a:pt x="4742" y="88659"/>
                </a:lnTo>
                <a:lnTo>
                  <a:pt x="5791" y="89348"/>
                </a:lnTo>
                <a:lnTo>
                  <a:pt x="6715" y="89896"/>
                </a:lnTo>
                <a:lnTo>
                  <a:pt x="7764" y="90309"/>
                </a:lnTo>
                <a:lnTo>
                  <a:pt x="8949" y="90586"/>
                </a:lnTo>
                <a:lnTo>
                  <a:pt x="10003" y="90862"/>
                </a:lnTo>
                <a:lnTo>
                  <a:pt x="12501" y="90862"/>
                </a:lnTo>
                <a:lnTo>
                  <a:pt x="13686" y="90586"/>
                </a:lnTo>
                <a:lnTo>
                  <a:pt x="14740" y="90173"/>
                </a:lnTo>
                <a:lnTo>
                  <a:pt x="15794" y="89761"/>
                </a:lnTo>
                <a:lnTo>
                  <a:pt x="16714" y="89213"/>
                </a:lnTo>
                <a:lnTo>
                  <a:pt x="17503" y="88524"/>
                </a:lnTo>
                <a:lnTo>
                  <a:pt x="18293" y="87699"/>
                </a:lnTo>
                <a:lnTo>
                  <a:pt x="19082" y="86739"/>
                </a:lnTo>
                <a:lnTo>
                  <a:pt x="19607" y="85773"/>
                </a:lnTo>
                <a:lnTo>
                  <a:pt x="20136" y="84812"/>
                </a:lnTo>
                <a:lnTo>
                  <a:pt x="20531" y="83711"/>
                </a:lnTo>
                <a:lnTo>
                  <a:pt x="20926" y="82615"/>
                </a:lnTo>
                <a:lnTo>
                  <a:pt x="21186" y="81378"/>
                </a:lnTo>
                <a:lnTo>
                  <a:pt x="21186" y="80276"/>
                </a:lnTo>
                <a:lnTo>
                  <a:pt x="21321" y="79039"/>
                </a:lnTo>
                <a:lnTo>
                  <a:pt x="21186" y="77802"/>
                </a:lnTo>
                <a:lnTo>
                  <a:pt x="20926" y="76429"/>
                </a:lnTo>
                <a:lnTo>
                  <a:pt x="20531" y="75192"/>
                </a:lnTo>
                <a:lnTo>
                  <a:pt x="24343" y="73266"/>
                </a:lnTo>
                <a:lnTo>
                  <a:pt x="29080" y="71069"/>
                </a:lnTo>
                <a:lnTo>
                  <a:pt x="33817" y="69007"/>
                </a:lnTo>
                <a:lnTo>
                  <a:pt x="35266" y="68453"/>
                </a:lnTo>
                <a:lnTo>
                  <a:pt x="36715" y="67905"/>
                </a:lnTo>
                <a:lnTo>
                  <a:pt x="38289" y="67357"/>
                </a:lnTo>
                <a:lnTo>
                  <a:pt x="38949" y="66945"/>
                </a:lnTo>
                <a:lnTo>
                  <a:pt x="39608" y="66532"/>
                </a:lnTo>
                <a:lnTo>
                  <a:pt x="40133" y="67905"/>
                </a:lnTo>
                <a:lnTo>
                  <a:pt x="40793" y="69142"/>
                </a:lnTo>
                <a:lnTo>
                  <a:pt x="41582" y="70379"/>
                </a:lnTo>
                <a:lnTo>
                  <a:pt x="42372" y="71617"/>
                </a:lnTo>
                <a:lnTo>
                  <a:pt x="43291" y="72718"/>
                </a:lnTo>
                <a:lnTo>
                  <a:pt x="44210" y="73678"/>
                </a:lnTo>
                <a:lnTo>
                  <a:pt x="45264" y="74639"/>
                </a:lnTo>
                <a:lnTo>
                  <a:pt x="46319" y="75605"/>
                </a:lnTo>
                <a:lnTo>
                  <a:pt x="47503" y="76429"/>
                </a:lnTo>
                <a:lnTo>
                  <a:pt x="48687" y="77113"/>
                </a:lnTo>
                <a:lnTo>
                  <a:pt x="49872" y="77802"/>
                </a:lnTo>
                <a:lnTo>
                  <a:pt x="51186" y="78350"/>
                </a:lnTo>
                <a:lnTo>
                  <a:pt x="52370" y="78904"/>
                </a:lnTo>
                <a:lnTo>
                  <a:pt x="53684" y="79316"/>
                </a:lnTo>
                <a:lnTo>
                  <a:pt x="55133" y="79728"/>
                </a:lnTo>
                <a:lnTo>
                  <a:pt x="56447" y="80000"/>
                </a:lnTo>
                <a:lnTo>
                  <a:pt x="56187" y="80824"/>
                </a:lnTo>
                <a:lnTo>
                  <a:pt x="56052" y="81649"/>
                </a:lnTo>
                <a:lnTo>
                  <a:pt x="55922" y="83852"/>
                </a:lnTo>
                <a:lnTo>
                  <a:pt x="55922" y="85914"/>
                </a:lnTo>
                <a:lnTo>
                  <a:pt x="55922" y="90173"/>
                </a:lnTo>
                <a:lnTo>
                  <a:pt x="55922" y="95670"/>
                </a:lnTo>
                <a:lnTo>
                  <a:pt x="55263" y="95811"/>
                </a:lnTo>
                <a:lnTo>
                  <a:pt x="54868" y="95946"/>
                </a:lnTo>
                <a:lnTo>
                  <a:pt x="54608" y="96223"/>
                </a:lnTo>
                <a:lnTo>
                  <a:pt x="54473" y="96494"/>
                </a:lnTo>
                <a:lnTo>
                  <a:pt x="54343" y="96907"/>
                </a:lnTo>
                <a:lnTo>
                  <a:pt x="52764" y="97460"/>
                </a:lnTo>
                <a:lnTo>
                  <a:pt x="51315" y="98285"/>
                </a:lnTo>
                <a:lnTo>
                  <a:pt x="50001" y="99245"/>
                </a:lnTo>
                <a:lnTo>
                  <a:pt x="48817" y="100341"/>
                </a:lnTo>
                <a:lnTo>
                  <a:pt x="47763" y="101720"/>
                </a:lnTo>
                <a:lnTo>
                  <a:pt x="46973" y="103369"/>
                </a:lnTo>
                <a:lnTo>
                  <a:pt x="46449" y="105019"/>
                </a:lnTo>
                <a:lnTo>
                  <a:pt x="46054" y="106804"/>
                </a:lnTo>
                <a:lnTo>
                  <a:pt x="46054" y="108041"/>
                </a:lnTo>
                <a:lnTo>
                  <a:pt x="46054" y="109278"/>
                </a:lnTo>
                <a:lnTo>
                  <a:pt x="46319" y="110515"/>
                </a:lnTo>
                <a:lnTo>
                  <a:pt x="46578" y="111752"/>
                </a:lnTo>
                <a:lnTo>
                  <a:pt x="47108" y="112854"/>
                </a:lnTo>
                <a:lnTo>
                  <a:pt x="47633" y="113950"/>
                </a:lnTo>
                <a:lnTo>
                  <a:pt x="48293" y="114915"/>
                </a:lnTo>
                <a:lnTo>
                  <a:pt x="48947" y="115876"/>
                </a:lnTo>
                <a:lnTo>
                  <a:pt x="49736" y="116701"/>
                </a:lnTo>
                <a:lnTo>
                  <a:pt x="50661" y="117525"/>
                </a:lnTo>
                <a:lnTo>
                  <a:pt x="51710" y="118214"/>
                </a:lnTo>
                <a:lnTo>
                  <a:pt x="52764" y="118762"/>
                </a:lnTo>
                <a:lnTo>
                  <a:pt x="53819" y="119310"/>
                </a:lnTo>
                <a:lnTo>
                  <a:pt x="54868" y="119587"/>
                </a:lnTo>
                <a:lnTo>
                  <a:pt x="56052" y="119864"/>
                </a:lnTo>
                <a:lnTo>
                  <a:pt x="57372" y="120000"/>
                </a:lnTo>
                <a:lnTo>
                  <a:pt x="58686" y="120000"/>
                </a:lnTo>
                <a:lnTo>
                  <a:pt x="59870" y="119723"/>
                </a:lnTo>
                <a:lnTo>
                  <a:pt x="61054" y="119452"/>
                </a:lnTo>
                <a:lnTo>
                  <a:pt x="62108" y="119039"/>
                </a:lnTo>
                <a:lnTo>
                  <a:pt x="63157" y="118486"/>
                </a:lnTo>
                <a:lnTo>
                  <a:pt x="64212" y="117802"/>
                </a:lnTo>
                <a:lnTo>
                  <a:pt x="65131" y="116977"/>
                </a:lnTo>
                <a:lnTo>
                  <a:pt x="65921" y="116011"/>
                </a:lnTo>
                <a:lnTo>
                  <a:pt x="66580" y="115051"/>
                </a:lnTo>
                <a:lnTo>
                  <a:pt x="67240" y="113950"/>
                </a:lnTo>
                <a:lnTo>
                  <a:pt x="67764" y="112854"/>
                </a:lnTo>
                <a:lnTo>
                  <a:pt x="68289" y="111752"/>
                </a:lnTo>
                <a:lnTo>
                  <a:pt x="68554" y="110515"/>
                </a:lnTo>
                <a:lnTo>
                  <a:pt x="68819" y="109278"/>
                </a:lnTo>
                <a:lnTo>
                  <a:pt x="68949" y="108041"/>
                </a:lnTo>
                <a:lnTo>
                  <a:pt x="68949" y="106668"/>
                </a:lnTo>
                <a:lnTo>
                  <a:pt x="68819" y="105702"/>
                </a:lnTo>
                <a:lnTo>
                  <a:pt x="68554" y="104606"/>
                </a:lnTo>
                <a:lnTo>
                  <a:pt x="68289" y="103640"/>
                </a:lnTo>
                <a:lnTo>
                  <a:pt x="68029" y="102680"/>
                </a:lnTo>
                <a:lnTo>
                  <a:pt x="67500" y="101855"/>
                </a:lnTo>
                <a:lnTo>
                  <a:pt x="66975" y="101030"/>
                </a:lnTo>
                <a:lnTo>
                  <a:pt x="66450" y="100206"/>
                </a:lnTo>
                <a:lnTo>
                  <a:pt x="65791" y="99517"/>
                </a:lnTo>
                <a:lnTo>
                  <a:pt x="64342" y="98144"/>
                </a:lnTo>
                <a:lnTo>
                  <a:pt x="62763" y="97048"/>
                </a:lnTo>
                <a:lnTo>
                  <a:pt x="60924" y="96359"/>
                </a:lnTo>
                <a:lnTo>
                  <a:pt x="59080" y="95811"/>
                </a:lnTo>
                <a:lnTo>
                  <a:pt x="59080" y="94432"/>
                </a:lnTo>
                <a:lnTo>
                  <a:pt x="59080" y="88111"/>
                </a:lnTo>
                <a:lnTo>
                  <a:pt x="59080" y="84812"/>
                </a:lnTo>
                <a:lnTo>
                  <a:pt x="58950" y="82751"/>
                </a:lnTo>
                <a:lnTo>
                  <a:pt x="59080" y="81649"/>
                </a:lnTo>
                <a:lnTo>
                  <a:pt x="59080" y="81237"/>
                </a:lnTo>
                <a:lnTo>
                  <a:pt x="59345" y="80824"/>
                </a:lnTo>
                <a:lnTo>
                  <a:pt x="59475" y="80276"/>
                </a:lnTo>
                <a:lnTo>
                  <a:pt x="61714" y="80141"/>
                </a:lnTo>
                <a:lnTo>
                  <a:pt x="63947" y="79728"/>
                </a:lnTo>
                <a:lnTo>
                  <a:pt x="64477" y="79728"/>
                </a:lnTo>
                <a:lnTo>
                  <a:pt x="64872" y="79587"/>
                </a:lnTo>
                <a:lnTo>
                  <a:pt x="65001" y="79452"/>
                </a:lnTo>
                <a:lnTo>
                  <a:pt x="66315" y="79039"/>
                </a:lnTo>
                <a:lnTo>
                  <a:pt x="67500" y="78627"/>
                </a:lnTo>
                <a:lnTo>
                  <a:pt x="68819" y="78079"/>
                </a:lnTo>
                <a:lnTo>
                  <a:pt x="70003" y="77390"/>
                </a:lnTo>
                <a:lnTo>
                  <a:pt x="71052" y="76701"/>
                </a:lnTo>
                <a:lnTo>
                  <a:pt x="72107" y="75876"/>
                </a:lnTo>
                <a:lnTo>
                  <a:pt x="73161" y="75051"/>
                </a:lnTo>
                <a:lnTo>
                  <a:pt x="74080" y="74091"/>
                </a:lnTo>
                <a:lnTo>
                  <a:pt x="74740" y="74226"/>
                </a:lnTo>
                <a:lnTo>
                  <a:pt x="75000" y="74091"/>
                </a:lnTo>
                <a:lnTo>
                  <a:pt x="75264" y="73814"/>
                </a:lnTo>
                <a:lnTo>
                  <a:pt x="75394" y="73678"/>
                </a:lnTo>
                <a:lnTo>
                  <a:pt x="75394" y="73266"/>
                </a:lnTo>
                <a:lnTo>
                  <a:pt x="75264" y="72989"/>
                </a:lnTo>
                <a:lnTo>
                  <a:pt x="76184" y="71893"/>
                </a:lnTo>
                <a:lnTo>
                  <a:pt x="76973" y="70656"/>
                </a:lnTo>
                <a:lnTo>
                  <a:pt x="77763" y="69419"/>
                </a:lnTo>
                <a:lnTo>
                  <a:pt x="78422" y="68041"/>
                </a:lnTo>
                <a:lnTo>
                  <a:pt x="79082" y="66668"/>
                </a:lnTo>
                <a:lnTo>
                  <a:pt x="79607" y="65295"/>
                </a:lnTo>
                <a:lnTo>
                  <a:pt x="80001" y="63917"/>
                </a:lnTo>
                <a:lnTo>
                  <a:pt x="80396" y="62409"/>
                </a:lnTo>
                <a:lnTo>
                  <a:pt x="81050" y="62680"/>
                </a:lnTo>
                <a:lnTo>
                  <a:pt x="81840" y="62957"/>
                </a:lnTo>
                <a:lnTo>
                  <a:pt x="83289" y="63092"/>
                </a:lnTo>
                <a:lnTo>
                  <a:pt x="91449" y="64194"/>
                </a:lnTo>
                <a:lnTo>
                  <a:pt x="96710" y="65019"/>
                </a:lnTo>
                <a:lnTo>
                  <a:pt x="96840" y="66391"/>
                </a:lnTo>
                <a:lnTo>
                  <a:pt x="97235" y="67770"/>
                </a:lnTo>
                <a:lnTo>
                  <a:pt x="97629" y="69278"/>
                </a:lnTo>
                <a:lnTo>
                  <a:pt x="98289" y="70515"/>
                </a:lnTo>
                <a:lnTo>
                  <a:pt x="98949" y="71617"/>
                </a:lnTo>
                <a:lnTo>
                  <a:pt x="99738" y="72577"/>
                </a:lnTo>
                <a:lnTo>
                  <a:pt x="100657" y="73543"/>
                </a:lnTo>
                <a:lnTo>
                  <a:pt x="101577" y="74226"/>
                </a:lnTo>
                <a:lnTo>
                  <a:pt x="102501" y="74915"/>
                </a:lnTo>
                <a:lnTo>
                  <a:pt x="103550" y="75463"/>
                </a:lnTo>
                <a:lnTo>
                  <a:pt x="104605" y="75876"/>
                </a:lnTo>
                <a:lnTo>
                  <a:pt x="105789" y="76153"/>
                </a:lnTo>
                <a:lnTo>
                  <a:pt x="106843" y="76288"/>
                </a:lnTo>
                <a:lnTo>
                  <a:pt x="108028" y="76429"/>
                </a:lnTo>
                <a:lnTo>
                  <a:pt x="109212" y="76429"/>
                </a:lnTo>
                <a:lnTo>
                  <a:pt x="110396" y="76288"/>
                </a:lnTo>
                <a:lnTo>
                  <a:pt x="111445" y="76017"/>
                </a:lnTo>
                <a:lnTo>
                  <a:pt x="112629" y="75605"/>
                </a:lnTo>
                <a:lnTo>
                  <a:pt x="113684" y="75192"/>
                </a:lnTo>
                <a:lnTo>
                  <a:pt x="114738" y="74503"/>
                </a:lnTo>
                <a:lnTo>
                  <a:pt x="115787" y="73814"/>
                </a:lnTo>
                <a:lnTo>
                  <a:pt x="116842" y="72989"/>
                </a:lnTo>
                <a:lnTo>
                  <a:pt x="117631" y="72029"/>
                </a:lnTo>
                <a:lnTo>
                  <a:pt x="118291" y="71069"/>
                </a:lnTo>
                <a:lnTo>
                  <a:pt x="118815" y="69967"/>
                </a:lnTo>
                <a:lnTo>
                  <a:pt x="119340" y="68865"/>
                </a:lnTo>
                <a:lnTo>
                  <a:pt x="119605" y="67770"/>
                </a:lnTo>
                <a:lnTo>
                  <a:pt x="119870" y="66532"/>
                </a:lnTo>
                <a:lnTo>
                  <a:pt x="120000" y="65431"/>
                </a:lnTo>
                <a:lnTo>
                  <a:pt x="120000" y="64194"/>
                </a:lnTo>
                <a:lnTo>
                  <a:pt x="119735" y="62957"/>
                </a:lnTo>
                <a:lnTo>
                  <a:pt x="119475" y="61720"/>
                </a:lnTo>
                <a:lnTo>
                  <a:pt x="119080" y="60618"/>
                </a:lnTo>
                <a:lnTo>
                  <a:pt x="118686" y="59522"/>
                </a:lnTo>
                <a:lnTo>
                  <a:pt x="118026" y="58421"/>
                </a:lnTo>
                <a:lnTo>
                  <a:pt x="117236" y="57460"/>
                </a:lnTo>
                <a:lnTo>
                  <a:pt x="116577" y="56771"/>
                </a:lnTo>
                <a:lnTo>
                  <a:pt x="115787" y="56082"/>
                </a:lnTo>
                <a:lnTo>
                  <a:pt x="114998" y="55534"/>
                </a:lnTo>
                <a:lnTo>
                  <a:pt x="114208" y="54986"/>
                </a:lnTo>
                <a:lnTo>
                  <a:pt x="113289" y="54574"/>
                </a:lnTo>
                <a:lnTo>
                  <a:pt x="112370" y="54297"/>
                </a:lnTo>
                <a:lnTo>
                  <a:pt x="110396" y="53749"/>
                </a:lnTo>
                <a:lnTo>
                  <a:pt x="108287" y="53472"/>
                </a:lnTo>
                <a:lnTo>
                  <a:pt x="106313" y="53608"/>
                </a:lnTo>
                <a:lnTo>
                  <a:pt x="105264" y="53749"/>
                </a:lnTo>
                <a:lnTo>
                  <a:pt x="104340" y="54020"/>
                </a:lnTo>
                <a:lnTo>
                  <a:pt x="103421" y="54432"/>
                </a:lnTo>
                <a:lnTo>
                  <a:pt x="102501" y="54845"/>
                </a:lnTo>
                <a:lnTo>
                  <a:pt x="102366" y="54845"/>
                </a:lnTo>
                <a:lnTo>
                  <a:pt x="101317" y="55398"/>
                </a:lnTo>
                <a:lnTo>
                  <a:pt x="100263" y="56082"/>
                </a:lnTo>
                <a:lnTo>
                  <a:pt x="99343" y="56907"/>
                </a:lnTo>
                <a:lnTo>
                  <a:pt x="98684" y="57873"/>
                </a:lnTo>
                <a:lnTo>
                  <a:pt x="98024" y="58833"/>
                </a:lnTo>
                <a:lnTo>
                  <a:pt x="97500" y="59935"/>
                </a:lnTo>
                <a:lnTo>
                  <a:pt x="97105" y="61030"/>
                </a:lnTo>
                <a:lnTo>
                  <a:pt x="96840" y="62268"/>
                </a:lnTo>
                <a:lnTo>
                  <a:pt x="89735" y="61307"/>
                </a:lnTo>
                <a:lnTo>
                  <a:pt x="85922" y="60759"/>
                </a:lnTo>
                <a:lnTo>
                  <a:pt x="83024" y="60482"/>
                </a:lnTo>
                <a:lnTo>
                  <a:pt x="81710" y="60347"/>
                </a:lnTo>
                <a:lnTo>
                  <a:pt x="80661" y="60482"/>
                </a:lnTo>
                <a:lnTo>
                  <a:pt x="80791" y="58556"/>
                </a:lnTo>
                <a:lnTo>
                  <a:pt x="80791" y="56494"/>
                </a:lnTo>
                <a:lnTo>
                  <a:pt x="80661" y="54432"/>
                </a:lnTo>
                <a:lnTo>
                  <a:pt x="80266" y="52512"/>
                </a:lnTo>
                <a:lnTo>
                  <a:pt x="80526" y="52235"/>
                </a:lnTo>
                <a:lnTo>
                  <a:pt x="80526" y="52099"/>
                </a:lnTo>
                <a:lnTo>
                  <a:pt x="80396" y="51823"/>
                </a:lnTo>
                <a:lnTo>
                  <a:pt x="80266" y="51687"/>
                </a:lnTo>
                <a:lnTo>
                  <a:pt x="80131" y="51552"/>
                </a:lnTo>
                <a:lnTo>
                  <a:pt x="79607" y="50038"/>
                </a:lnTo>
                <a:lnTo>
                  <a:pt x="79082" y="48524"/>
                </a:lnTo>
                <a:lnTo>
                  <a:pt x="78422" y="47015"/>
                </a:lnTo>
                <a:lnTo>
                  <a:pt x="77633" y="45637"/>
                </a:lnTo>
                <a:lnTo>
                  <a:pt x="76714" y="44400"/>
                </a:lnTo>
                <a:lnTo>
                  <a:pt x="75789" y="43163"/>
                </a:lnTo>
                <a:lnTo>
                  <a:pt x="74740" y="42067"/>
                </a:lnTo>
                <a:lnTo>
                  <a:pt x="73686" y="40965"/>
                </a:lnTo>
                <a:lnTo>
                  <a:pt x="74475" y="40553"/>
                </a:lnTo>
                <a:lnTo>
                  <a:pt x="75264" y="40141"/>
                </a:lnTo>
                <a:lnTo>
                  <a:pt x="76714" y="38904"/>
                </a:lnTo>
                <a:lnTo>
                  <a:pt x="79342" y="36294"/>
                </a:lnTo>
                <a:lnTo>
                  <a:pt x="83813" y="32170"/>
                </a:lnTo>
                <a:lnTo>
                  <a:pt x="85922" y="30108"/>
                </a:lnTo>
                <a:lnTo>
                  <a:pt x="88026" y="27905"/>
                </a:lnTo>
                <a:lnTo>
                  <a:pt x="89870" y="25985"/>
                </a:lnTo>
                <a:lnTo>
                  <a:pt x="91449" y="23923"/>
                </a:lnTo>
                <a:lnTo>
                  <a:pt x="92498" y="24194"/>
                </a:lnTo>
                <a:lnTo>
                  <a:pt x="95526" y="24194"/>
                </a:lnTo>
                <a:lnTo>
                  <a:pt x="96840" y="24058"/>
                </a:lnTo>
                <a:lnTo>
                  <a:pt x="98024" y="23923"/>
                </a:lnTo>
                <a:lnTo>
                  <a:pt x="99208" y="23510"/>
                </a:lnTo>
                <a:lnTo>
                  <a:pt x="100392" y="23098"/>
                </a:lnTo>
                <a:lnTo>
                  <a:pt x="101577" y="22544"/>
                </a:lnTo>
                <a:lnTo>
                  <a:pt x="102631" y="21996"/>
                </a:lnTo>
                <a:lnTo>
                  <a:pt x="103550" y="21307"/>
                </a:lnTo>
                <a:lnTo>
                  <a:pt x="104605" y="20482"/>
                </a:lnTo>
                <a:lnTo>
                  <a:pt x="105394" y="19658"/>
                </a:lnTo>
                <a:lnTo>
                  <a:pt x="106184" y="18697"/>
                </a:lnTo>
                <a:lnTo>
                  <a:pt x="106973" y="17737"/>
                </a:lnTo>
                <a:lnTo>
                  <a:pt x="107498" y="16636"/>
                </a:lnTo>
                <a:lnTo>
                  <a:pt x="108028" y="15398"/>
                </a:lnTo>
                <a:lnTo>
                  <a:pt x="108422" y="14297"/>
                </a:lnTo>
                <a:lnTo>
                  <a:pt x="108817" y="12924"/>
                </a:lnTo>
                <a:lnTo>
                  <a:pt x="108947" y="11687"/>
                </a:lnTo>
                <a:lnTo>
                  <a:pt x="109077" y="10586"/>
                </a:lnTo>
                <a:lnTo>
                  <a:pt x="108947" y="9490"/>
                </a:lnTo>
                <a:lnTo>
                  <a:pt x="108682" y="8388"/>
                </a:lnTo>
                <a:lnTo>
                  <a:pt x="108422" y="7287"/>
                </a:lnTo>
                <a:lnTo>
                  <a:pt x="107892" y="6326"/>
                </a:lnTo>
                <a:lnTo>
                  <a:pt x="107368" y="5502"/>
                </a:lnTo>
                <a:lnTo>
                  <a:pt x="106843" y="4541"/>
                </a:lnTo>
                <a:lnTo>
                  <a:pt x="106054" y="3852"/>
                </a:lnTo>
                <a:lnTo>
                  <a:pt x="105264" y="3027"/>
                </a:lnTo>
                <a:lnTo>
                  <a:pt x="104475" y="2344"/>
                </a:lnTo>
                <a:lnTo>
                  <a:pt x="103550" y="1790"/>
                </a:lnTo>
                <a:lnTo>
                  <a:pt x="102631" y="1378"/>
                </a:lnTo>
                <a:lnTo>
                  <a:pt x="101712" y="965"/>
                </a:lnTo>
                <a:lnTo>
                  <a:pt x="100657" y="694"/>
                </a:lnTo>
                <a:lnTo>
                  <a:pt x="99603" y="418"/>
                </a:lnTo>
                <a:lnTo>
                  <a:pt x="98554" y="418"/>
                </a:lnTo>
                <a:lnTo>
                  <a:pt x="97894" y="141"/>
                </a:lnTo>
                <a:lnTo>
                  <a:pt x="97235" y="5"/>
                </a:lnTo>
                <a:close/>
              </a:path>
            </a:pathLst>
          </a:custGeom>
          <a:solidFill>
            <a:srgbClr val="BFB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187" name="Google Shape;187;p27"/>
          <p:cNvSpPr txBox="1"/>
          <p:nvPr>
            <p:ph idx="4294967295" type="ctrTitle"/>
          </p:nvPr>
        </p:nvSpPr>
        <p:spPr>
          <a:xfrm>
            <a:off x="685800" y="2639088"/>
            <a:ext cx="7772400" cy="1018453"/>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600"/>
              <a:buFont typeface="Walter Turncoat"/>
              <a:buNone/>
            </a:pPr>
            <a:r>
              <a:rPr b="0" i="0" lang="en" sz="3600" u="none" cap="none" strike="noStrike">
                <a:solidFill>
                  <a:srgbClr val="FFFFFF"/>
                </a:solidFill>
                <a:latin typeface="Walter Turncoat"/>
                <a:ea typeface="Walter Turncoat"/>
                <a:cs typeface="Walter Turncoat"/>
                <a:sym typeface="Walter Turncoat"/>
              </a:rPr>
              <a:t>Decentralized IoT Network</a:t>
            </a:r>
            <a:endParaRPr b="0" i="0" sz="3600" u="none" cap="none" strike="noStrike">
              <a:solidFill>
                <a:srgbClr val="FFFFFF"/>
              </a:solidFill>
              <a:latin typeface="Walter Turncoat"/>
              <a:ea typeface="Walter Turncoat"/>
              <a:cs typeface="Walter Turncoat"/>
              <a:sym typeface="Walter Turncoat"/>
            </a:endParaRPr>
          </a:p>
        </p:txBody>
      </p:sp>
      <p:sp>
        <p:nvSpPr>
          <p:cNvPr id="188" name="Google Shape;188;p27"/>
          <p:cNvSpPr txBox="1"/>
          <p:nvPr>
            <p:ph idx="4294967295" type="subTitle"/>
          </p:nvPr>
        </p:nvSpPr>
        <p:spPr>
          <a:xfrm>
            <a:off x="685800" y="3333750"/>
            <a:ext cx="7772400" cy="93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000"/>
              <a:buFont typeface="Sniglet"/>
              <a:buNone/>
            </a:pPr>
            <a:r>
              <a:rPr b="0" i="0" lang="en" sz="1400" u="none" cap="none" strike="noStrike">
                <a:solidFill>
                  <a:srgbClr val="FFFFFF"/>
                </a:solidFill>
                <a:latin typeface="Sniglet"/>
                <a:ea typeface="Sniglet"/>
                <a:cs typeface="Sniglet"/>
                <a:sym typeface="Sniglet"/>
              </a:rPr>
              <a:t>ClimateViewer will connect people, robots, and sensors together to display their data in many ways: Graphs, Timelines, Maps, etc.</a:t>
            </a:r>
            <a:br>
              <a:rPr b="0" i="0" lang="en" sz="1400" u="none" cap="none" strike="noStrike">
                <a:solidFill>
                  <a:srgbClr val="FFFFFF"/>
                </a:solidFill>
                <a:latin typeface="Sniglet"/>
                <a:ea typeface="Sniglet"/>
                <a:cs typeface="Sniglet"/>
                <a:sym typeface="Sniglet"/>
              </a:rPr>
            </a:br>
            <a:br>
              <a:rPr b="0" i="0" lang="en" sz="1400" u="none" cap="none" strike="noStrike">
                <a:solidFill>
                  <a:srgbClr val="FFFFFF"/>
                </a:solidFill>
                <a:latin typeface="Sniglet"/>
                <a:ea typeface="Sniglet"/>
                <a:cs typeface="Sniglet"/>
                <a:sym typeface="Sniglet"/>
              </a:rPr>
            </a:br>
            <a:r>
              <a:rPr b="0" i="0" lang="en" sz="1400" u="sng" cap="none" strike="noStrike">
                <a:solidFill>
                  <a:schemeClr val="hlink"/>
                </a:solidFill>
                <a:latin typeface="Sniglet"/>
                <a:ea typeface="Sniglet"/>
                <a:cs typeface="Sniglet"/>
                <a:sym typeface="Sniglet"/>
                <a:hlinkClick r:id="rId3"/>
              </a:rPr>
              <a:t>ClimateViewer</a:t>
            </a:r>
            <a:r>
              <a:rPr b="0" i="0" lang="en" sz="1400" u="none" cap="none" strike="noStrike">
                <a:solidFill>
                  <a:srgbClr val="FFFFFF"/>
                </a:solidFill>
                <a:latin typeface="Sniglet"/>
                <a:ea typeface="Sniglet"/>
                <a:cs typeface="Sniglet"/>
                <a:sym typeface="Sniglet"/>
              </a:rPr>
              <a:t> is open-source. ClimateViewer will rely on </a:t>
            </a:r>
            <a:r>
              <a:rPr b="0" i="0" lang="en" sz="1400" u="sng" cap="none" strike="noStrike">
                <a:solidFill>
                  <a:schemeClr val="hlink"/>
                </a:solidFill>
                <a:latin typeface="Sniglet"/>
                <a:ea typeface="Sniglet"/>
                <a:cs typeface="Sniglet"/>
                <a:sym typeface="Sniglet"/>
                <a:hlinkClick r:id="rId4"/>
              </a:rPr>
              <a:t>Netention</a:t>
            </a:r>
            <a:r>
              <a:rPr b="0" i="0" lang="en" sz="1400" u="none" cap="none" strike="noStrike">
                <a:solidFill>
                  <a:srgbClr val="FFFFFF"/>
                </a:solidFill>
                <a:latin typeface="Sniglet"/>
                <a:ea typeface="Sniglet"/>
                <a:cs typeface="Sniglet"/>
                <a:sym typeface="Sniglet"/>
              </a:rPr>
              <a:t> to gather sensor data and store it on block chain and Interplanetary File System (IPFS). User and sensor data is distributed on a load-balanced network securely, privately, and indefinitely. </a:t>
            </a:r>
            <a:endParaRPr b="0" i="0" sz="1400" u="none" cap="none" strike="noStrike">
              <a:solidFill>
                <a:srgbClr val="FFFFFF"/>
              </a:solidFill>
              <a:latin typeface="Sniglet"/>
              <a:ea typeface="Sniglet"/>
              <a:cs typeface="Sniglet"/>
              <a:sym typeface="Sniglet"/>
            </a:endParaRPr>
          </a:p>
        </p:txBody>
      </p:sp>
      <p:sp>
        <p:nvSpPr>
          <p:cNvPr id="189" name="Google Shape;189;p27"/>
          <p:cNvSpPr/>
          <p:nvPr/>
        </p:nvSpPr>
        <p:spPr>
          <a:xfrm>
            <a:off x="3124200" y="1509510"/>
            <a:ext cx="485006" cy="464266"/>
          </a:xfrm>
          <a:custGeom>
            <a:rect b="b" l="l" r="r" t="t"/>
            <a:pathLst>
              <a:path extrusionOk="0" h="120000" w="120000">
                <a:moveTo>
                  <a:pt x="96315" y="2892"/>
                </a:moveTo>
                <a:lnTo>
                  <a:pt x="96840" y="3304"/>
                </a:lnTo>
                <a:lnTo>
                  <a:pt x="97105" y="3440"/>
                </a:lnTo>
                <a:lnTo>
                  <a:pt x="97500" y="3581"/>
                </a:lnTo>
                <a:lnTo>
                  <a:pt x="98419" y="3581"/>
                </a:lnTo>
                <a:lnTo>
                  <a:pt x="99473" y="3716"/>
                </a:lnTo>
                <a:lnTo>
                  <a:pt x="100392" y="3852"/>
                </a:lnTo>
                <a:lnTo>
                  <a:pt x="101182" y="4264"/>
                </a:lnTo>
                <a:lnTo>
                  <a:pt x="101971" y="4677"/>
                </a:lnTo>
                <a:lnTo>
                  <a:pt x="102761" y="5230"/>
                </a:lnTo>
                <a:lnTo>
                  <a:pt x="103421" y="5778"/>
                </a:lnTo>
                <a:lnTo>
                  <a:pt x="104080" y="6468"/>
                </a:lnTo>
                <a:lnTo>
                  <a:pt x="104605" y="7151"/>
                </a:lnTo>
                <a:lnTo>
                  <a:pt x="105129" y="7840"/>
                </a:lnTo>
                <a:lnTo>
                  <a:pt x="105394" y="8801"/>
                </a:lnTo>
                <a:lnTo>
                  <a:pt x="105659" y="9625"/>
                </a:lnTo>
                <a:lnTo>
                  <a:pt x="105789" y="10586"/>
                </a:lnTo>
                <a:lnTo>
                  <a:pt x="105789" y="11552"/>
                </a:lnTo>
                <a:lnTo>
                  <a:pt x="105789" y="12647"/>
                </a:lnTo>
                <a:lnTo>
                  <a:pt x="105524" y="13613"/>
                </a:lnTo>
                <a:lnTo>
                  <a:pt x="105264" y="14574"/>
                </a:lnTo>
                <a:lnTo>
                  <a:pt x="104870" y="15534"/>
                </a:lnTo>
                <a:lnTo>
                  <a:pt x="104340" y="16359"/>
                </a:lnTo>
                <a:lnTo>
                  <a:pt x="103815" y="17048"/>
                </a:lnTo>
                <a:lnTo>
                  <a:pt x="103156" y="17737"/>
                </a:lnTo>
                <a:lnTo>
                  <a:pt x="102501" y="18285"/>
                </a:lnTo>
                <a:lnTo>
                  <a:pt x="101712" y="18833"/>
                </a:lnTo>
                <a:lnTo>
                  <a:pt x="100922" y="19245"/>
                </a:lnTo>
                <a:lnTo>
                  <a:pt x="99208" y="19935"/>
                </a:lnTo>
                <a:lnTo>
                  <a:pt x="97500" y="20347"/>
                </a:lnTo>
                <a:lnTo>
                  <a:pt x="95656" y="20624"/>
                </a:lnTo>
                <a:lnTo>
                  <a:pt x="93817" y="20624"/>
                </a:lnTo>
                <a:lnTo>
                  <a:pt x="94212" y="20070"/>
                </a:lnTo>
                <a:lnTo>
                  <a:pt x="95526" y="18149"/>
                </a:lnTo>
                <a:lnTo>
                  <a:pt x="96710" y="15946"/>
                </a:lnTo>
                <a:lnTo>
                  <a:pt x="97235" y="14851"/>
                </a:lnTo>
                <a:lnTo>
                  <a:pt x="97629" y="13613"/>
                </a:lnTo>
                <a:lnTo>
                  <a:pt x="98024" y="12512"/>
                </a:lnTo>
                <a:lnTo>
                  <a:pt x="98159" y="11410"/>
                </a:lnTo>
                <a:lnTo>
                  <a:pt x="98159" y="10998"/>
                </a:lnTo>
                <a:lnTo>
                  <a:pt x="97894" y="10727"/>
                </a:lnTo>
                <a:lnTo>
                  <a:pt x="97764" y="10450"/>
                </a:lnTo>
                <a:lnTo>
                  <a:pt x="97370" y="10314"/>
                </a:lnTo>
                <a:lnTo>
                  <a:pt x="97105" y="10173"/>
                </a:lnTo>
                <a:lnTo>
                  <a:pt x="96710" y="10173"/>
                </a:lnTo>
                <a:lnTo>
                  <a:pt x="96445" y="10314"/>
                </a:lnTo>
                <a:lnTo>
                  <a:pt x="96186" y="10586"/>
                </a:lnTo>
                <a:lnTo>
                  <a:pt x="95526" y="11410"/>
                </a:lnTo>
                <a:lnTo>
                  <a:pt x="95001" y="12376"/>
                </a:lnTo>
                <a:lnTo>
                  <a:pt x="93947" y="14438"/>
                </a:lnTo>
                <a:lnTo>
                  <a:pt x="92892" y="16359"/>
                </a:lnTo>
                <a:lnTo>
                  <a:pt x="91843" y="18421"/>
                </a:lnTo>
                <a:lnTo>
                  <a:pt x="91449" y="17325"/>
                </a:lnTo>
                <a:lnTo>
                  <a:pt x="91054" y="16088"/>
                </a:lnTo>
                <a:lnTo>
                  <a:pt x="90659" y="14986"/>
                </a:lnTo>
                <a:lnTo>
                  <a:pt x="90524" y="13885"/>
                </a:lnTo>
                <a:lnTo>
                  <a:pt x="90394" y="12647"/>
                </a:lnTo>
                <a:lnTo>
                  <a:pt x="90394" y="11410"/>
                </a:lnTo>
                <a:lnTo>
                  <a:pt x="90524" y="10173"/>
                </a:lnTo>
                <a:lnTo>
                  <a:pt x="90659" y="8936"/>
                </a:lnTo>
                <a:lnTo>
                  <a:pt x="90919" y="8111"/>
                </a:lnTo>
                <a:lnTo>
                  <a:pt x="91313" y="7428"/>
                </a:lnTo>
                <a:lnTo>
                  <a:pt x="91708" y="6603"/>
                </a:lnTo>
                <a:lnTo>
                  <a:pt x="92103" y="5914"/>
                </a:lnTo>
                <a:lnTo>
                  <a:pt x="93287" y="4677"/>
                </a:lnTo>
                <a:lnTo>
                  <a:pt x="94607" y="3716"/>
                </a:lnTo>
                <a:lnTo>
                  <a:pt x="95396" y="3304"/>
                </a:lnTo>
                <a:lnTo>
                  <a:pt x="96315" y="2892"/>
                </a:lnTo>
                <a:close/>
                <a:moveTo>
                  <a:pt x="27636" y="8936"/>
                </a:moveTo>
                <a:lnTo>
                  <a:pt x="27896" y="9348"/>
                </a:lnTo>
                <a:lnTo>
                  <a:pt x="28291" y="9625"/>
                </a:lnTo>
                <a:lnTo>
                  <a:pt x="28686" y="9761"/>
                </a:lnTo>
                <a:lnTo>
                  <a:pt x="29215" y="9625"/>
                </a:lnTo>
                <a:lnTo>
                  <a:pt x="30135" y="9348"/>
                </a:lnTo>
                <a:lnTo>
                  <a:pt x="30924" y="9213"/>
                </a:lnTo>
                <a:lnTo>
                  <a:pt x="32373" y="9213"/>
                </a:lnTo>
                <a:lnTo>
                  <a:pt x="33163" y="9490"/>
                </a:lnTo>
                <a:lnTo>
                  <a:pt x="33687" y="9902"/>
                </a:lnTo>
                <a:lnTo>
                  <a:pt x="34347" y="10450"/>
                </a:lnTo>
                <a:lnTo>
                  <a:pt x="35001" y="11275"/>
                </a:lnTo>
                <a:lnTo>
                  <a:pt x="35661" y="12789"/>
                </a:lnTo>
                <a:lnTo>
                  <a:pt x="36321" y="14297"/>
                </a:lnTo>
                <a:lnTo>
                  <a:pt x="36715" y="15811"/>
                </a:lnTo>
                <a:lnTo>
                  <a:pt x="36975" y="17460"/>
                </a:lnTo>
                <a:lnTo>
                  <a:pt x="37240" y="18562"/>
                </a:lnTo>
                <a:lnTo>
                  <a:pt x="37240" y="19522"/>
                </a:lnTo>
                <a:lnTo>
                  <a:pt x="37110" y="20482"/>
                </a:lnTo>
                <a:lnTo>
                  <a:pt x="36845" y="21448"/>
                </a:lnTo>
                <a:lnTo>
                  <a:pt x="36580" y="22273"/>
                </a:lnTo>
                <a:lnTo>
                  <a:pt x="36186" y="22957"/>
                </a:lnTo>
                <a:lnTo>
                  <a:pt x="35661" y="23646"/>
                </a:lnTo>
                <a:lnTo>
                  <a:pt x="35001" y="24335"/>
                </a:lnTo>
                <a:lnTo>
                  <a:pt x="34082" y="22821"/>
                </a:lnTo>
                <a:lnTo>
                  <a:pt x="33163" y="21448"/>
                </a:lnTo>
                <a:lnTo>
                  <a:pt x="32373" y="19935"/>
                </a:lnTo>
                <a:lnTo>
                  <a:pt x="31714" y="18421"/>
                </a:lnTo>
                <a:lnTo>
                  <a:pt x="31449" y="17873"/>
                </a:lnTo>
                <a:lnTo>
                  <a:pt x="30924" y="16912"/>
                </a:lnTo>
                <a:lnTo>
                  <a:pt x="30659" y="16500"/>
                </a:lnTo>
                <a:lnTo>
                  <a:pt x="30264" y="16223"/>
                </a:lnTo>
                <a:lnTo>
                  <a:pt x="29870" y="16088"/>
                </a:lnTo>
                <a:lnTo>
                  <a:pt x="29610" y="16359"/>
                </a:lnTo>
                <a:lnTo>
                  <a:pt x="29215" y="16771"/>
                </a:lnTo>
                <a:lnTo>
                  <a:pt x="29080" y="17325"/>
                </a:lnTo>
                <a:lnTo>
                  <a:pt x="29080" y="17873"/>
                </a:lnTo>
                <a:lnTo>
                  <a:pt x="29080" y="18421"/>
                </a:lnTo>
                <a:lnTo>
                  <a:pt x="29475" y="19522"/>
                </a:lnTo>
                <a:lnTo>
                  <a:pt x="29870" y="20482"/>
                </a:lnTo>
                <a:lnTo>
                  <a:pt x="31189" y="23098"/>
                </a:lnTo>
                <a:lnTo>
                  <a:pt x="32633" y="25708"/>
                </a:lnTo>
                <a:lnTo>
                  <a:pt x="31189" y="26120"/>
                </a:lnTo>
                <a:lnTo>
                  <a:pt x="29475" y="26256"/>
                </a:lnTo>
                <a:lnTo>
                  <a:pt x="28426" y="26256"/>
                </a:lnTo>
                <a:lnTo>
                  <a:pt x="27501" y="26120"/>
                </a:lnTo>
                <a:lnTo>
                  <a:pt x="26712" y="25985"/>
                </a:lnTo>
                <a:lnTo>
                  <a:pt x="25922" y="25708"/>
                </a:lnTo>
                <a:lnTo>
                  <a:pt x="25268" y="25295"/>
                </a:lnTo>
                <a:lnTo>
                  <a:pt x="24608" y="24747"/>
                </a:lnTo>
                <a:lnTo>
                  <a:pt x="23949" y="24335"/>
                </a:lnTo>
                <a:lnTo>
                  <a:pt x="23554" y="23646"/>
                </a:lnTo>
                <a:lnTo>
                  <a:pt x="23029" y="22957"/>
                </a:lnTo>
                <a:lnTo>
                  <a:pt x="22635" y="22273"/>
                </a:lnTo>
                <a:lnTo>
                  <a:pt x="22370" y="21584"/>
                </a:lnTo>
                <a:lnTo>
                  <a:pt x="22110" y="20759"/>
                </a:lnTo>
                <a:lnTo>
                  <a:pt x="21975" y="19799"/>
                </a:lnTo>
                <a:lnTo>
                  <a:pt x="21975" y="18974"/>
                </a:lnTo>
                <a:lnTo>
                  <a:pt x="21975" y="18008"/>
                </a:lnTo>
                <a:lnTo>
                  <a:pt x="22110" y="17048"/>
                </a:lnTo>
                <a:lnTo>
                  <a:pt x="22370" y="15675"/>
                </a:lnTo>
                <a:lnTo>
                  <a:pt x="22764" y="14438"/>
                </a:lnTo>
                <a:lnTo>
                  <a:pt x="23294" y="13201"/>
                </a:lnTo>
                <a:lnTo>
                  <a:pt x="23949" y="12099"/>
                </a:lnTo>
                <a:lnTo>
                  <a:pt x="24608" y="11139"/>
                </a:lnTo>
                <a:lnTo>
                  <a:pt x="25528" y="10173"/>
                </a:lnTo>
                <a:lnTo>
                  <a:pt x="26582" y="9490"/>
                </a:lnTo>
                <a:lnTo>
                  <a:pt x="27636" y="8936"/>
                </a:lnTo>
                <a:close/>
                <a:moveTo>
                  <a:pt x="67764" y="42615"/>
                </a:moveTo>
                <a:lnTo>
                  <a:pt x="66315" y="42751"/>
                </a:lnTo>
                <a:lnTo>
                  <a:pt x="64872" y="42892"/>
                </a:lnTo>
                <a:lnTo>
                  <a:pt x="63552" y="43163"/>
                </a:lnTo>
                <a:lnTo>
                  <a:pt x="62108" y="43440"/>
                </a:lnTo>
                <a:lnTo>
                  <a:pt x="60659" y="43852"/>
                </a:lnTo>
                <a:lnTo>
                  <a:pt x="59345" y="44541"/>
                </a:lnTo>
                <a:lnTo>
                  <a:pt x="59080" y="44812"/>
                </a:lnTo>
                <a:lnTo>
                  <a:pt x="59080" y="45225"/>
                </a:lnTo>
                <a:lnTo>
                  <a:pt x="59345" y="45502"/>
                </a:lnTo>
                <a:lnTo>
                  <a:pt x="59740" y="45637"/>
                </a:lnTo>
                <a:lnTo>
                  <a:pt x="61184" y="45502"/>
                </a:lnTo>
                <a:lnTo>
                  <a:pt x="62633" y="45366"/>
                </a:lnTo>
                <a:lnTo>
                  <a:pt x="64212" y="45089"/>
                </a:lnTo>
                <a:lnTo>
                  <a:pt x="65661" y="44812"/>
                </a:lnTo>
                <a:lnTo>
                  <a:pt x="66975" y="44677"/>
                </a:lnTo>
                <a:lnTo>
                  <a:pt x="68159" y="44677"/>
                </a:lnTo>
                <a:lnTo>
                  <a:pt x="69343" y="44541"/>
                </a:lnTo>
                <a:lnTo>
                  <a:pt x="70003" y="44400"/>
                </a:lnTo>
                <a:lnTo>
                  <a:pt x="70528" y="43988"/>
                </a:lnTo>
                <a:lnTo>
                  <a:pt x="70657" y="43852"/>
                </a:lnTo>
                <a:lnTo>
                  <a:pt x="70793" y="43575"/>
                </a:lnTo>
                <a:lnTo>
                  <a:pt x="70657" y="43440"/>
                </a:lnTo>
                <a:lnTo>
                  <a:pt x="70528" y="43163"/>
                </a:lnTo>
                <a:lnTo>
                  <a:pt x="69868" y="42892"/>
                </a:lnTo>
                <a:lnTo>
                  <a:pt x="69214" y="42615"/>
                </a:lnTo>
                <a:close/>
                <a:moveTo>
                  <a:pt x="108157" y="56636"/>
                </a:moveTo>
                <a:lnTo>
                  <a:pt x="109077" y="56771"/>
                </a:lnTo>
                <a:lnTo>
                  <a:pt x="110131" y="56907"/>
                </a:lnTo>
                <a:lnTo>
                  <a:pt x="111050" y="57048"/>
                </a:lnTo>
                <a:lnTo>
                  <a:pt x="111975" y="57460"/>
                </a:lnTo>
                <a:lnTo>
                  <a:pt x="112764" y="57873"/>
                </a:lnTo>
                <a:lnTo>
                  <a:pt x="113684" y="58421"/>
                </a:lnTo>
                <a:lnTo>
                  <a:pt x="114603" y="58969"/>
                </a:lnTo>
                <a:lnTo>
                  <a:pt x="115263" y="59793"/>
                </a:lnTo>
                <a:lnTo>
                  <a:pt x="115922" y="60482"/>
                </a:lnTo>
                <a:lnTo>
                  <a:pt x="116317" y="61443"/>
                </a:lnTo>
                <a:lnTo>
                  <a:pt x="116712" y="62268"/>
                </a:lnTo>
                <a:lnTo>
                  <a:pt x="116842" y="63234"/>
                </a:lnTo>
                <a:lnTo>
                  <a:pt x="116971" y="64194"/>
                </a:lnTo>
                <a:lnTo>
                  <a:pt x="116971" y="65154"/>
                </a:lnTo>
                <a:lnTo>
                  <a:pt x="116842" y="66120"/>
                </a:lnTo>
                <a:lnTo>
                  <a:pt x="116577" y="67080"/>
                </a:lnTo>
                <a:lnTo>
                  <a:pt x="116317" y="67905"/>
                </a:lnTo>
                <a:lnTo>
                  <a:pt x="115922" y="68865"/>
                </a:lnTo>
                <a:lnTo>
                  <a:pt x="115392" y="69690"/>
                </a:lnTo>
                <a:lnTo>
                  <a:pt x="114738" y="70515"/>
                </a:lnTo>
                <a:lnTo>
                  <a:pt x="114078" y="71204"/>
                </a:lnTo>
                <a:lnTo>
                  <a:pt x="113289" y="71752"/>
                </a:lnTo>
                <a:lnTo>
                  <a:pt x="112500" y="72306"/>
                </a:lnTo>
                <a:lnTo>
                  <a:pt x="111580" y="72718"/>
                </a:lnTo>
                <a:lnTo>
                  <a:pt x="110791" y="72989"/>
                </a:lnTo>
                <a:lnTo>
                  <a:pt x="110001" y="73266"/>
                </a:lnTo>
                <a:lnTo>
                  <a:pt x="109077" y="73402"/>
                </a:lnTo>
                <a:lnTo>
                  <a:pt x="108287" y="73402"/>
                </a:lnTo>
                <a:lnTo>
                  <a:pt x="107368" y="73266"/>
                </a:lnTo>
                <a:lnTo>
                  <a:pt x="106578" y="73130"/>
                </a:lnTo>
                <a:lnTo>
                  <a:pt x="105659" y="72854"/>
                </a:lnTo>
                <a:lnTo>
                  <a:pt x="104870" y="72577"/>
                </a:lnTo>
                <a:lnTo>
                  <a:pt x="104080" y="72164"/>
                </a:lnTo>
                <a:lnTo>
                  <a:pt x="103421" y="71617"/>
                </a:lnTo>
                <a:lnTo>
                  <a:pt x="102631" y="71069"/>
                </a:lnTo>
                <a:lnTo>
                  <a:pt x="101971" y="70379"/>
                </a:lnTo>
                <a:lnTo>
                  <a:pt x="101447" y="69690"/>
                </a:lnTo>
                <a:lnTo>
                  <a:pt x="100922" y="69007"/>
                </a:lnTo>
                <a:lnTo>
                  <a:pt x="100392" y="68182"/>
                </a:lnTo>
                <a:lnTo>
                  <a:pt x="99998" y="67216"/>
                </a:lnTo>
                <a:lnTo>
                  <a:pt x="99738" y="66256"/>
                </a:lnTo>
                <a:lnTo>
                  <a:pt x="99603" y="65431"/>
                </a:lnTo>
                <a:lnTo>
                  <a:pt x="106973" y="66391"/>
                </a:lnTo>
                <a:lnTo>
                  <a:pt x="107498" y="66391"/>
                </a:lnTo>
                <a:lnTo>
                  <a:pt x="107892" y="66120"/>
                </a:lnTo>
                <a:lnTo>
                  <a:pt x="108157" y="65708"/>
                </a:lnTo>
                <a:lnTo>
                  <a:pt x="108287" y="65154"/>
                </a:lnTo>
                <a:lnTo>
                  <a:pt x="108157" y="64606"/>
                </a:lnTo>
                <a:lnTo>
                  <a:pt x="107892" y="64194"/>
                </a:lnTo>
                <a:lnTo>
                  <a:pt x="107498" y="63781"/>
                </a:lnTo>
                <a:lnTo>
                  <a:pt x="106973" y="63646"/>
                </a:lnTo>
                <a:lnTo>
                  <a:pt x="99603" y="62680"/>
                </a:lnTo>
                <a:lnTo>
                  <a:pt x="99998" y="61030"/>
                </a:lnTo>
                <a:lnTo>
                  <a:pt x="100657" y="59381"/>
                </a:lnTo>
                <a:lnTo>
                  <a:pt x="102107" y="58833"/>
                </a:lnTo>
                <a:lnTo>
                  <a:pt x="103421" y="58144"/>
                </a:lnTo>
                <a:lnTo>
                  <a:pt x="104735" y="57460"/>
                </a:lnTo>
                <a:lnTo>
                  <a:pt x="106184" y="56907"/>
                </a:lnTo>
                <a:lnTo>
                  <a:pt x="107238" y="56771"/>
                </a:lnTo>
                <a:lnTo>
                  <a:pt x="108157" y="56636"/>
                </a:lnTo>
                <a:close/>
                <a:moveTo>
                  <a:pt x="59740" y="38627"/>
                </a:moveTo>
                <a:lnTo>
                  <a:pt x="60924" y="38768"/>
                </a:lnTo>
                <a:lnTo>
                  <a:pt x="62238" y="38904"/>
                </a:lnTo>
                <a:lnTo>
                  <a:pt x="63422" y="39180"/>
                </a:lnTo>
                <a:lnTo>
                  <a:pt x="62503" y="39316"/>
                </a:lnTo>
                <a:lnTo>
                  <a:pt x="61449" y="39593"/>
                </a:lnTo>
                <a:lnTo>
                  <a:pt x="60394" y="39864"/>
                </a:lnTo>
                <a:lnTo>
                  <a:pt x="59345" y="40418"/>
                </a:lnTo>
                <a:lnTo>
                  <a:pt x="58950" y="40830"/>
                </a:lnTo>
                <a:lnTo>
                  <a:pt x="58686" y="41242"/>
                </a:lnTo>
                <a:lnTo>
                  <a:pt x="58686" y="41378"/>
                </a:lnTo>
                <a:lnTo>
                  <a:pt x="59210" y="41513"/>
                </a:lnTo>
                <a:lnTo>
                  <a:pt x="59740" y="41655"/>
                </a:lnTo>
                <a:lnTo>
                  <a:pt x="60789" y="41513"/>
                </a:lnTo>
                <a:lnTo>
                  <a:pt x="62898" y="40965"/>
                </a:lnTo>
                <a:lnTo>
                  <a:pt x="64736" y="40689"/>
                </a:lnTo>
                <a:lnTo>
                  <a:pt x="65791" y="40553"/>
                </a:lnTo>
                <a:lnTo>
                  <a:pt x="66580" y="40141"/>
                </a:lnTo>
                <a:lnTo>
                  <a:pt x="67764" y="40689"/>
                </a:lnTo>
                <a:lnTo>
                  <a:pt x="68819" y="41378"/>
                </a:lnTo>
                <a:lnTo>
                  <a:pt x="69868" y="42067"/>
                </a:lnTo>
                <a:lnTo>
                  <a:pt x="70922" y="42751"/>
                </a:lnTo>
                <a:lnTo>
                  <a:pt x="71842" y="43575"/>
                </a:lnTo>
                <a:lnTo>
                  <a:pt x="72766" y="44541"/>
                </a:lnTo>
                <a:lnTo>
                  <a:pt x="73686" y="45502"/>
                </a:lnTo>
                <a:lnTo>
                  <a:pt x="74475" y="46603"/>
                </a:lnTo>
                <a:lnTo>
                  <a:pt x="73161" y="46462"/>
                </a:lnTo>
                <a:lnTo>
                  <a:pt x="71977" y="46462"/>
                </a:lnTo>
                <a:lnTo>
                  <a:pt x="69473" y="46739"/>
                </a:lnTo>
                <a:lnTo>
                  <a:pt x="67370" y="47151"/>
                </a:lnTo>
                <a:lnTo>
                  <a:pt x="65266" y="47563"/>
                </a:lnTo>
                <a:lnTo>
                  <a:pt x="63293" y="48388"/>
                </a:lnTo>
                <a:lnTo>
                  <a:pt x="62368" y="48936"/>
                </a:lnTo>
                <a:lnTo>
                  <a:pt x="61449" y="49490"/>
                </a:lnTo>
                <a:lnTo>
                  <a:pt x="61319" y="49625"/>
                </a:lnTo>
                <a:lnTo>
                  <a:pt x="61319" y="49902"/>
                </a:lnTo>
                <a:lnTo>
                  <a:pt x="61449" y="50038"/>
                </a:lnTo>
                <a:lnTo>
                  <a:pt x="61578" y="50173"/>
                </a:lnTo>
                <a:lnTo>
                  <a:pt x="63552" y="49902"/>
                </a:lnTo>
                <a:lnTo>
                  <a:pt x="65526" y="49490"/>
                </a:lnTo>
                <a:lnTo>
                  <a:pt x="67500" y="49077"/>
                </a:lnTo>
                <a:lnTo>
                  <a:pt x="69473" y="48936"/>
                </a:lnTo>
                <a:lnTo>
                  <a:pt x="72631" y="48936"/>
                </a:lnTo>
                <a:lnTo>
                  <a:pt x="74345" y="49077"/>
                </a:lnTo>
                <a:lnTo>
                  <a:pt x="75135" y="48936"/>
                </a:lnTo>
                <a:lnTo>
                  <a:pt x="75789" y="48936"/>
                </a:lnTo>
                <a:lnTo>
                  <a:pt x="76714" y="50998"/>
                </a:lnTo>
                <a:lnTo>
                  <a:pt x="74475" y="51139"/>
                </a:lnTo>
                <a:lnTo>
                  <a:pt x="72236" y="51410"/>
                </a:lnTo>
                <a:lnTo>
                  <a:pt x="70263" y="51687"/>
                </a:lnTo>
                <a:lnTo>
                  <a:pt x="68159" y="51964"/>
                </a:lnTo>
                <a:lnTo>
                  <a:pt x="66186" y="52512"/>
                </a:lnTo>
                <a:lnTo>
                  <a:pt x="65266" y="52924"/>
                </a:lnTo>
                <a:lnTo>
                  <a:pt x="64342" y="53472"/>
                </a:lnTo>
                <a:lnTo>
                  <a:pt x="64212" y="53608"/>
                </a:lnTo>
                <a:lnTo>
                  <a:pt x="64212" y="53885"/>
                </a:lnTo>
                <a:lnTo>
                  <a:pt x="64342" y="54020"/>
                </a:lnTo>
                <a:lnTo>
                  <a:pt x="64607" y="54161"/>
                </a:lnTo>
                <a:lnTo>
                  <a:pt x="66710" y="54161"/>
                </a:lnTo>
                <a:lnTo>
                  <a:pt x="68949" y="53885"/>
                </a:lnTo>
                <a:lnTo>
                  <a:pt x="71052" y="53472"/>
                </a:lnTo>
                <a:lnTo>
                  <a:pt x="73161" y="53195"/>
                </a:lnTo>
                <a:lnTo>
                  <a:pt x="75264" y="53195"/>
                </a:lnTo>
                <a:lnTo>
                  <a:pt x="77503" y="53060"/>
                </a:lnTo>
                <a:lnTo>
                  <a:pt x="77763" y="54574"/>
                </a:lnTo>
                <a:lnTo>
                  <a:pt x="77898" y="55946"/>
                </a:lnTo>
                <a:lnTo>
                  <a:pt x="76449" y="55534"/>
                </a:lnTo>
                <a:lnTo>
                  <a:pt x="75000" y="55257"/>
                </a:lnTo>
                <a:lnTo>
                  <a:pt x="73421" y="55257"/>
                </a:lnTo>
                <a:lnTo>
                  <a:pt x="71842" y="55398"/>
                </a:lnTo>
                <a:lnTo>
                  <a:pt x="70263" y="55670"/>
                </a:lnTo>
                <a:lnTo>
                  <a:pt x="68819" y="55946"/>
                </a:lnTo>
                <a:lnTo>
                  <a:pt x="67370" y="56494"/>
                </a:lnTo>
                <a:lnTo>
                  <a:pt x="66056" y="57048"/>
                </a:lnTo>
                <a:lnTo>
                  <a:pt x="65921" y="57184"/>
                </a:lnTo>
                <a:lnTo>
                  <a:pt x="65921" y="57460"/>
                </a:lnTo>
                <a:lnTo>
                  <a:pt x="66056" y="57596"/>
                </a:lnTo>
                <a:lnTo>
                  <a:pt x="66186" y="57731"/>
                </a:lnTo>
                <a:lnTo>
                  <a:pt x="69473" y="57596"/>
                </a:lnTo>
                <a:lnTo>
                  <a:pt x="72766" y="57596"/>
                </a:lnTo>
                <a:lnTo>
                  <a:pt x="75394" y="57731"/>
                </a:lnTo>
                <a:lnTo>
                  <a:pt x="78028" y="57731"/>
                </a:lnTo>
                <a:lnTo>
                  <a:pt x="78028" y="59110"/>
                </a:lnTo>
                <a:lnTo>
                  <a:pt x="77898" y="60482"/>
                </a:lnTo>
                <a:lnTo>
                  <a:pt x="76714" y="60070"/>
                </a:lnTo>
                <a:lnTo>
                  <a:pt x="75529" y="59935"/>
                </a:lnTo>
                <a:lnTo>
                  <a:pt x="73026" y="59658"/>
                </a:lnTo>
                <a:lnTo>
                  <a:pt x="71317" y="59381"/>
                </a:lnTo>
                <a:lnTo>
                  <a:pt x="69343" y="59110"/>
                </a:lnTo>
                <a:lnTo>
                  <a:pt x="68424" y="59110"/>
                </a:lnTo>
                <a:lnTo>
                  <a:pt x="67500" y="59245"/>
                </a:lnTo>
                <a:lnTo>
                  <a:pt x="66710" y="59522"/>
                </a:lnTo>
                <a:lnTo>
                  <a:pt x="65921" y="59935"/>
                </a:lnTo>
                <a:lnTo>
                  <a:pt x="65921" y="60070"/>
                </a:lnTo>
                <a:lnTo>
                  <a:pt x="66580" y="60618"/>
                </a:lnTo>
                <a:lnTo>
                  <a:pt x="67370" y="61030"/>
                </a:lnTo>
                <a:lnTo>
                  <a:pt x="68289" y="61307"/>
                </a:lnTo>
                <a:lnTo>
                  <a:pt x="69078" y="61443"/>
                </a:lnTo>
                <a:lnTo>
                  <a:pt x="71052" y="61720"/>
                </a:lnTo>
                <a:lnTo>
                  <a:pt x="72766" y="61855"/>
                </a:lnTo>
                <a:lnTo>
                  <a:pt x="75000" y="62409"/>
                </a:lnTo>
                <a:lnTo>
                  <a:pt x="76319" y="62544"/>
                </a:lnTo>
                <a:lnTo>
                  <a:pt x="77503" y="62544"/>
                </a:lnTo>
                <a:lnTo>
                  <a:pt x="76973" y="64058"/>
                </a:lnTo>
                <a:lnTo>
                  <a:pt x="76449" y="65567"/>
                </a:lnTo>
                <a:lnTo>
                  <a:pt x="75789" y="66945"/>
                </a:lnTo>
                <a:lnTo>
                  <a:pt x="75000" y="68318"/>
                </a:lnTo>
                <a:lnTo>
                  <a:pt x="74870" y="67770"/>
                </a:lnTo>
                <a:lnTo>
                  <a:pt x="74605" y="67216"/>
                </a:lnTo>
                <a:lnTo>
                  <a:pt x="74210" y="66804"/>
                </a:lnTo>
                <a:lnTo>
                  <a:pt x="73686" y="66532"/>
                </a:lnTo>
                <a:lnTo>
                  <a:pt x="72631" y="65979"/>
                </a:lnTo>
                <a:lnTo>
                  <a:pt x="71582" y="65567"/>
                </a:lnTo>
                <a:lnTo>
                  <a:pt x="70003" y="65154"/>
                </a:lnTo>
                <a:lnTo>
                  <a:pt x="68424" y="64883"/>
                </a:lnTo>
                <a:lnTo>
                  <a:pt x="66845" y="64883"/>
                </a:lnTo>
                <a:lnTo>
                  <a:pt x="65266" y="65019"/>
                </a:lnTo>
                <a:lnTo>
                  <a:pt x="65131" y="65154"/>
                </a:lnTo>
                <a:lnTo>
                  <a:pt x="65131" y="65295"/>
                </a:lnTo>
                <a:lnTo>
                  <a:pt x="65131" y="65567"/>
                </a:lnTo>
                <a:lnTo>
                  <a:pt x="65266" y="65708"/>
                </a:lnTo>
                <a:lnTo>
                  <a:pt x="68554" y="66804"/>
                </a:lnTo>
                <a:lnTo>
                  <a:pt x="70133" y="67493"/>
                </a:lnTo>
                <a:lnTo>
                  <a:pt x="71712" y="68182"/>
                </a:lnTo>
                <a:lnTo>
                  <a:pt x="72896" y="68865"/>
                </a:lnTo>
                <a:lnTo>
                  <a:pt x="73686" y="69142"/>
                </a:lnTo>
                <a:lnTo>
                  <a:pt x="74345" y="69142"/>
                </a:lnTo>
                <a:lnTo>
                  <a:pt x="73026" y="70927"/>
                </a:lnTo>
                <a:lnTo>
                  <a:pt x="71317" y="69831"/>
                </a:lnTo>
                <a:lnTo>
                  <a:pt x="68159" y="67905"/>
                </a:lnTo>
                <a:lnTo>
                  <a:pt x="66450" y="67216"/>
                </a:lnTo>
                <a:lnTo>
                  <a:pt x="65661" y="66945"/>
                </a:lnTo>
                <a:lnTo>
                  <a:pt x="64736" y="66668"/>
                </a:lnTo>
                <a:lnTo>
                  <a:pt x="64477" y="66668"/>
                </a:lnTo>
                <a:lnTo>
                  <a:pt x="64342" y="66804"/>
                </a:lnTo>
                <a:lnTo>
                  <a:pt x="64212" y="67080"/>
                </a:lnTo>
                <a:lnTo>
                  <a:pt x="64342" y="67357"/>
                </a:lnTo>
                <a:lnTo>
                  <a:pt x="65266" y="68453"/>
                </a:lnTo>
                <a:lnTo>
                  <a:pt x="66315" y="69419"/>
                </a:lnTo>
                <a:lnTo>
                  <a:pt x="67500" y="70244"/>
                </a:lnTo>
                <a:lnTo>
                  <a:pt x="68819" y="71069"/>
                </a:lnTo>
                <a:lnTo>
                  <a:pt x="71052" y="72718"/>
                </a:lnTo>
                <a:lnTo>
                  <a:pt x="69214" y="74091"/>
                </a:lnTo>
                <a:lnTo>
                  <a:pt x="68289" y="73130"/>
                </a:lnTo>
                <a:lnTo>
                  <a:pt x="67240" y="72306"/>
                </a:lnTo>
                <a:lnTo>
                  <a:pt x="66450" y="71752"/>
                </a:lnTo>
                <a:lnTo>
                  <a:pt x="65661" y="71204"/>
                </a:lnTo>
                <a:lnTo>
                  <a:pt x="65131" y="71069"/>
                </a:lnTo>
                <a:lnTo>
                  <a:pt x="64736" y="70927"/>
                </a:lnTo>
                <a:lnTo>
                  <a:pt x="64212" y="70927"/>
                </a:lnTo>
                <a:lnTo>
                  <a:pt x="63817" y="71069"/>
                </a:lnTo>
                <a:lnTo>
                  <a:pt x="63552" y="71340"/>
                </a:lnTo>
                <a:lnTo>
                  <a:pt x="63552" y="71617"/>
                </a:lnTo>
                <a:lnTo>
                  <a:pt x="63817" y="72441"/>
                </a:lnTo>
                <a:lnTo>
                  <a:pt x="64212" y="72989"/>
                </a:lnTo>
                <a:lnTo>
                  <a:pt x="65526" y="74091"/>
                </a:lnTo>
                <a:lnTo>
                  <a:pt x="66186" y="74780"/>
                </a:lnTo>
                <a:lnTo>
                  <a:pt x="66845" y="75463"/>
                </a:lnTo>
                <a:lnTo>
                  <a:pt x="64872" y="76288"/>
                </a:lnTo>
                <a:lnTo>
                  <a:pt x="63947" y="76565"/>
                </a:lnTo>
                <a:lnTo>
                  <a:pt x="63157" y="75605"/>
                </a:lnTo>
                <a:lnTo>
                  <a:pt x="62238" y="74639"/>
                </a:lnTo>
                <a:lnTo>
                  <a:pt x="61184" y="73814"/>
                </a:lnTo>
                <a:lnTo>
                  <a:pt x="60135" y="73130"/>
                </a:lnTo>
                <a:lnTo>
                  <a:pt x="59870" y="73130"/>
                </a:lnTo>
                <a:lnTo>
                  <a:pt x="59605" y="73266"/>
                </a:lnTo>
                <a:lnTo>
                  <a:pt x="59475" y="73402"/>
                </a:lnTo>
                <a:lnTo>
                  <a:pt x="59475" y="73678"/>
                </a:lnTo>
                <a:lnTo>
                  <a:pt x="59870" y="74639"/>
                </a:lnTo>
                <a:lnTo>
                  <a:pt x="60264" y="75463"/>
                </a:lnTo>
                <a:lnTo>
                  <a:pt x="61449" y="77113"/>
                </a:lnTo>
                <a:lnTo>
                  <a:pt x="60394" y="77113"/>
                </a:lnTo>
                <a:lnTo>
                  <a:pt x="59870" y="76153"/>
                </a:lnTo>
                <a:lnTo>
                  <a:pt x="59475" y="75051"/>
                </a:lnTo>
                <a:lnTo>
                  <a:pt x="59210" y="74639"/>
                </a:lnTo>
                <a:lnTo>
                  <a:pt x="58815" y="74368"/>
                </a:lnTo>
                <a:lnTo>
                  <a:pt x="58291" y="74091"/>
                </a:lnTo>
                <a:lnTo>
                  <a:pt x="58026" y="74091"/>
                </a:lnTo>
                <a:lnTo>
                  <a:pt x="57896" y="74226"/>
                </a:lnTo>
                <a:lnTo>
                  <a:pt x="57631" y="74639"/>
                </a:lnTo>
                <a:lnTo>
                  <a:pt x="57501" y="75192"/>
                </a:lnTo>
                <a:lnTo>
                  <a:pt x="57501" y="75740"/>
                </a:lnTo>
                <a:lnTo>
                  <a:pt x="57631" y="76153"/>
                </a:lnTo>
                <a:lnTo>
                  <a:pt x="57766" y="76977"/>
                </a:lnTo>
                <a:lnTo>
                  <a:pt x="56317" y="76842"/>
                </a:lnTo>
                <a:lnTo>
                  <a:pt x="55003" y="76429"/>
                </a:lnTo>
                <a:lnTo>
                  <a:pt x="53554" y="76017"/>
                </a:lnTo>
                <a:lnTo>
                  <a:pt x="52240" y="75463"/>
                </a:lnTo>
                <a:lnTo>
                  <a:pt x="51056" y="74780"/>
                </a:lnTo>
                <a:lnTo>
                  <a:pt x="49736" y="73955"/>
                </a:lnTo>
                <a:lnTo>
                  <a:pt x="48552" y="73130"/>
                </a:lnTo>
                <a:lnTo>
                  <a:pt x="47503" y="72164"/>
                </a:lnTo>
                <a:lnTo>
                  <a:pt x="46449" y="71069"/>
                </a:lnTo>
                <a:lnTo>
                  <a:pt x="45529" y="69967"/>
                </a:lnTo>
                <a:lnTo>
                  <a:pt x="44605" y="68730"/>
                </a:lnTo>
                <a:lnTo>
                  <a:pt x="43815" y="67493"/>
                </a:lnTo>
                <a:lnTo>
                  <a:pt x="43026" y="66120"/>
                </a:lnTo>
                <a:lnTo>
                  <a:pt x="42372" y="64742"/>
                </a:lnTo>
                <a:lnTo>
                  <a:pt x="41842" y="63369"/>
                </a:lnTo>
                <a:lnTo>
                  <a:pt x="41447" y="61855"/>
                </a:lnTo>
                <a:lnTo>
                  <a:pt x="41052" y="59935"/>
                </a:lnTo>
                <a:lnTo>
                  <a:pt x="40922" y="57873"/>
                </a:lnTo>
                <a:lnTo>
                  <a:pt x="40922" y="55811"/>
                </a:lnTo>
                <a:lnTo>
                  <a:pt x="41187" y="53885"/>
                </a:lnTo>
                <a:lnTo>
                  <a:pt x="41712" y="51823"/>
                </a:lnTo>
                <a:lnTo>
                  <a:pt x="42236" y="49902"/>
                </a:lnTo>
                <a:lnTo>
                  <a:pt x="43026" y="48111"/>
                </a:lnTo>
                <a:lnTo>
                  <a:pt x="44080" y="46326"/>
                </a:lnTo>
                <a:lnTo>
                  <a:pt x="44740" y="45225"/>
                </a:lnTo>
                <a:lnTo>
                  <a:pt x="45659" y="44129"/>
                </a:lnTo>
                <a:lnTo>
                  <a:pt x="46449" y="43163"/>
                </a:lnTo>
                <a:lnTo>
                  <a:pt x="47503" y="42203"/>
                </a:lnTo>
                <a:lnTo>
                  <a:pt x="49477" y="40553"/>
                </a:lnTo>
                <a:lnTo>
                  <a:pt x="51580" y="39180"/>
                </a:lnTo>
                <a:lnTo>
                  <a:pt x="51845" y="39452"/>
                </a:lnTo>
                <a:lnTo>
                  <a:pt x="52240" y="39728"/>
                </a:lnTo>
                <a:lnTo>
                  <a:pt x="52764" y="39864"/>
                </a:lnTo>
                <a:lnTo>
                  <a:pt x="53289" y="39728"/>
                </a:lnTo>
                <a:lnTo>
                  <a:pt x="54473" y="39316"/>
                </a:lnTo>
                <a:lnTo>
                  <a:pt x="55793" y="39039"/>
                </a:lnTo>
                <a:lnTo>
                  <a:pt x="57107" y="38768"/>
                </a:lnTo>
                <a:lnTo>
                  <a:pt x="58421" y="38768"/>
                </a:lnTo>
                <a:lnTo>
                  <a:pt x="59740" y="38627"/>
                </a:lnTo>
                <a:close/>
                <a:moveTo>
                  <a:pt x="11712" y="70103"/>
                </a:moveTo>
                <a:lnTo>
                  <a:pt x="12896" y="70244"/>
                </a:lnTo>
                <a:lnTo>
                  <a:pt x="13821" y="70515"/>
                </a:lnTo>
                <a:lnTo>
                  <a:pt x="14740" y="71204"/>
                </a:lnTo>
                <a:lnTo>
                  <a:pt x="15529" y="71893"/>
                </a:lnTo>
                <a:lnTo>
                  <a:pt x="16319" y="72854"/>
                </a:lnTo>
                <a:lnTo>
                  <a:pt x="16979" y="73955"/>
                </a:lnTo>
                <a:lnTo>
                  <a:pt x="12501" y="76429"/>
                </a:lnTo>
                <a:lnTo>
                  <a:pt x="11712" y="76842"/>
                </a:lnTo>
                <a:lnTo>
                  <a:pt x="10528" y="77802"/>
                </a:lnTo>
                <a:lnTo>
                  <a:pt x="9873" y="78214"/>
                </a:lnTo>
                <a:lnTo>
                  <a:pt x="9479" y="78762"/>
                </a:lnTo>
                <a:lnTo>
                  <a:pt x="9343" y="79316"/>
                </a:lnTo>
                <a:lnTo>
                  <a:pt x="9479" y="79452"/>
                </a:lnTo>
                <a:lnTo>
                  <a:pt x="9608" y="79587"/>
                </a:lnTo>
                <a:lnTo>
                  <a:pt x="10268" y="80000"/>
                </a:lnTo>
                <a:lnTo>
                  <a:pt x="11058" y="80000"/>
                </a:lnTo>
                <a:lnTo>
                  <a:pt x="11847" y="79728"/>
                </a:lnTo>
                <a:lnTo>
                  <a:pt x="12636" y="79452"/>
                </a:lnTo>
                <a:lnTo>
                  <a:pt x="14215" y="78627"/>
                </a:lnTo>
                <a:lnTo>
                  <a:pt x="15529" y="77802"/>
                </a:lnTo>
                <a:lnTo>
                  <a:pt x="18028" y="76429"/>
                </a:lnTo>
                <a:lnTo>
                  <a:pt x="18422" y="78491"/>
                </a:lnTo>
                <a:lnTo>
                  <a:pt x="18558" y="80412"/>
                </a:lnTo>
                <a:lnTo>
                  <a:pt x="18422" y="81237"/>
                </a:lnTo>
                <a:lnTo>
                  <a:pt x="18293" y="82203"/>
                </a:lnTo>
                <a:lnTo>
                  <a:pt x="18028" y="83027"/>
                </a:lnTo>
                <a:lnTo>
                  <a:pt x="17633" y="83711"/>
                </a:lnTo>
                <a:lnTo>
                  <a:pt x="17238" y="84400"/>
                </a:lnTo>
                <a:lnTo>
                  <a:pt x="16584" y="85089"/>
                </a:lnTo>
                <a:lnTo>
                  <a:pt x="16054" y="85637"/>
                </a:lnTo>
                <a:lnTo>
                  <a:pt x="15400" y="86049"/>
                </a:lnTo>
                <a:lnTo>
                  <a:pt x="14610" y="86597"/>
                </a:lnTo>
                <a:lnTo>
                  <a:pt x="13950" y="86874"/>
                </a:lnTo>
                <a:lnTo>
                  <a:pt x="12372" y="87422"/>
                </a:lnTo>
                <a:lnTo>
                  <a:pt x="11452" y="87422"/>
                </a:lnTo>
                <a:lnTo>
                  <a:pt x="10663" y="87563"/>
                </a:lnTo>
                <a:lnTo>
                  <a:pt x="9873" y="87422"/>
                </a:lnTo>
                <a:lnTo>
                  <a:pt x="8949" y="87287"/>
                </a:lnTo>
                <a:lnTo>
                  <a:pt x="8159" y="87010"/>
                </a:lnTo>
                <a:lnTo>
                  <a:pt x="7370" y="86739"/>
                </a:lnTo>
                <a:lnTo>
                  <a:pt x="6715" y="86326"/>
                </a:lnTo>
                <a:lnTo>
                  <a:pt x="6056" y="85773"/>
                </a:lnTo>
                <a:lnTo>
                  <a:pt x="5531" y="85225"/>
                </a:lnTo>
                <a:lnTo>
                  <a:pt x="5001" y="84536"/>
                </a:lnTo>
                <a:lnTo>
                  <a:pt x="4212" y="83163"/>
                </a:lnTo>
                <a:lnTo>
                  <a:pt x="3558" y="81513"/>
                </a:lnTo>
                <a:lnTo>
                  <a:pt x="3293" y="79864"/>
                </a:lnTo>
                <a:lnTo>
                  <a:pt x="3293" y="78079"/>
                </a:lnTo>
                <a:lnTo>
                  <a:pt x="3558" y="76429"/>
                </a:lnTo>
                <a:lnTo>
                  <a:pt x="3817" y="75605"/>
                </a:lnTo>
                <a:lnTo>
                  <a:pt x="4212" y="74780"/>
                </a:lnTo>
                <a:lnTo>
                  <a:pt x="4607" y="73955"/>
                </a:lnTo>
                <a:lnTo>
                  <a:pt x="5136" y="73266"/>
                </a:lnTo>
                <a:lnTo>
                  <a:pt x="6450" y="71893"/>
                </a:lnTo>
                <a:lnTo>
                  <a:pt x="7764" y="70792"/>
                </a:lnTo>
                <a:lnTo>
                  <a:pt x="8159" y="71069"/>
                </a:lnTo>
                <a:lnTo>
                  <a:pt x="8554" y="71204"/>
                </a:lnTo>
                <a:lnTo>
                  <a:pt x="8949" y="71204"/>
                </a:lnTo>
                <a:lnTo>
                  <a:pt x="9343" y="71069"/>
                </a:lnTo>
                <a:lnTo>
                  <a:pt x="10663" y="70379"/>
                </a:lnTo>
                <a:lnTo>
                  <a:pt x="11712" y="70103"/>
                </a:lnTo>
                <a:close/>
                <a:moveTo>
                  <a:pt x="59210" y="98833"/>
                </a:moveTo>
                <a:lnTo>
                  <a:pt x="60529" y="99245"/>
                </a:lnTo>
                <a:lnTo>
                  <a:pt x="61714" y="99793"/>
                </a:lnTo>
                <a:lnTo>
                  <a:pt x="62898" y="100618"/>
                </a:lnTo>
                <a:lnTo>
                  <a:pt x="63817" y="101443"/>
                </a:lnTo>
                <a:lnTo>
                  <a:pt x="64607" y="102544"/>
                </a:lnTo>
                <a:lnTo>
                  <a:pt x="65396" y="103781"/>
                </a:lnTo>
                <a:lnTo>
                  <a:pt x="65791" y="105154"/>
                </a:lnTo>
                <a:lnTo>
                  <a:pt x="66186" y="106668"/>
                </a:lnTo>
                <a:lnTo>
                  <a:pt x="66186" y="107764"/>
                </a:lnTo>
                <a:lnTo>
                  <a:pt x="66186" y="108730"/>
                </a:lnTo>
                <a:lnTo>
                  <a:pt x="66056" y="109690"/>
                </a:lnTo>
                <a:lnTo>
                  <a:pt x="65791" y="110651"/>
                </a:lnTo>
                <a:lnTo>
                  <a:pt x="65396" y="111475"/>
                </a:lnTo>
                <a:lnTo>
                  <a:pt x="65001" y="112300"/>
                </a:lnTo>
                <a:lnTo>
                  <a:pt x="64477" y="112989"/>
                </a:lnTo>
                <a:lnTo>
                  <a:pt x="63947" y="113678"/>
                </a:lnTo>
                <a:lnTo>
                  <a:pt x="63293" y="114362"/>
                </a:lnTo>
                <a:lnTo>
                  <a:pt x="62503" y="114915"/>
                </a:lnTo>
                <a:lnTo>
                  <a:pt x="61714" y="115328"/>
                </a:lnTo>
                <a:lnTo>
                  <a:pt x="60924" y="115740"/>
                </a:lnTo>
                <a:lnTo>
                  <a:pt x="60135" y="116153"/>
                </a:lnTo>
                <a:lnTo>
                  <a:pt x="59210" y="116424"/>
                </a:lnTo>
                <a:lnTo>
                  <a:pt x="58291" y="116565"/>
                </a:lnTo>
                <a:lnTo>
                  <a:pt x="57372" y="116701"/>
                </a:lnTo>
                <a:lnTo>
                  <a:pt x="56447" y="116565"/>
                </a:lnTo>
                <a:lnTo>
                  <a:pt x="55657" y="116424"/>
                </a:lnTo>
                <a:lnTo>
                  <a:pt x="54868" y="116288"/>
                </a:lnTo>
                <a:lnTo>
                  <a:pt x="54078" y="115876"/>
                </a:lnTo>
                <a:lnTo>
                  <a:pt x="53289" y="115599"/>
                </a:lnTo>
                <a:lnTo>
                  <a:pt x="52635" y="115051"/>
                </a:lnTo>
                <a:lnTo>
                  <a:pt x="51975" y="114503"/>
                </a:lnTo>
                <a:lnTo>
                  <a:pt x="51450" y="113814"/>
                </a:lnTo>
                <a:lnTo>
                  <a:pt x="50396" y="112441"/>
                </a:lnTo>
                <a:lnTo>
                  <a:pt x="49736" y="110927"/>
                </a:lnTo>
                <a:lnTo>
                  <a:pt x="49212" y="109278"/>
                </a:lnTo>
                <a:lnTo>
                  <a:pt x="49212" y="108318"/>
                </a:lnTo>
                <a:lnTo>
                  <a:pt x="49082" y="107493"/>
                </a:lnTo>
                <a:lnTo>
                  <a:pt x="49212" y="106668"/>
                </a:lnTo>
                <a:lnTo>
                  <a:pt x="49342" y="105702"/>
                </a:lnTo>
                <a:lnTo>
                  <a:pt x="49607" y="104877"/>
                </a:lnTo>
                <a:lnTo>
                  <a:pt x="50001" y="104053"/>
                </a:lnTo>
                <a:lnTo>
                  <a:pt x="50921" y="102680"/>
                </a:lnTo>
                <a:lnTo>
                  <a:pt x="51975" y="101307"/>
                </a:lnTo>
                <a:lnTo>
                  <a:pt x="52894" y="100618"/>
                </a:lnTo>
                <a:lnTo>
                  <a:pt x="53819" y="99929"/>
                </a:lnTo>
                <a:lnTo>
                  <a:pt x="54868" y="99517"/>
                </a:lnTo>
                <a:lnTo>
                  <a:pt x="55922" y="99104"/>
                </a:lnTo>
                <a:lnTo>
                  <a:pt x="55922" y="99104"/>
                </a:lnTo>
                <a:lnTo>
                  <a:pt x="55793" y="103505"/>
                </a:lnTo>
                <a:lnTo>
                  <a:pt x="55922" y="105567"/>
                </a:lnTo>
                <a:lnTo>
                  <a:pt x="55922" y="106668"/>
                </a:lnTo>
                <a:lnTo>
                  <a:pt x="56187" y="107628"/>
                </a:lnTo>
                <a:lnTo>
                  <a:pt x="56447" y="108176"/>
                </a:lnTo>
                <a:lnTo>
                  <a:pt x="56712" y="108453"/>
                </a:lnTo>
                <a:lnTo>
                  <a:pt x="57107" y="108589"/>
                </a:lnTo>
                <a:lnTo>
                  <a:pt x="57896" y="108589"/>
                </a:lnTo>
                <a:lnTo>
                  <a:pt x="58161" y="108453"/>
                </a:lnTo>
                <a:lnTo>
                  <a:pt x="58556" y="108176"/>
                </a:lnTo>
                <a:lnTo>
                  <a:pt x="58686" y="107628"/>
                </a:lnTo>
                <a:lnTo>
                  <a:pt x="59080" y="105567"/>
                </a:lnTo>
                <a:lnTo>
                  <a:pt x="59210" y="103369"/>
                </a:lnTo>
                <a:lnTo>
                  <a:pt x="59210" y="101030"/>
                </a:lnTo>
                <a:lnTo>
                  <a:pt x="59210" y="98833"/>
                </a:lnTo>
                <a:close/>
                <a:moveTo>
                  <a:pt x="96580" y="5"/>
                </a:moveTo>
                <a:lnTo>
                  <a:pt x="95791" y="141"/>
                </a:lnTo>
                <a:lnTo>
                  <a:pt x="94342" y="553"/>
                </a:lnTo>
                <a:lnTo>
                  <a:pt x="93028" y="965"/>
                </a:lnTo>
                <a:lnTo>
                  <a:pt x="91973" y="1655"/>
                </a:lnTo>
                <a:lnTo>
                  <a:pt x="91054" y="2344"/>
                </a:lnTo>
                <a:lnTo>
                  <a:pt x="90129" y="3304"/>
                </a:lnTo>
                <a:lnTo>
                  <a:pt x="89340" y="4264"/>
                </a:lnTo>
                <a:lnTo>
                  <a:pt x="88686" y="5366"/>
                </a:lnTo>
                <a:lnTo>
                  <a:pt x="88156" y="6468"/>
                </a:lnTo>
                <a:lnTo>
                  <a:pt x="87761" y="7699"/>
                </a:lnTo>
                <a:lnTo>
                  <a:pt x="87366" y="8801"/>
                </a:lnTo>
                <a:lnTo>
                  <a:pt x="87107" y="10173"/>
                </a:lnTo>
                <a:lnTo>
                  <a:pt x="86971" y="11410"/>
                </a:lnTo>
                <a:lnTo>
                  <a:pt x="86971" y="12647"/>
                </a:lnTo>
                <a:lnTo>
                  <a:pt x="87107" y="14026"/>
                </a:lnTo>
                <a:lnTo>
                  <a:pt x="87366" y="15263"/>
                </a:lnTo>
                <a:lnTo>
                  <a:pt x="87631" y="16500"/>
                </a:lnTo>
                <a:lnTo>
                  <a:pt x="88421" y="18833"/>
                </a:lnTo>
                <a:lnTo>
                  <a:pt x="88945" y="20211"/>
                </a:lnTo>
                <a:lnTo>
                  <a:pt x="89605" y="21584"/>
                </a:lnTo>
                <a:lnTo>
                  <a:pt x="87631" y="24058"/>
                </a:lnTo>
                <a:lnTo>
                  <a:pt x="85392" y="26532"/>
                </a:lnTo>
                <a:lnTo>
                  <a:pt x="81445" y="30379"/>
                </a:lnTo>
                <a:lnTo>
                  <a:pt x="77368" y="34232"/>
                </a:lnTo>
                <a:lnTo>
                  <a:pt x="74475" y="36842"/>
                </a:lnTo>
                <a:lnTo>
                  <a:pt x="73815" y="37531"/>
                </a:lnTo>
                <a:lnTo>
                  <a:pt x="73161" y="38214"/>
                </a:lnTo>
                <a:lnTo>
                  <a:pt x="72631" y="39039"/>
                </a:lnTo>
                <a:lnTo>
                  <a:pt x="72372" y="39864"/>
                </a:lnTo>
                <a:lnTo>
                  <a:pt x="70528" y="38627"/>
                </a:lnTo>
                <a:lnTo>
                  <a:pt x="68554" y="37531"/>
                </a:lnTo>
                <a:lnTo>
                  <a:pt x="66450" y="36706"/>
                </a:lnTo>
                <a:lnTo>
                  <a:pt x="64342" y="36153"/>
                </a:lnTo>
                <a:lnTo>
                  <a:pt x="62238" y="35605"/>
                </a:lnTo>
                <a:lnTo>
                  <a:pt x="60000" y="35469"/>
                </a:lnTo>
                <a:lnTo>
                  <a:pt x="57766" y="35469"/>
                </a:lnTo>
                <a:lnTo>
                  <a:pt x="55528" y="35740"/>
                </a:lnTo>
                <a:lnTo>
                  <a:pt x="55398" y="35605"/>
                </a:lnTo>
                <a:lnTo>
                  <a:pt x="53949" y="35605"/>
                </a:lnTo>
                <a:lnTo>
                  <a:pt x="52764" y="35881"/>
                </a:lnTo>
                <a:lnTo>
                  <a:pt x="51710" y="36153"/>
                </a:lnTo>
                <a:lnTo>
                  <a:pt x="50661" y="36565"/>
                </a:lnTo>
                <a:lnTo>
                  <a:pt x="49607" y="36977"/>
                </a:lnTo>
                <a:lnTo>
                  <a:pt x="48552" y="37666"/>
                </a:lnTo>
                <a:lnTo>
                  <a:pt x="46714" y="39039"/>
                </a:lnTo>
                <a:lnTo>
                  <a:pt x="45789" y="37666"/>
                </a:lnTo>
                <a:lnTo>
                  <a:pt x="44740" y="36294"/>
                </a:lnTo>
                <a:lnTo>
                  <a:pt x="42631" y="33820"/>
                </a:lnTo>
                <a:lnTo>
                  <a:pt x="36975" y="26945"/>
                </a:lnTo>
                <a:lnTo>
                  <a:pt x="37764" y="26256"/>
                </a:lnTo>
                <a:lnTo>
                  <a:pt x="38424" y="25431"/>
                </a:lnTo>
                <a:lnTo>
                  <a:pt x="39214" y="24335"/>
                </a:lnTo>
                <a:lnTo>
                  <a:pt x="39738" y="23234"/>
                </a:lnTo>
                <a:lnTo>
                  <a:pt x="40003" y="21996"/>
                </a:lnTo>
                <a:lnTo>
                  <a:pt x="40263" y="20759"/>
                </a:lnTo>
                <a:lnTo>
                  <a:pt x="40263" y="19522"/>
                </a:lnTo>
                <a:lnTo>
                  <a:pt x="40263" y="18149"/>
                </a:lnTo>
                <a:lnTo>
                  <a:pt x="40133" y="16912"/>
                </a:lnTo>
                <a:lnTo>
                  <a:pt x="39868" y="15675"/>
                </a:lnTo>
                <a:lnTo>
                  <a:pt x="39214" y="13060"/>
                </a:lnTo>
                <a:lnTo>
                  <a:pt x="38684" y="11823"/>
                </a:lnTo>
                <a:lnTo>
                  <a:pt x="38159" y="10727"/>
                </a:lnTo>
                <a:lnTo>
                  <a:pt x="37505" y="9625"/>
                </a:lnTo>
                <a:lnTo>
                  <a:pt x="36845" y="8524"/>
                </a:lnTo>
                <a:lnTo>
                  <a:pt x="35926" y="7563"/>
                </a:lnTo>
                <a:lnTo>
                  <a:pt x="35001" y="6739"/>
                </a:lnTo>
                <a:lnTo>
                  <a:pt x="33817" y="6055"/>
                </a:lnTo>
                <a:lnTo>
                  <a:pt x="32633" y="5778"/>
                </a:lnTo>
                <a:lnTo>
                  <a:pt x="31319" y="5643"/>
                </a:lnTo>
                <a:lnTo>
                  <a:pt x="30135" y="5914"/>
                </a:lnTo>
                <a:lnTo>
                  <a:pt x="28950" y="5643"/>
                </a:lnTo>
                <a:lnTo>
                  <a:pt x="27766" y="5643"/>
                </a:lnTo>
                <a:lnTo>
                  <a:pt x="26712" y="5914"/>
                </a:lnTo>
                <a:lnTo>
                  <a:pt x="25793" y="6191"/>
                </a:lnTo>
                <a:lnTo>
                  <a:pt x="24738" y="6739"/>
                </a:lnTo>
                <a:lnTo>
                  <a:pt x="23949" y="7287"/>
                </a:lnTo>
                <a:lnTo>
                  <a:pt x="23029" y="8111"/>
                </a:lnTo>
                <a:lnTo>
                  <a:pt x="22240" y="8936"/>
                </a:lnTo>
                <a:lnTo>
                  <a:pt x="21580" y="9902"/>
                </a:lnTo>
                <a:lnTo>
                  <a:pt x="20926" y="10862"/>
                </a:lnTo>
                <a:lnTo>
                  <a:pt x="20396" y="11964"/>
                </a:lnTo>
                <a:lnTo>
                  <a:pt x="19872" y="12924"/>
                </a:lnTo>
                <a:lnTo>
                  <a:pt x="19477" y="14161"/>
                </a:lnTo>
                <a:lnTo>
                  <a:pt x="19082" y="15263"/>
                </a:lnTo>
                <a:lnTo>
                  <a:pt x="18952" y="16359"/>
                </a:lnTo>
                <a:lnTo>
                  <a:pt x="18817" y="17460"/>
                </a:lnTo>
                <a:lnTo>
                  <a:pt x="18687" y="18833"/>
                </a:lnTo>
                <a:lnTo>
                  <a:pt x="18817" y="20211"/>
                </a:lnTo>
                <a:lnTo>
                  <a:pt x="19082" y="21584"/>
                </a:lnTo>
                <a:lnTo>
                  <a:pt x="19347" y="22686"/>
                </a:lnTo>
                <a:lnTo>
                  <a:pt x="19872" y="23923"/>
                </a:lnTo>
                <a:lnTo>
                  <a:pt x="20396" y="24883"/>
                </a:lnTo>
                <a:lnTo>
                  <a:pt x="21056" y="25843"/>
                </a:lnTo>
                <a:lnTo>
                  <a:pt x="21845" y="26668"/>
                </a:lnTo>
                <a:lnTo>
                  <a:pt x="22764" y="27493"/>
                </a:lnTo>
                <a:lnTo>
                  <a:pt x="23689" y="28046"/>
                </a:lnTo>
                <a:lnTo>
                  <a:pt x="24738" y="28594"/>
                </a:lnTo>
                <a:lnTo>
                  <a:pt x="25793" y="29007"/>
                </a:lnTo>
                <a:lnTo>
                  <a:pt x="26977" y="29419"/>
                </a:lnTo>
                <a:lnTo>
                  <a:pt x="28291" y="29555"/>
                </a:lnTo>
                <a:lnTo>
                  <a:pt x="30924" y="29555"/>
                </a:lnTo>
                <a:lnTo>
                  <a:pt x="31843" y="29283"/>
                </a:lnTo>
                <a:lnTo>
                  <a:pt x="32898" y="29142"/>
                </a:lnTo>
                <a:lnTo>
                  <a:pt x="34607" y="28459"/>
                </a:lnTo>
                <a:lnTo>
                  <a:pt x="36975" y="31481"/>
                </a:lnTo>
                <a:lnTo>
                  <a:pt x="39343" y="34368"/>
                </a:lnTo>
                <a:lnTo>
                  <a:pt x="41842" y="37802"/>
                </a:lnTo>
                <a:lnTo>
                  <a:pt x="43161" y="39452"/>
                </a:lnTo>
                <a:lnTo>
                  <a:pt x="43815" y="40141"/>
                </a:lnTo>
                <a:lnTo>
                  <a:pt x="44605" y="40830"/>
                </a:lnTo>
                <a:lnTo>
                  <a:pt x="43161" y="42479"/>
                </a:lnTo>
                <a:lnTo>
                  <a:pt x="41842" y="44129"/>
                </a:lnTo>
                <a:lnTo>
                  <a:pt x="40657" y="46049"/>
                </a:lnTo>
                <a:lnTo>
                  <a:pt x="39608" y="48111"/>
                </a:lnTo>
                <a:lnTo>
                  <a:pt x="38819" y="50314"/>
                </a:lnTo>
                <a:lnTo>
                  <a:pt x="38289" y="52647"/>
                </a:lnTo>
                <a:lnTo>
                  <a:pt x="37900" y="54986"/>
                </a:lnTo>
                <a:lnTo>
                  <a:pt x="37900" y="57319"/>
                </a:lnTo>
                <a:lnTo>
                  <a:pt x="37900" y="59658"/>
                </a:lnTo>
                <a:lnTo>
                  <a:pt x="38289" y="61996"/>
                </a:lnTo>
                <a:lnTo>
                  <a:pt x="38684" y="64058"/>
                </a:lnTo>
                <a:lnTo>
                  <a:pt x="37764" y="64194"/>
                </a:lnTo>
                <a:lnTo>
                  <a:pt x="36845" y="64471"/>
                </a:lnTo>
                <a:lnTo>
                  <a:pt x="34872" y="65295"/>
                </a:lnTo>
                <a:lnTo>
                  <a:pt x="31319" y="66945"/>
                </a:lnTo>
                <a:lnTo>
                  <a:pt x="26582" y="69007"/>
                </a:lnTo>
                <a:lnTo>
                  <a:pt x="21975" y="71204"/>
                </a:lnTo>
                <a:lnTo>
                  <a:pt x="19477" y="72577"/>
                </a:lnTo>
                <a:lnTo>
                  <a:pt x="18558" y="71340"/>
                </a:lnTo>
                <a:lnTo>
                  <a:pt x="17633" y="70244"/>
                </a:lnTo>
                <a:lnTo>
                  <a:pt x="16714" y="69278"/>
                </a:lnTo>
                <a:lnTo>
                  <a:pt x="15529" y="68453"/>
                </a:lnTo>
                <a:lnTo>
                  <a:pt x="14345" y="67905"/>
                </a:lnTo>
                <a:lnTo>
                  <a:pt x="13161" y="67493"/>
                </a:lnTo>
                <a:lnTo>
                  <a:pt x="11847" y="67357"/>
                </a:lnTo>
                <a:lnTo>
                  <a:pt x="10398" y="67493"/>
                </a:lnTo>
                <a:lnTo>
                  <a:pt x="9608" y="67357"/>
                </a:lnTo>
                <a:lnTo>
                  <a:pt x="8819" y="67493"/>
                </a:lnTo>
                <a:lnTo>
                  <a:pt x="7900" y="67628"/>
                </a:lnTo>
                <a:lnTo>
                  <a:pt x="7110" y="68041"/>
                </a:lnTo>
                <a:lnTo>
                  <a:pt x="5531" y="68865"/>
                </a:lnTo>
                <a:lnTo>
                  <a:pt x="4347" y="69967"/>
                </a:lnTo>
                <a:lnTo>
                  <a:pt x="3422" y="70792"/>
                </a:lnTo>
                <a:lnTo>
                  <a:pt x="2633" y="71617"/>
                </a:lnTo>
                <a:lnTo>
                  <a:pt x="1979" y="72577"/>
                </a:lnTo>
                <a:lnTo>
                  <a:pt x="1449" y="73678"/>
                </a:lnTo>
                <a:lnTo>
                  <a:pt x="924" y="74780"/>
                </a:lnTo>
                <a:lnTo>
                  <a:pt x="529" y="75876"/>
                </a:lnTo>
                <a:lnTo>
                  <a:pt x="264" y="77113"/>
                </a:lnTo>
                <a:lnTo>
                  <a:pt x="135" y="78214"/>
                </a:lnTo>
                <a:lnTo>
                  <a:pt x="5" y="79587"/>
                </a:lnTo>
                <a:lnTo>
                  <a:pt x="135" y="80824"/>
                </a:lnTo>
                <a:lnTo>
                  <a:pt x="400" y="81926"/>
                </a:lnTo>
                <a:lnTo>
                  <a:pt x="659" y="83163"/>
                </a:lnTo>
                <a:lnTo>
                  <a:pt x="1054" y="84264"/>
                </a:lnTo>
                <a:lnTo>
                  <a:pt x="1714" y="85225"/>
                </a:lnTo>
                <a:lnTo>
                  <a:pt x="2373" y="86185"/>
                </a:lnTo>
                <a:lnTo>
                  <a:pt x="3028" y="87151"/>
                </a:lnTo>
                <a:lnTo>
                  <a:pt x="3817" y="87976"/>
                </a:lnTo>
                <a:lnTo>
                  <a:pt x="4742" y="88659"/>
                </a:lnTo>
                <a:lnTo>
                  <a:pt x="5791" y="89348"/>
                </a:lnTo>
                <a:lnTo>
                  <a:pt x="6715" y="89896"/>
                </a:lnTo>
                <a:lnTo>
                  <a:pt x="7764" y="90309"/>
                </a:lnTo>
                <a:lnTo>
                  <a:pt x="8949" y="90586"/>
                </a:lnTo>
                <a:lnTo>
                  <a:pt x="10003" y="90862"/>
                </a:lnTo>
                <a:lnTo>
                  <a:pt x="12501" y="90862"/>
                </a:lnTo>
                <a:lnTo>
                  <a:pt x="13686" y="90586"/>
                </a:lnTo>
                <a:lnTo>
                  <a:pt x="14740" y="90173"/>
                </a:lnTo>
                <a:lnTo>
                  <a:pt x="15794" y="89761"/>
                </a:lnTo>
                <a:lnTo>
                  <a:pt x="16714" y="89213"/>
                </a:lnTo>
                <a:lnTo>
                  <a:pt x="17503" y="88524"/>
                </a:lnTo>
                <a:lnTo>
                  <a:pt x="18293" y="87699"/>
                </a:lnTo>
                <a:lnTo>
                  <a:pt x="19082" y="86739"/>
                </a:lnTo>
                <a:lnTo>
                  <a:pt x="19607" y="85773"/>
                </a:lnTo>
                <a:lnTo>
                  <a:pt x="20136" y="84812"/>
                </a:lnTo>
                <a:lnTo>
                  <a:pt x="20531" y="83711"/>
                </a:lnTo>
                <a:lnTo>
                  <a:pt x="20926" y="82615"/>
                </a:lnTo>
                <a:lnTo>
                  <a:pt x="21186" y="81378"/>
                </a:lnTo>
                <a:lnTo>
                  <a:pt x="21186" y="80276"/>
                </a:lnTo>
                <a:lnTo>
                  <a:pt x="21321" y="79039"/>
                </a:lnTo>
                <a:lnTo>
                  <a:pt x="21186" y="77802"/>
                </a:lnTo>
                <a:lnTo>
                  <a:pt x="20926" y="76429"/>
                </a:lnTo>
                <a:lnTo>
                  <a:pt x="20531" y="75192"/>
                </a:lnTo>
                <a:lnTo>
                  <a:pt x="24343" y="73266"/>
                </a:lnTo>
                <a:lnTo>
                  <a:pt x="29080" y="71069"/>
                </a:lnTo>
                <a:lnTo>
                  <a:pt x="33817" y="69007"/>
                </a:lnTo>
                <a:lnTo>
                  <a:pt x="35266" y="68453"/>
                </a:lnTo>
                <a:lnTo>
                  <a:pt x="36715" y="67905"/>
                </a:lnTo>
                <a:lnTo>
                  <a:pt x="38289" y="67357"/>
                </a:lnTo>
                <a:lnTo>
                  <a:pt x="38949" y="66945"/>
                </a:lnTo>
                <a:lnTo>
                  <a:pt x="39608" y="66532"/>
                </a:lnTo>
                <a:lnTo>
                  <a:pt x="40133" y="67905"/>
                </a:lnTo>
                <a:lnTo>
                  <a:pt x="40793" y="69142"/>
                </a:lnTo>
                <a:lnTo>
                  <a:pt x="41582" y="70379"/>
                </a:lnTo>
                <a:lnTo>
                  <a:pt x="42372" y="71617"/>
                </a:lnTo>
                <a:lnTo>
                  <a:pt x="43291" y="72718"/>
                </a:lnTo>
                <a:lnTo>
                  <a:pt x="44210" y="73678"/>
                </a:lnTo>
                <a:lnTo>
                  <a:pt x="45264" y="74639"/>
                </a:lnTo>
                <a:lnTo>
                  <a:pt x="46319" y="75605"/>
                </a:lnTo>
                <a:lnTo>
                  <a:pt x="47503" y="76429"/>
                </a:lnTo>
                <a:lnTo>
                  <a:pt x="48687" y="77113"/>
                </a:lnTo>
                <a:lnTo>
                  <a:pt x="49872" y="77802"/>
                </a:lnTo>
                <a:lnTo>
                  <a:pt x="51186" y="78350"/>
                </a:lnTo>
                <a:lnTo>
                  <a:pt x="52370" y="78904"/>
                </a:lnTo>
                <a:lnTo>
                  <a:pt x="53684" y="79316"/>
                </a:lnTo>
                <a:lnTo>
                  <a:pt x="55133" y="79728"/>
                </a:lnTo>
                <a:lnTo>
                  <a:pt x="56447" y="80000"/>
                </a:lnTo>
                <a:lnTo>
                  <a:pt x="56187" y="80824"/>
                </a:lnTo>
                <a:lnTo>
                  <a:pt x="56052" y="81649"/>
                </a:lnTo>
                <a:lnTo>
                  <a:pt x="55922" y="83852"/>
                </a:lnTo>
                <a:lnTo>
                  <a:pt x="55922" y="85914"/>
                </a:lnTo>
                <a:lnTo>
                  <a:pt x="55922" y="90173"/>
                </a:lnTo>
                <a:lnTo>
                  <a:pt x="55922" y="95670"/>
                </a:lnTo>
                <a:lnTo>
                  <a:pt x="55263" y="95811"/>
                </a:lnTo>
                <a:lnTo>
                  <a:pt x="54868" y="95946"/>
                </a:lnTo>
                <a:lnTo>
                  <a:pt x="54608" y="96223"/>
                </a:lnTo>
                <a:lnTo>
                  <a:pt x="54473" y="96494"/>
                </a:lnTo>
                <a:lnTo>
                  <a:pt x="54343" y="96907"/>
                </a:lnTo>
                <a:lnTo>
                  <a:pt x="52764" y="97460"/>
                </a:lnTo>
                <a:lnTo>
                  <a:pt x="51315" y="98285"/>
                </a:lnTo>
                <a:lnTo>
                  <a:pt x="50001" y="99245"/>
                </a:lnTo>
                <a:lnTo>
                  <a:pt x="48817" y="100341"/>
                </a:lnTo>
                <a:lnTo>
                  <a:pt x="47763" y="101720"/>
                </a:lnTo>
                <a:lnTo>
                  <a:pt x="46973" y="103369"/>
                </a:lnTo>
                <a:lnTo>
                  <a:pt x="46449" y="105019"/>
                </a:lnTo>
                <a:lnTo>
                  <a:pt x="46054" y="106804"/>
                </a:lnTo>
                <a:lnTo>
                  <a:pt x="46054" y="108041"/>
                </a:lnTo>
                <a:lnTo>
                  <a:pt x="46054" y="109278"/>
                </a:lnTo>
                <a:lnTo>
                  <a:pt x="46319" y="110515"/>
                </a:lnTo>
                <a:lnTo>
                  <a:pt x="46578" y="111752"/>
                </a:lnTo>
                <a:lnTo>
                  <a:pt x="47108" y="112854"/>
                </a:lnTo>
                <a:lnTo>
                  <a:pt x="47633" y="113950"/>
                </a:lnTo>
                <a:lnTo>
                  <a:pt x="48293" y="114915"/>
                </a:lnTo>
                <a:lnTo>
                  <a:pt x="48947" y="115876"/>
                </a:lnTo>
                <a:lnTo>
                  <a:pt x="49736" y="116701"/>
                </a:lnTo>
                <a:lnTo>
                  <a:pt x="50661" y="117525"/>
                </a:lnTo>
                <a:lnTo>
                  <a:pt x="51710" y="118214"/>
                </a:lnTo>
                <a:lnTo>
                  <a:pt x="52764" y="118762"/>
                </a:lnTo>
                <a:lnTo>
                  <a:pt x="53819" y="119310"/>
                </a:lnTo>
                <a:lnTo>
                  <a:pt x="54868" y="119587"/>
                </a:lnTo>
                <a:lnTo>
                  <a:pt x="56052" y="119864"/>
                </a:lnTo>
                <a:lnTo>
                  <a:pt x="57372" y="120000"/>
                </a:lnTo>
                <a:lnTo>
                  <a:pt x="58686" y="120000"/>
                </a:lnTo>
                <a:lnTo>
                  <a:pt x="59870" y="119723"/>
                </a:lnTo>
                <a:lnTo>
                  <a:pt x="61054" y="119452"/>
                </a:lnTo>
                <a:lnTo>
                  <a:pt x="62108" y="119039"/>
                </a:lnTo>
                <a:lnTo>
                  <a:pt x="63157" y="118486"/>
                </a:lnTo>
                <a:lnTo>
                  <a:pt x="64212" y="117802"/>
                </a:lnTo>
                <a:lnTo>
                  <a:pt x="65131" y="116977"/>
                </a:lnTo>
                <a:lnTo>
                  <a:pt x="65921" y="116011"/>
                </a:lnTo>
                <a:lnTo>
                  <a:pt x="66580" y="115051"/>
                </a:lnTo>
                <a:lnTo>
                  <a:pt x="67240" y="113950"/>
                </a:lnTo>
                <a:lnTo>
                  <a:pt x="67764" y="112854"/>
                </a:lnTo>
                <a:lnTo>
                  <a:pt x="68289" y="111752"/>
                </a:lnTo>
                <a:lnTo>
                  <a:pt x="68554" y="110515"/>
                </a:lnTo>
                <a:lnTo>
                  <a:pt x="68819" y="109278"/>
                </a:lnTo>
                <a:lnTo>
                  <a:pt x="68949" y="108041"/>
                </a:lnTo>
                <a:lnTo>
                  <a:pt x="68949" y="106668"/>
                </a:lnTo>
                <a:lnTo>
                  <a:pt x="68819" y="105702"/>
                </a:lnTo>
                <a:lnTo>
                  <a:pt x="68554" y="104606"/>
                </a:lnTo>
                <a:lnTo>
                  <a:pt x="68289" y="103640"/>
                </a:lnTo>
                <a:lnTo>
                  <a:pt x="68029" y="102680"/>
                </a:lnTo>
                <a:lnTo>
                  <a:pt x="67500" y="101855"/>
                </a:lnTo>
                <a:lnTo>
                  <a:pt x="66975" y="101030"/>
                </a:lnTo>
                <a:lnTo>
                  <a:pt x="66450" y="100206"/>
                </a:lnTo>
                <a:lnTo>
                  <a:pt x="65791" y="99517"/>
                </a:lnTo>
                <a:lnTo>
                  <a:pt x="64342" y="98144"/>
                </a:lnTo>
                <a:lnTo>
                  <a:pt x="62763" y="97048"/>
                </a:lnTo>
                <a:lnTo>
                  <a:pt x="60924" y="96359"/>
                </a:lnTo>
                <a:lnTo>
                  <a:pt x="59080" y="95811"/>
                </a:lnTo>
                <a:lnTo>
                  <a:pt x="59080" y="94432"/>
                </a:lnTo>
                <a:lnTo>
                  <a:pt x="59080" y="88111"/>
                </a:lnTo>
                <a:lnTo>
                  <a:pt x="59080" y="84812"/>
                </a:lnTo>
                <a:lnTo>
                  <a:pt x="58950" y="82751"/>
                </a:lnTo>
                <a:lnTo>
                  <a:pt x="59080" y="81649"/>
                </a:lnTo>
                <a:lnTo>
                  <a:pt x="59080" y="81237"/>
                </a:lnTo>
                <a:lnTo>
                  <a:pt x="59345" y="80824"/>
                </a:lnTo>
                <a:lnTo>
                  <a:pt x="59475" y="80276"/>
                </a:lnTo>
                <a:lnTo>
                  <a:pt x="61714" y="80141"/>
                </a:lnTo>
                <a:lnTo>
                  <a:pt x="63947" y="79728"/>
                </a:lnTo>
                <a:lnTo>
                  <a:pt x="64477" y="79728"/>
                </a:lnTo>
                <a:lnTo>
                  <a:pt x="64872" y="79587"/>
                </a:lnTo>
                <a:lnTo>
                  <a:pt x="65001" y="79452"/>
                </a:lnTo>
                <a:lnTo>
                  <a:pt x="66315" y="79039"/>
                </a:lnTo>
                <a:lnTo>
                  <a:pt x="67500" y="78627"/>
                </a:lnTo>
                <a:lnTo>
                  <a:pt x="68819" y="78079"/>
                </a:lnTo>
                <a:lnTo>
                  <a:pt x="70003" y="77390"/>
                </a:lnTo>
                <a:lnTo>
                  <a:pt x="71052" y="76701"/>
                </a:lnTo>
                <a:lnTo>
                  <a:pt x="72107" y="75876"/>
                </a:lnTo>
                <a:lnTo>
                  <a:pt x="73161" y="75051"/>
                </a:lnTo>
                <a:lnTo>
                  <a:pt x="74080" y="74091"/>
                </a:lnTo>
                <a:lnTo>
                  <a:pt x="74740" y="74226"/>
                </a:lnTo>
                <a:lnTo>
                  <a:pt x="75000" y="74091"/>
                </a:lnTo>
                <a:lnTo>
                  <a:pt x="75264" y="73814"/>
                </a:lnTo>
                <a:lnTo>
                  <a:pt x="75394" y="73678"/>
                </a:lnTo>
                <a:lnTo>
                  <a:pt x="75394" y="73266"/>
                </a:lnTo>
                <a:lnTo>
                  <a:pt x="75264" y="72989"/>
                </a:lnTo>
                <a:lnTo>
                  <a:pt x="76184" y="71893"/>
                </a:lnTo>
                <a:lnTo>
                  <a:pt x="76973" y="70656"/>
                </a:lnTo>
                <a:lnTo>
                  <a:pt x="77763" y="69419"/>
                </a:lnTo>
                <a:lnTo>
                  <a:pt x="78422" y="68041"/>
                </a:lnTo>
                <a:lnTo>
                  <a:pt x="79082" y="66668"/>
                </a:lnTo>
                <a:lnTo>
                  <a:pt x="79607" y="65295"/>
                </a:lnTo>
                <a:lnTo>
                  <a:pt x="80001" y="63917"/>
                </a:lnTo>
                <a:lnTo>
                  <a:pt x="80396" y="62409"/>
                </a:lnTo>
                <a:lnTo>
                  <a:pt x="81050" y="62680"/>
                </a:lnTo>
                <a:lnTo>
                  <a:pt x="81840" y="62957"/>
                </a:lnTo>
                <a:lnTo>
                  <a:pt x="83289" y="63092"/>
                </a:lnTo>
                <a:lnTo>
                  <a:pt x="91449" y="64194"/>
                </a:lnTo>
                <a:lnTo>
                  <a:pt x="96710" y="65019"/>
                </a:lnTo>
                <a:lnTo>
                  <a:pt x="96840" y="66391"/>
                </a:lnTo>
                <a:lnTo>
                  <a:pt x="97235" y="67770"/>
                </a:lnTo>
                <a:lnTo>
                  <a:pt x="97629" y="69278"/>
                </a:lnTo>
                <a:lnTo>
                  <a:pt x="98289" y="70515"/>
                </a:lnTo>
                <a:lnTo>
                  <a:pt x="98949" y="71617"/>
                </a:lnTo>
                <a:lnTo>
                  <a:pt x="99738" y="72577"/>
                </a:lnTo>
                <a:lnTo>
                  <a:pt x="100657" y="73543"/>
                </a:lnTo>
                <a:lnTo>
                  <a:pt x="101577" y="74226"/>
                </a:lnTo>
                <a:lnTo>
                  <a:pt x="102501" y="74915"/>
                </a:lnTo>
                <a:lnTo>
                  <a:pt x="103550" y="75463"/>
                </a:lnTo>
                <a:lnTo>
                  <a:pt x="104605" y="75876"/>
                </a:lnTo>
                <a:lnTo>
                  <a:pt x="105789" y="76153"/>
                </a:lnTo>
                <a:lnTo>
                  <a:pt x="106843" y="76288"/>
                </a:lnTo>
                <a:lnTo>
                  <a:pt x="108028" y="76429"/>
                </a:lnTo>
                <a:lnTo>
                  <a:pt x="109212" y="76429"/>
                </a:lnTo>
                <a:lnTo>
                  <a:pt x="110396" y="76288"/>
                </a:lnTo>
                <a:lnTo>
                  <a:pt x="111445" y="76017"/>
                </a:lnTo>
                <a:lnTo>
                  <a:pt x="112629" y="75605"/>
                </a:lnTo>
                <a:lnTo>
                  <a:pt x="113684" y="75192"/>
                </a:lnTo>
                <a:lnTo>
                  <a:pt x="114738" y="74503"/>
                </a:lnTo>
                <a:lnTo>
                  <a:pt x="115787" y="73814"/>
                </a:lnTo>
                <a:lnTo>
                  <a:pt x="116842" y="72989"/>
                </a:lnTo>
                <a:lnTo>
                  <a:pt x="117631" y="72029"/>
                </a:lnTo>
                <a:lnTo>
                  <a:pt x="118291" y="71069"/>
                </a:lnTo>
                <a:lnTo>
                  <a:pt x="118815" y="69967"/>
                </a:lnTo>
                <a:lnTo>
                  <a:pt x="119340" y="68865"/>
                </a:lnTo>
                <a:lnTo>
                  <a:pt x="119605" y="67770"/>
                </a:lnTo>
                <a:lnTo>
                  <a:pt x="119870" y="66532"/>
                </a:lnTo>
                <a:lnTo>
                  <a:pt x="120000" y="65431"/>
                </a:lnTo>
                <a:lnTo>
                  <a:pt x="120000" y="64194"/>
                </a:lnTo>
                <a:lnTo>
                  <a:pt x="119735" y="62957"/>
                </a:lnTo>
                <a:lnTo>
                  <a:pt x="119475" y="61720"/>
                </a:lnTo>
                <a:lnTo>
                  <a:pt x="119080" y="60618"/>
                </a:lnTo>
                <a:lnTo>
                  <a:pt x="118686" y="59522"/>
                </a:lnTo>
                <a:lnTo>
                  <a:pt x="118026" y="58421"/>
                </a:lnTo>
                <a:lnTo>
                  <a:pt x="117236" y="57460"/>
                </a:lnTo>
                <a:lnTo>
                  <a:pt x="116577" y="56771"/>
                </a:lnTo>
                <a:lnTo>
                  <a:pt x="115787" y="56082"/>
                </a:lnTo>
                <a:lnTo>
                  <a:pt x="114998" y="55534"/>
                </a:lnTo>
                <a:lnTo>
                  <a:pt x="114208" y="54986"/>
                </a:lnTo>
                <a:lnTo>
                  <a:pt x="113289" y="54574"/>
                </a:lnTo>
                <a:lnTo>
                  <a:pt x="112370" y="54297"/>
                </a:lnTo>
                <a:lnTo>
                  <a:pt x="110396" y="53749"/>
                </a:lnTo>
                <a:lnTo>
                  <a:pt x="108287" y="53472"/>
                </a:lnTo>
                <a:lnTo>
                  <a:pt x="106313" y="53608"/>
                </a:lnTo>
                <a:lnTo>
                  <a:pt x="105264" y="53749"/>
                </a:lnTo>
                <a:lnTo>
                  <a:pt x="104340" y="54020"/>
                </a:lnTo>
                <a:lnTo>
                  <a:pt x="103421" y="54432"/>
                </a:lnTo>
                <a:lnTo>
                  <a:pt x="102501" y="54845"/>
                </a:lnTo>
                <a:lnTo>
                  <a:pt x="102366" y="54845"/>
                </a:lnTo>
                <a:lnTo>
                  <a:pt x="101317" y="55398"/>
                </a:lnTo>
                <a:lnTo>
                  <a:pt x="100263" y="56082"/>
                </a:lnTo>
                <a:lnTo>
                  <a:pt x="99343" y="56907"/>
                </a:lnTo>
                <a:lnTo>
                  <a:pt x="98684" y="57873"/>
                </a:lnTo>
                <a:lnTo>
                  <a:pt x="98024" y="58833"/>
                </a:lnTo>
                <a:lnTo>
                  <a:pt x="97500" y="59935"/>
                </a:lnTo>
                <a:lnTo>
                  <a:pt x="97105" y="61030"/>
                </a:lnTo>
                <a:lnTo>
                  <a:pt x="96840" y="62268"/>
                </a:lnTo>
                <a:lnTo>
                  <a:pt x="89735" y="61307"/>
                </a:lnTo>
                <a:lnTo>
                  <a:pt x="85922" y="60759"/>
                </a:lnTo>
                <a:lnTo>
                  <a:pt x="83024" y="60482"/>
                </a:lnTo>
                <a:lnTo>
                  <a:pt x="81710" y="60347"/>
                </a:lnTo>
                <a:lnTo>
                  <a:pt x="80661" y="60482"/>
                </a:lnTo>
                <a:lnTo>
                  <a:pt x="80791" y="58556"/>
                </a:lnTo>
                <a:lnTo>
                  <a:pt x="80791" y="56494"/>
                </a:lnTo>
                <a:lnTo>
                  <a:pt x="80661" y="54432"/>
                </a:lnTo>
                <a:lnTo>
                  <a:pt x="80266" y="52512"/>
                </a:lnTo>
                <a:lnTo>
                  <a:pt x="80526" y="52235"/>
                </a:lnTo>
                <a:lnTo>
                  <a:pt x="80526" y="52099"/>
                </a:lnTo>
                <a:lnTo>
                  <a:pt x="80396" y="51823"/>
                </a:lnTo>
                <a:lnTo>
                  <a:pt x="80266" y="51687"/>
                </a:lnTo>
                <a:lnTo>
                  <a:pt x="80131" y="51552"/>
                </a:lnTo>
                <a:lnTo>
                  <a:pt x="79607" y="50038"/>
                </a:lnTo>
                <a:lnTo>
                  <a:pt x="79082" y="48524"/>
                </a:lnTo>
                <a:lnTo>
                  <a:pt x="78422" y="47015"/>
                </a:lnTo>
                <a:lnTo>
                  <a:pt x="77633" y="45637"/>
                </a:lnTo>
                <a:lnTo>
                  <a:pt x="76714" y="44400"/>
                </a:lnTo>
                <a:lnTo>
                  <a:pt x="75789" y="43163"/>
                </a:lnTo>
                <a:lnTo>
                  <a:pt x="74740" y="42067"/>
                </a:lnTo>
                <a:lnTo>
                  <a:pt x="73686" y="40965"/>
                </a:lnTo>
                <a:lnTo>
                  <a:pt x="74475" y="40553"/>
                </a:lnTo>
                <a:lnTo>
                  <a:pt x="75264" y="40141"/>
                </a:lnTo>
                <a:lnTo>
                  <a:pt x="76714" y="38904"/>
                </a:lnTo>
                <a:lnTo>
                  <a:pt x="79342" y="36294"/>
                </a:lnTo>
                <a:lnTo>
                  <a:pt x="83813" y="32170"/>
                </a:lnTo>
                <a:lnTo>
                  <a:pt x="85922" y="30108"/>
                </a:lnTo>
                <a:lnTo>
                  <a:pt x="88026" y="27905"/>
                </a:lnTo>
                <a:lnTo>
                  <a:pt x="89870" y="25985"/>
                </a:lnTo>
                <a:lnTo>
                  <a:pt x="91449" y="23923"/>
                </a:lnTo>
                <a:lnTo>
                  <a:pt x="92498" y="24194"/>
                </a:lnTo>
                <a:lnTo>
                  <a:pt x="95526" y="24194"/>
                </a:lnTo>
                <a:lnTo>
                  <a:pt x="96840" y="24058"/>
                </a:lnTo>
                <a:lnTo>
                  <a:pt x="98024" y="23923"/>
                </a:lnTo>
                <a:lnTo>
                  <a:pt x="99208" y="23510"/>
                </a:lnTo>
                <a:lnTo>
                  <a:pt x="100392" y="23098"/>
                </a:lnTo>
                <a:lnTo>
                  <a:pt x="101577" y="22544"/>
                </a:lnTo>
                <a:lnTo>
                  <a:pt x="102631" y="21996"/>
                </a:lnTo>
                <a:lnTo>
                  <a:pt x="103550" y="21307"/>
                </a:lnTo>
                <a:lnTo>
                  <a:pt x="104605" y="20482"/>
                </a:lnTo>
                <a:lnTo>
                  <a:pt x="105394" y="19658"/>
                </a:lnTo>
                <a:lnTo>
                  <a:pt x="106184" y="18697"/>
                </a:lnTo>
                <a:lnTo>
                  <a:pt x="106973" y="17737"/>
                </a:lnTo>
                <a:lnTo>
                  <a:pt x="107498" y="16636"/>
                </a:lnTo>
                <a:lnTo>
                  <a:pt x="108028" y="15398"/>
                </a:lnTo>
                <a:lnTo>
                  <a:pt x="108422" y="14297"/>
                </a:lnTo>
                <a:lnTo>
                  <a:pt x="108817" y="12924"/>
                </a:lnTo>
                <a:lnTo>
                  <a:pt x="108947" y="11687"/>
                </a:lnTo>
                <a:lnTo>
                  <a:pt x="109077" y="10586"/>
                </a:lnTo>
                <a:lnTo>
                  <a:pt x="108947" y="9490"/>
                </a:lnTo>
                <a:lnTo>
                  <a:pt x="108682" y="8388"/>
                </a:lnTo>
                <a:lnTo>
                  <a:pt x="108422" y="7287"/>
                </a:lnTo>
                <a:lnTo>
                  <a:pt x="107892" y="6326"/>
                </a:lnTo>
                <a:lnTo>
                  <a:pt x="107368" y="5502"/>
                </a:lnTo>
                <a:lnTo>
                  <a:pt x="106843" y="4541"/>
                </a:lnTo>
                <a:lnTo>
                  <a:pt x="106054" y="3852"/>
                </a:lnTo>
                <a:lnTo>
                  <a:pt x="105264" y="3027"/>
                </a:lnTo>
                <a:lnTo>
                  <a:pt x="104475" y="2344"/>
                </a:lnTo>
                <a:lnTo>
                  <a:pt x="103550" y="1790"/>
                </a:lnTo>
                <a:lnTo>
                  <a:pt x="102631" y="1378"/>
                </a:lnTo>
                <a:lnTo>
                  <a:pt x="101712" y="965"/>
                </a:lnTo>
                <a:lnTo>
                  <a:pt x="100657" y="694"/>
                </a:lnTo>
                <a:lnTo>
                  <a:pt x="99603" y="418"/>
                </a:lnTo>
                <a:lnTo>
                  <a:pt x="98554" y="418"/>
                </a:lnTo>
                <a:lnTo>
                  <a:pt x="97894" y="141"/>
                </a:lnTo>
                <a:lnTo>
                  <a:pt x="97235" y="5"/>
                </a:lnTo>
                <a:close/>
              </a:path>
            </a:pathLst>
          </a:custGeom>
          <a:solidFill>
            <a:srgbClr val="FF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190" name="Google Shape;190;p27"/>
          <p:cNvSpPr/>
          <p:nvPr/>
        </p:nvSpPr>
        <p:spPr>
          <a:xfrm>
            <a:off x="5586064" y="2174823"/>
            <a:ext cx="485006" cy="464266"/>
          </a:xfrm>
          <a:custGeom>
            <a:rect b="b" l="l" r="r" t="t"/>
            <a:pathLst>
              <a:path extrusionOk="0" h="120000" w="120000">
                <a:moveTo>
                  <a:pt x="96315" y="2892"/>
                </a:moveTo>
                <a:lnTo>
                  <a:pt x="96840" y="3304"/>
                </a:lnTo>
                <a:lnTo>
                  <a:pt x="97105" y="3440"/>
                </a:lnTo>
                <a:lnTo>
                  <a:pt x="97500" y="3581"/>
                </a:lnTo>
                <a:lnTo>
                  <a:pt x="98419" y="3581"/>
                </a:lnTo>
                <a:lnTo>
                  <a:pt x="99473" y="3716"/>
                </a:lnTo>
                <a:lnTo>
                  <a:pt x="100392" y="3852"/>
                </a:lnTo>
                <a:lnTo>
                  <a:pt x="101182" y="4264"/>
                </a:lnTo>
                <a:lnTo>
                  <a:pt x="101971" y="4677"/>
                </a:lnTo>
                <a:lnTo>
                  <a:pt x="102761" y="5230"/>
                </a:lnTo>
                <a:lnTo>
                  <a:pt x="103421" y="5778"/>
                </a:lnTo>
                <a:lnTo>
                  <a:pt x="104080" y="6468"/>
                </a:lnTo>
                <a:lnTo>
                  <a:pt x="104605" y="7151"/>
                </a:lnTo>
                <a:lnTo>
                  <a:pt x="105129" y="7840"/>
                </a:lnTo>
                <a:lnTo>
                  <a:pt x="105394" y="8801"/>
                </a:lnTo>
                <a:lnTo>
                  <a:pt x="105659" y="9625"/>
                </a:lnTo>
                <a:lnTo>
                  <a:pt x="105789" y="10586"/>
                </a:lnTo>
                <a:lnTo>
                  <a:pt x="105789" y="11552"/>
                </a:lnTo>
                <a:lnTo>
                  <a:pt x="105789" y="12647"/>
                </a:lnTo>
                <a:lnTo>
                  <a:pt x="105524" y="13613"/>
                </a:lnTo>
                <a:lnTo>
                  <a:pt x="105264" y="14574"/>
                </a:lnTo>
                <a:lnTo>
                  <a:pt x="104870" y="15534"/>
                </a:lnTo>
                <a:lnTo>
                  <a:pt x="104340" y="16359"/>
                </a:lnTo>
                <a:lnTo>
                  <a:pt x="103815" y="17048"/>
                </a:lnTo>
                <a:lnTo>
                  <a:pt x="103156" y="17737"/>
                </a:lnTo>
                <a:lnTo>
                  <a:pt x="102501" y="18285"/>
                </a:lnTo>
                <a:lnTo>
                  <a:pt x="101712" y="18833"/>
                </a:lnTo>
                <a:lnTo>
                  <a:pt x="100922" y="19245"/>
                </a:lnTo>
                <a:lnTo>
                  <a:pt x="99208" y="19935"/>
                </a:lnTo>
                <a:lnTo>
                  <a:pt x="97500" y="20347"/>
                </a:lnTo>
                <a:lnTo>
                  <a:pt x="95656" y="20624"/>
                </a:lnTo>
                <a:lnTo>
                  <a:pt x="93817" y="20624"/>
                </a:lnTo>
                <a:lnTo>
                  <a:pt x="94212" y="20070"/>
                </a:lnTo>
                <a:lnTo>
                  <a:pt x="95526" y="18149"/>
                </a:lnTo>
                <a:lnTo>
                  <a:pt x="96710" y="15946"/>
                </a:lnTo>
                <a:lnTo>
                  <a:pt x="97235" y="14851"/>
                </a:lnTo>
                <a:lnTo>
                  <a:pt x="97629" y="13613"/>
                </a:lnTo>
                <a:lnTo>
                  <a:pt x="98024" y="12512"/>
                </a:lnTo>
                <a:lnTo>
                  <a:pt x="98159" y="11410"/>
                </a:lnTo>
                <a:lnTo>
                  <a:pt x="98159" y="10998"/>
                </a:lnTo>
                <a:lnTo>
                  <a:pt x="97894" y="10727"/>
                </a:lnTo>
                <a:lnTo>
                  <a:pt x="97764" y="10450"/>
                </a:lnTo>
                <a:lnTo>
                  <a:pt x="97370" y="10314"/>
                </a:lnTo>
                <a:lnTo>
                  <a:pt x="97105" y="10173"/>
                </a:lnTo>
                <a:lnTo>
                  <a:pt x="96710" y="10173"/>
                </a:lnTo>
                <a:lnTo>
                  <a:pt x="96445" y="10314"/>
                </a:lnTo>
                <a:lnTo>
                  <a:pt x="96186" y="10586"/>
                </a:lnTo>
                <a:lnTo>
                  <a:pt x="95526" y="11410"/>
                </a:lnTo>
                <a:lnTo>
                  <a:pt x="95001" y="12376"/>
                </a:lnTo>
                <a:lnTo>
                  <a:pt x="93947" y="14438"/>
                </a:lnTo>
                <a:lnTo>
                  <a:pt x="92892" y="16359"/>
                </a:lnTo>
                <a:lnTo>
                  <a:pt x="91843" y="18421"/>
                </a:lnTo>
                <a:lnTo>
                  <a:pt x="91449" y="17325"/>
                </a:lnTo>
                <a:lnTo>
                  <a:pt x="91054" y="16088"/>
                </a:lnTo>
                <a:lnTo>
                  <a:pt x="90659" y="14986"/>
                </a:lnTo>
                <a:lnTo>
                  <a:pt x="90524" y="13885"/>
                </a:lnTo>
                <a:lnTo>
                  <a:pt x="90394" y="12647"/>
                </a:lnTo>
                <a:lnTo>
                  <a:pt x="90394" y="11410"/>
                </a:lnTo>
                <a:lnTo>
                  <a:pt x="90524" y="10173"/>
                </a:lnTo>
                <a:lnTo>
                  <a:pt x="90659" y="8936"/>
                </a:lnTo>
                <a:lnTo>
                  <a:pt x="90919" y="8111"/>
                </a:lnTo>
                <a:lnTo>
                  <a:pt x="91313" y="7428"/>
                </a:lnTo>
                <a:lnTo>
                  <a:pt x="91708" y="6603"/>
                </a:lnTo>
                <a:lnTo>
                  <a:pt x="92103" y="5914"/>
                </a:lnTo>
                <a:lnTo>
                  <a:pt x="93287" y="4677"/>
                </a:lnTo>
                <a:lnTo>
                  <a:pt x="94607" y="3716"/>
                </a:lnTo>
                <a:lnTo>
                  <a:pt x="95396" y="3304"/>
                </a:lnTo>
                <a:lnTo>
                  <a:pt x="96315" y="2892"/>
                </a:lnTo>
                <a:close/>
                <a:moveTo>
                  <a:pt x="27636" y="8936"/>
                </a:moveTo>
                <a:lnTo>
                  <a:pt x="27896" y="9348"/>
                </a:lnTo>
                <a:lnTo>
                  <a:pt x="28291" y="9625"/>
                </a:lnTo>
                <a:lnTo>
                  <a:pt x="28686" y="9761"/>
                </a:lnTo>
                <a:lnTo>
                  <a:pt x="29215" y="9625"/>
                </a:lnTo>
                <a:lnTo>
                  <a:pt x="30135" y="9348"/>
                </a:lnTo>
                <a:lnTo>
                  <a:pt x="30924" y="9213"/>
                </a:lnTo>
                <a:lnTo>
                  <a:pt x="32373" y="9213"/>
                </a:lnTo>
                <a:lnTo>
                  <a:pt x="33163" y="9490"/>
                </a:lnTo>
                <a:lnTo>
                  <a:pt x="33687" y="9902"/>
                </a:lnTo>
                <a:lnTo>
                  <a:pt x="34347" y="10450"/>
                </a:lnTo>
                <a:lnTo>
                  <a:pt x="35001" y="11275"/>
                </a:lnTo>
                <a:lnTo>
                  <a:pt x="35661" y="12789"/>
                </a:lnTo>
                <a:lnTo>
                  <a:pt x="36321" y="14297"/>
                </a:lnTo>
                <a:lnTo>
                  <a:pt x="36715" y="15811"/>
                </a:lnTo>
                <a:lnTo>
                  <a:pt x="36975" y="17460"/>
                </a:lnTo>
                <a:lnTo>
                  <a:pt x="37240" y="18562"/>
                </a:lnTo>
                <a:lnTo>
                  <a:pt x="37240" y="19522"/>
                </a:lnTo>
                <a:lnTo>
                  <a:pt x="37110" y="20482"/>
                </a:lnTo>
                <a:lnTo>
                  <a:pt x="36845" y="21448"/>
                </a:lnTo>
                <a:lnTo>
                  <a:pt x="36580" y="22273"/>
                </a:lnTo>
                <a:lnTo>
                  <a:pt x="36186" y="22957"/>
                </a:lnTo>
                <a:lnTo>
                  <a:pt x="35661" y="23646"/>
                </a:lnTo>
                <a:lnTo>
                  <a:pt x="35001" y="24335"/>
                </a:lnTo>
                <a:lnTo>
                  <a:pt x="34082" y="22821"/>
                </a:lnTo>
                <a:lnTo>
                  <a:pt x="33163" y="21448"/>
                </a:lnTo>
                <a:lnTo>
                  <a:pt x="32373" y="19935"/>
                </a:lnTo>
                <a:lnTo>
                  <a:pt x="31714" y="18421"/>
                </a:lnTo>
                <a:lnTo>
                  <a:pt x="31449" y="17873"/>
                </a:lnTo>
                <a:lnTo>
                  <a:pt x="30924" y="16912"/>
                </a:lnTo>
                <a:lnTo>
                  <a:pt x="30659" y="16500"/>
                </a:lnTo>
                <a:lnTo>
                  <a:pt x="30264" y="16223"/>
                </a:lnTo>
                <a:lnTo>
                  <a:pt x="29870" y="16088"/>
                </a:lnTo>
                <a:lnTo>
                  <a:pt x="29610" y="16359"/>
                </a:lnTo>
                <a:lnTo>
                  <a:pt x="29215" y="16771"/>
                </a:lnTo>
                <a:lnTo>
                  <a:pt x="29080" y="17325"/>
                </a:lnTo>
                <a:lnTo>
                  <a:pt x="29080" y="17873"/>
                </a:lnTo>
                <a:lnTo>
                  <a:pt x="29080" y="18421"/>
                </a:lnTo>
                <a:lnTo>
                  <a:pt x="29475" y="19522"/>
                </a:lnTo>
                <a:lnTo>
                  <a:pt x="29870" y="20482"/>
                </a:lnTo>
                <a:lnTo>
                  <a:pt x="31189" y="23098"/>
                </a:lnTo>
                <a:lnTo>
                  <a:pt x="32633" y="25708"/>
                </a:lnTo>
                <a:lnTo>
                  <a:pt x="31189" y="26120"/>
                </a:lnTo>
                <a:lnTo>
                  <a:pt x="29475" y="26256"/>
                </a:lnTo>
                <a:lnTo>
                  <a:pt x="28426" y="26256"/>
                </a:lnTo>
                <a:lnTo>
                  <a:pt x="27501" y="26120"/>
                </a:lnTo>
                <a:lnTo>
                  <a:pt x="26712" y="25985"/>
                </a:lnTo>
                <a:lnTo>
                  <a:pt x="25922" y="25708"/>
                </a:lnTo>
                <a:lnTo>
                  <a:pt x="25268" y="25295"/>
                </a:lnTo>
                <a:lnTo>
                  <a:pt x="24608" y="24747"/>
                </a:lnTo>
                <a:lnTo>
                  <a:pt x="23949" y="24335"/>
                </a:lnTo>
                <a:lnTo>
                  <a:pt x="23554" y="23646"/>
                </a:lnTo>
                <a:lnTo>
                  <a:pt x="23029" y="22957"/>
                </a:lnTo>
                <a:lnTo>
                  <a:pt x="22635" y="22273"/>
                </a:lnTo>
                <a:lnTo>
                  <a:pt x="22370" y="21584"/>
                </a:lnTo>
                <a:lnTo>
                  <a:pt x="22110" y="20759"/>
                </a:lnTo>
                <a:lnTo>
                  <a:pt x="21975" y="19799"/>
                </a:lnTo>
                <a:lnTo>
                  <a:pt x="21975" y="18974"/>
                </a:lnTo>
                <a:lnTo>
                  <a:pt x="21975" y="18008"/>
                </a:lnTo>
                <a:lnTo>
                  <a:pt x="22110" y="17048"/>
                </a:lnTo>
                <a:lnTo>
                  <a:pt x="22370" y="15675"/>
                </a:lnTo>
                <a:lnTo>
                  <a:pt x="22764" y="14438"/>
                </a:lnTo>
                <a:lnTo>
                  <a:pt x="23294" y="13201"/>
                </a:lnTo>
                <a:lnTo>
                  <a:pt x="23949" y="12099"/>
                </a:lnTo>
                <a:lnTo>
                  <a:pt x="24608" y="11139"/>
                </a:lnTo>
                <a:lnTo>
                  <a:pt x="25528" y="10173"/>
                </a:lnTo>
                <a:lnTo>
                  <a:pt x="26582" y="9490"/>
                </a:lnTo>
                <a:lnTo>
                  <a:pt x="27636" y="8936"/>
                </a:lnTo>
                <a:close/>
                <a:moveTo>
                  <a:pt x="67764" y="42615"/>
                </a:moveTo>
                <a:lnTo>
                  <a:pt x="66315" y="42751"/>
                </a:lnTo>
                <a:lnTo>
                  <a:pt x="64872" y="42892"/>
                </a:lnTo>
                <a:lnTo>
                  <a:pt x="63552" y="43163"/>
                </a:lnTo>
                <a:lnTo>
                  <a:pt x="62108" y="43440"/>
                </a:lnTo>
                <a:lnTo>
                  <a:pt x="60659" y="43852"/>
                </a:lnTo>
                <a:lnTo>
                  <a:pt x="59345" y="44541"/>
                </a:lnTo>
                <a:lnTo>
                  <a:pt x="59080" y="44812"/>
                </a:lnTo>
                <a:lnTo>
                  <a:pt x="59080" y="45225"/>
                </a:lnTo>
                <a:lnTo>
                  <a:pt x="59345" y="45502"/>
                </a:lnTo>
                <a:lnTo>
                  <a:pt x="59740" y="45637"/>
                </a:lnTo>
                <a:lnTo>
                  <a:pt x="61184" y="45502"/>
                </a:lnTo>
                <a:lnTo>
                  <a:pt x="62633" y="45366"/>
                </a:lnTo>
                <a:lnTo>
                  <a:pt x="64212" y="45089"/>
                </a:lnTo>
                <a:lnTo>
                  <a:pt x="65661" y="44812"/>
                </a:lnTo>
                <a:lnTo>
                  <a:pt x="66975" y="44677"/>
                </a:lnTo>
                <a:lnTo>
                  <a:pt x="68159" y="44677"/>
                </a:lnTo>
                <a:lnTo>
                  <a:pt x="69343" y="44541"/>
                </a:lnTo>
                <a:lnTo>
                  <a:pt x="70003" y="44400"/>
                </a:lnTo>
                <a:lnTo>
                  <a:pt x="70528" y="43988"/>
                </a:lnTo>
                <a:lnTo>
                  <a:pt x="70657" y="43852"/>
                </a:lnTo>
                <a:lnTo>
                  <a:pt x="70793" y="43575"/>
                </a:lnTo>
                <a:lnTo>
                  <a:pt x="70657" y="43440"/>
                </a:lnTo>
                <a:lnTo>
                  <a:pt x="70528" y="43163"/>
                </a:lnTo>
                <a:lnTo>
                  <a:pt x="69868" y="42892"/>
                </a:lnTo>
                <a:lnTo>
                  <a:pt x="69214" y="42615"/>
                </a:lnTo>
                <a:close/>
                <a:moveTo>
                  <a:pt x="108157" y="56636"/>
                </a:moveTo>
                <a:lnTo>
                  <a:pt x="109077" y="56771"/>
                </a:lnTo>
                <a:lnTo>
                  <a:pt x="110131" y="56907"/>
                </a:lnTo>
                <a:lnTo>
                  <a:pt x="111050" y="57048"/>
                </a:lnTo>
                <a:lnTo>
                  <a:pt x="111975" y="57460"/>
                </a:lnTo>
                <a:lnTo>
                  <a:pt x="112764" y="57873"/>
                </a:lnTo>
                <a:lnTo>
                  <a:pt x="113684" y="58421"/>
                </a:lnTo>
                <a:lnTo>
                  <a:pt x="114603" y="58969"/>
                </a:lnTo>
                <a:lnTo>
                  <a:pt x="115263" y="59793"/>
                </a:lnTo>
                <a:lnTo>
                  <a:pt x="115922" y="60482"/>
                </a:lnTo>
                <a:lnTo>
                  <a:pt x="116317" y="61443"/>
                </a:lnTo>
                <a:lnTo>
                  <a:pt x="116712" y="62268"/>
                </a:lnTo>
                <a:lnTo>
                  <a:pt x="116842" y="63234"/>
                </a:lnTo>
                <a:lnTo>
                  <a:pt x="116971" y="64194"/>
                </a:lnTo>
                <a:lnTo>
                  <a:pt x="116971" y="65154"/>
                </a:lnTo>
                <a:lnTo>
                  <a:pt x="116842" y="66120"/>
                </a:lnTo>
                <a:lnTo>
                  <a:pt x="116577" y="67080"/>
                </a:lnTo>
                <a:lnTo>
                  <a:pt x="116317" y="67905"/>
                </a:lnTo>
                <a:lnTo>
                  <a:pt x="115922" y="68865"/>
                </a:lnTo>
                <a:lnTo>
                  <a:pt x="115392" y="69690"/>
                </a:lnTo>
                <a:lnTo>
                  <a:pt x="114738" y="70515"/>
                </a:lnTo>
                <a:lnTo>
                  <a:pt x="114078" y="71204"/>
                </a:lnTo>
                <a:lnTo>
                  <a:pt x="113289" y="71752"/>
                </a:lnTo>
                <a:lnTo>
                  <a:pt x="112500" y="72306"/>
                </a:lnTo>
                <a:lnTo>
                  <a:pt x="111580" y="72718"/>
                </a:lnTo>
                <a:lnTo>
                  <a:pt x="110791" y="72989"/>
                </a:lnTo>
                <a:lnTo>
                  <a:pt x="110001" y="73266"/>
                </a:lnTo>
                <a:lnTo>
                  <a:pt x="109077" y="73402"/>
                </a:lnTo>
                <a:lnTo>
                  <a:pt x="108287" y="73402"/>
                </a:lnTo>
                <a:lnTo>
                  <a:pt x="107368" y="73266"/>
                </a:lnTo>
                <a:lnTo>
                  <a:pt x="106578" y="73130"/>
                </a:lnTo>
                <a:lnTo>
                  <a:pt x="105659" y="72854"/>
                </a:lnTo>
                <a:lnTo>
                  <a:pt x="104870" y="72577"/>
                </a:lnTo>
                <a:lnTo>
                  <a:pt x="104080" y="72164"/>
                </a:lnTo>
                <a:lnTo>
                  <a:pt x="103421" y="71617"/>
                </a:lnTo>
                <a:lnTo>
                  <a:pt x="102631" y="71069"/>
                </a:lnTo>
                <a:lnTo>
                  <a:pt x="101971" y="70379"/>
                </a:lnTo>
                <a:lnTo>
                  <a:pt x="101447" y="69690"/>
                </a:lnTo>
                <a:lnTo>
                  <a:pt x="100922" y="69007"/>
                </a:lnTo>
                <a:lnTo>
                  <a:pt x="100392" y="68182"/>
                </a:lnTo>
                <a:lnTo>
                  <a:pt x="99998" y="67216"/>
                </a:lnTo>
                <a:lnTo>
                  <a:pt x="99738" y="66256"/>
                </a:lnTo>
                <a:lnTo>
                  <a:pt x="99603" y="65431"/>
                </a:lnTo>
                <a:lnTo>
                  <a:pt x="106973" y="66391"/>
                </a:lnTo>
                <a:lnTo>
                  <a:pt x="107498" y="66391"/>
                </a:lnTo>
                <a:lnTo>
                  <a:pt x="107892" y="66120"/>
                </a:lnTo>
                <a:lnTo>
                  <a:pt x="108157" y="65708"/>
                </a:lnTo>
                <a:lnTo>
                  <a:pt x="108287" y="65154"/>
                </a:lnTo>
                <a:lnTo>
                  <a:pt x="108157" y="64606"/>
                </a:lnTo>
                <a:lnTo>
                  <a:pt x="107892" y="64194"/>
                </a:lnTo>
                <a:lnTo>
                  <a:pt x="107498" y="63781"/>
                </a:lnTo>
                <a:lnTo>
                  <a:pt x="106973" y="63646"/>
                </a:lnTo>
                <a:lnTo>
                  <a:pt x="99603" y="62680"/>
                </a:lnTo>
                <a:lnTo>
                  <a:pt x="99998" y="61030"/>
                </a:lnTo>
                <a:lnTo>
                  <a:pt x="100657" y="59381"/>
                </a:lnTo>
                <a:lnTo>
                  <a:pt x="102107" y="58833"/>
                </a:lnTo>
                <a:lnTo>
                  <a:pt x="103421" y="58144"/>
                </a:lnTo>
                <a:lnTo>
                  <a:pt x="104735" y="57460"/>
                </a:lnTo>
                <a:lnTo>
                  <a:pt x="106184" y="56907"/>
                </a:lnTo>
                <a:lnTo>
                  <a:pt x="107238" y="56771"/>
                </a:lnTo>
                <a:lnTo>
                  <a:pt x="108157" y="56636"/>
                </a:lnTo>
                <a:close/>
                <a:moveTo>
                  <a:pt x="59740" y="38627"/>
                </a:moveTo>
                <a:lnTo>
                  <a:pt x="60924" y="38768"/>
                </a:lnTo>
                <a:lnTo>
                  <a:pt x="62238" y="38904"/>
                </a:lnTo>
                <a:lnTo>
                  <a:pt x="63422" y="39180"/>
                </a:lnTo>
                <a:lnTo>
                  <a:pt x="62503" y="39316"/>
                </a:lnTo>
                <a:lnTo>
                  <a:pt x="61449" y="39593"/>
                </a:lnTo>
                <a:lnTo>
                  <a:pt x="60394" y="39864"/>
                </a:lnTo>
                <a:lnTo>
                  <a:pt x="59345" y="40418"/>
                </a:lnTo>
                <a:lnTo>
                  <a:pt x="58950" y="40830"/>
                </a:lnTo>
                <a:lnTo>
                  <a:pt x="58686" y="41242"/>
                </a:lnTo>
                <a:lnTo>
                  <a:pt x="58686" y="41378"/>
                </a:lnTo>
                <a:lnTo>
                  <a:pt x="59210" y="41513"/>
                </a:lnTo>
                <a:lnTo>
                  <a:pt x="59740" y="41655"/>
                </a:lnTo>
                <a:lnTo>
                  <a:pt x="60789" y="41513"/>
                </a:lnTo>
                <a:lnTo>
                  <a:pt x="62898" y="40965"/>
                </a:lnTo>
                <a:lnTo>
                  <a:pt x="64736" y="40689"/>
                </a:lnTo>
                <a:lnTo>
                  <a:pt x="65791" y="40553"/>
                </a:lnTo>
                <a:lnTo>
                  <a:pt x="66580" y="40141"/>
                </a:lnTo>
                <a:lnTo>
                  <a:pt x="67764" y="40689"/>
                </a:lnTo>
                <a:lnTo>
                  <a:pt x="68819" y="41378"/>
                </a:lnTo>
                <a:lnTo>
                  <a:pt x="69868" y="42067"/>
                </a:lnTo>
                <a:lnTo>
                  <a:pt x="70922" y="42751"/>
                </a:lnTo>
                <a:lnTo>
                  <a:pt x="71842" y="43575"/>
                </a:lnTo>
                <a:lnTo>
                  <a:pt x="72766" y="44541"/>
                </a:lnTo>
                <a:lnTo>
                  <a:pt x="73686" y="45502"/>
                </a:lnTo>
                <a:lnTo>
                  <a:pt x="74475" y="46603"/>
                </a:lnTo>
                <a:lnTo>
                  <a:pt x="73161" y="46462"/>
                </a:lnTo>
                <a:lnTo>
                  <a:pt x="71977" y="46462"/>
                </a:lnTo>
                <a:lnTo>
                  <a:pt x="69473" y="46739"/>
                </a:lnTo>
                <a:lnTo>
                  <a:pt x="67370" y="47151"/>
                </a:lnTo>
                <a:lnTo>
                  <a:pt x="65266" y="47563"/>
                </a:lnTo>
                <a:lnTo>
                  <a:pt x="63293" y="48388"/>
                </a:lnTo>
                <a:lnTo>
                  <a:pt x="62368" y="48936"/>
                </a:lnTo>
                <a:lnTo>
                  <a:pt x="61449" y="49490"/>
                </a:lnTo>
                <a:lnTo>
                  <a:pt x="61319" y="49625"/>
                </a:lnTo>
                <a:lnTo>
                  <a:pt x="61319" y="49902"/>
                </a:lnTo>
                <a:lnTo>
                  <a:pt x="61449" y="50038"/>
                </a:lnTo>
                <a:lnTo>
                  <a:pt x="61578" y="50173"/>
                </a:lnTo>
                <a:lnTo>
                  <a:pt x="63552" y="49902"/>
                </a:lnTo>
                <a:lnTo>
                  <a:pt x="65526" y="49490"/>
                </a:lnTo>
                <a:lnTo>
                  <a:pt x="67500" y="49077"/>
                </a:lnTo>
                <a:lnTo>
                  <a:pt x="69473" y="48936"/>
                </a:lnTo>
                <a:lnTo>
                  <a:pt x="72631" y="48936"/>
                </a:lnTo>
                <a:lnTo>
                  <a:pt x="74345" y="49077"/>
                </a:lnTo>
                <a:lnTo>
                  <a:pt x="75135" y="48936"/>
                </a:lnTo>
                <a:lnTo>
                  <a:pt x="75789" y="48936"/>
                </a:lnTo>
                <a:lnTo>
                  <a:pt x="76714" y="50998"/>
                </a:lnTo>
                <a:lnTo>
                  <a:pt x="74475" y="51139"/>
                </a:lnTo>
                <a:lnTo>
                  <a:pt x="72236" y="51410"/>
                </a:lnTo>
                <a:lnTo>
                  <a:pt x="70263" y="51687"/>
                </a:lnTo>
                <a:lnTo>
                  <a:pt x="68159" y="51964"/>
                </a:lnTo>
                <a:lnTo>
                  <a:pt x="66186" y="52512"/>
                </a:lnTo>
                <a:lnTo>
                  <a:pt x="65266" y="52924"/>
                </a:lnTo>
                <a:lnTo>
                  <a:pt x="64342" y="53472"/>
                </a:lnTo>
                <a:lnTo>
                  <a:pt x="64212" y="53608"/>
                </a:lnTo>
                <a:lnTo>
                  <a:pt x="64212" y="53885"/>
                </a:lnTo>
                <a:lnTo>
                  <a:pt x="64342" y="54020"/>
                </a:lnTo>
                <a:lnTo>
                  <a:pt x="64607" y="54161"/>
                </a:lnTo>
                <a:lnTo>
                  <a:pt x="66710" y="54161"/>
                </a:lnTo>
                <a:lnTo>
                  <a:pt x="68949" y="53885"/>
                </a:lnTo>
                <a:lnTo>
                  <a:pt x="71052" y="53472"/>
                </a:lnTo>
                <a:lnTo>
                  <a:pt x="73161" y="53195"/>
                </a:lnTo>
                <a:lnTo>
                  <a:pt x="75264" y="53195"/>
                </a:lnTo>
                <a:lnTo>
                  <a:pt x="77503" y="53060"/>
                </a:lnTo>
                <a:lnTo>
                  <a:pt x="77763" y="54574"/>
                </a:lnTo>
                <a:lnTo>
                  <a:pt x="77898" y="55946"/>
                </a:lnTo>
                <a:lnTo>
                  <a:pt x="76449" y="55534"/>
                </a:lnTo>
                <a:lnTo>
                  <a:pt x="75000" y="55257"/>
                </a:lnTo>
                <a:lnTo>
                  <a:pt x="73421" y="55257"/>
                </a:lnTo>
                <a:lnTo>
                  <a:pt x="71842" y="55398"/>
                </a:lnTo>
                <a:lnTo>
                  <a:pt x="70263" y="55670"/>
                </a:lnTo>
                <a:lnTo>
                  <a:pt x="68819" y="55946"/>
                </a:lnTo>
                <a:lnTo>
                  <a:pt x="67370" y="56494"/>
                </a:lnTo>
                <a:lnTo>
                  <a:pt x="66056" y="57048"/>
                </a:lnTo>
                <a:lnTo>
                  <a:pt x="65921" y="57184"/>
                </a:lnTo>
                <a:lnTo>
                  <a:pt x="65921" y="57460"/>
                </a:lnTo>
                <a:lnTo>
                  <a:pt x="66056" y="57596"/>
                </a:lnTo>
                <a:lnTo>
                  <a:pt x="66186" y="57731"/>
                </a:lnTo>
                <a:lnTo>
                  <a:pt x="69473" y="57596"/>
                </a:lnTo>
                <a:lnTo>
                  <a:pt x="72766" y="57596"/>
                </a:lnTo>
                <a:lnTo>
                  <a:pt x="75394" y="57731"/>
                </a:lnTo>
                <a:lnTo>
                  <a:pt x="78028" y="57731"/>
                </a:lnTo>
                <a:lnTo>
                  <a:pt x="78028" y="59110"/>
                </a:lnTo>
                <a:lnTo>
                  <a:pt x="77898" y="60482"/>
                </a:lnTo>
                <a:lnTo>
                  <a:pt x="76714" y="60070"/>
                </a:lnTo>
                <a:lnTo>
                  <a:pt x="75529" y="59935"/>
                </a:lnTo>
                <a:lnTo>
                  <a:pt x="73026" y="59658"/>
                </a:lnTo>
                <a:lnTo>
                  <a:pt x="71317" y="59381"/>
                </a:lnTo>
                <a:lnTo>
                  <a:pt x="69343" y="59110"/>
                </a:lnTo>
                <a:lnTo>
                  <a:pt x="68424" y="59110"/>
                </a:lnTo>
                <a:lnTo>
                  <a:pt x="67500" y="59245"/>
                </a:lnTo>
                <a:lnTo>
                  <a:pt x="66710" y="59522"/>
                </a:lnTo>
                <a:lnTo>
                  <a:pt x="65921" y="59935"/>
                </a:lnTo>
                <a:lnTo>
                  <a:pt x="65921" y="60070"/>
                </a:lnTo>
                <a:lnTo>
                  <a:pt x="66580" y="60618"/>
                </a:lnTo>
                <a:lnTo>
                  <a:pt x="67370" y="61030"/>
                </a:lnTo>
                <a:lnTo>
                  <a:pt x="68289" y="61307"/>
                </a:lnTo>
                <a:lnTo>
                  <a:pt x="69078" y="61443"/>
                </a:lnTo>
                <a:lnTo>
                  <a:pt x="71052" y="61720"/>
                </a:lnTo>
                <a:lnTo>
                  <a:pt x="72766" y="61855"/>
                </a:lnTo>
                <a:lnTo>
                  <a:pt x="75000" y="62409"/>
                </a:lnTo>
                <a:lnTo>
                  <a:pt x="76319" y="62544"/>
                </a:lnTo>
                <a:lnTo>
                  <a:pt x="77503" y="62544"/>
                </a:lnTo>
                <a:lnTo>
                  <a:pt x="76973" y="64058"/>
                </a:lnTo>
                <a:lnTo>
                  <a:pt x="76449" y="65567"/>
                </a:lnTo>
                <a:lnTo>
                  <a:pt x="75789" y="66945"/>
                </a:lnTo>
                <a:lnTo>
                  <a:pt x="75000" y="68318"/>
                </a:lnTo>
                <a:lnTo>
                  <a:pt x="74870" y="67770"/>
                </a:lnTo>
                <a:lnTo>
                  <a:pt x="74605" y="67216"/>
                </a:lnTo>
                <a:lnTo>
                  <a:pt x="74210" y="66804"/>
                </a:lnTo>
                <a:lnTo>
                  <a:pt x="73686" y="66532"/>
                </a:lnTo>
                <a:lnTo>
                  <a:pt x="72631" y="65979"/>
                </a:lnTo>
                <a:lnTo>
                  <a:pt x="71582" y="65567"/>
                </a:lnTo>
                <a:lnTo>
                  <a:pt x="70003" y="65154"/>
                </a:lnTo>
                <a:lnTo>
                  <a:pt x="68424" y="64883"/>
                </a:lnTo>
                <a:lnTo>
                  <a:pt x="66845" y="64883"/>
                </a:lnTo>
                <a:lnTo>
                  <a:pt x="65266" y="65019"/>
                </a:lnTo>
                <a:lnTo>
                  <a:pt x="65131" y="65154"/>
                </a:lnTo>
                <a:lnTo>
                  <a:pt x="65131" y="65295"/>
                </a:lnTo>
                <a:lnTo>
                  <a:pt x="65131" y="65567"/>
                </a:lnTo>
                <a:lnTo>
                  <a:pt x="65266" y="65708"/>
                </a:lnTo>
                <a:lnTo>
                  <a:pt x="68554" y="66804"/>
                </a:lnTo>
                <a:lnTo>
                  <a:pt x="70133" y="67493"/>
                </a:lnTo>
                <a:lnTo>
                  <a:pt x="71712" y="68182"/>
                </a:lnTo>
                <a:lnTo>
                  <a:pt x="72896" y="68865"/>
                </a:lnTo>
                <a:lnTo>
                  <a:pt x="73686" y="69142"/>
                </a:lnTo>
                <a:lnTo>
                  <a:pt x="74345" y="69142"/>
                </a:lnTo>
                <a:lnTo>
                  <a:pt x="73026" y="70927"/>
                </a:lnTo>
                <a:lnTo>
                  <a:pt x="71317" y="69831"/>
                </a:lnTo>
                <a:lnTo>
                  <a:pt x="68159" y="67905"/>
                </a:lnTo>
                <a:lnTo>
                  <a:pt x="66450" y="67216"/>
                </a:lnTo>
                <a:lnTo>
                  <a:pt x="65661" y="66945"/>
                </a:lnTo>
                <a:lnTo>
                  <a:pt x="64736" y="66668"/>
                </a:lnTo>
                <a:lnTo>
                  <a:pt x="64477" y="66668"/>
                </a:lnTo>
                <a:lnTo>
                  <a:pt x="64342" y="66804"/>
                </a:lnTo>
                <a:lnTo>
                  <a:pt x="64212" y="67080"/>
                </a:lnTo>
                <a:lnTo>
                  <a:pt x="64342" y="67357"/>
                </a:lnTo>
                <a:lnTo>
                  <a:pt x="65266" y="68453"/>
                </a:lnTo>
                <a:lnTo>
                  <a:pt x="66315" y="69419"/>
                </a:lnTo>
                <a:lnTo>
                  <a:pt x="67500" y="70244"/>
                </a:lnTo>
                <a:lnTo>
                  <a:pt x="68819" y="71069"/>
                </a:lnTo>
                <a:lnTo>
                  <a:pt x="71052" y="72718"/>
                </a:lnTo>
                <a:lnTo>
                  <a:pt x="69214" y="74091"/>
                </a:lnTo>
                <a:lnTo>
                  <a:pt x="68289" y="73130"/>
                </a:lnTo>
                <a:lnTo>
                  <a:pt x="67240" y="72306"/>
                </a:lnTo>
                <a:lnTo>
                  <a:pt x="66450" y="71752"/>
                </a:lnTo>
                <a:lnTo>
                  <a:pt x="65661" y="71204"/>
                </a:lnTo>
                <a:lnTo>
                  <a:pt x="65131" y="71069"/>
                </a:lnTo>
                <a:lnTo>
                  <a:pt x="64736" y="70927"/>
                </a:lnTo>
                <a:lnTo>
                  <a:pt x="64212" y="70927"/>
                </a:lnTo>
                <a:lnTo>
                  <a:pt x="63817" y="71069"/>
                </a:lnTo>
                <a:lnTo>
                  <a:pt x="63552" y="71340"/>
                </a:lnTo>
                <a:lnTo>
                  <a:pt x="63552" y="71617"/>
                </a:lnTo>
                <a:lnTo>
                  <a:pt x="63817" y="72441"/>
                </a:lnTo>
                <a:lnTo>
                  <a:pt x="64212" y="72989"/>
                </a:lnTo>
                <a:lnTo>
                  <a:pt x="65526" y="74091"/>
                </a:lnTo>
                <a:lnTo>
                  <a:pt x="66186" y="74780"/>
                </a:lnTo>
                <a:lnTo>
                  <a:pt x="66845" y="75463"/>
                </a:lnTo>
                <a:lnTo>
                  <a:pt x="64872" y="76288"/>
                </a:lnTo>
                <a:lnTo>
                  <a:pt x="63947" y="76565"/>
                </a:lnTo>
                <a:lnTo>
                  <a:pt x="63157" y="75605"/>
                </a:lnTo>
                <a:lnTo>
                  <a:pt x="62238" y="74639"/>
                </a:lnTo>
                <a:lnTo>
                  <a:pt x="61184" y="73814"/>
                </a:lnTo>
                <a:lnTo>
                  <a:pt x="60135" y="73130"/>
                </a:lnTo>
                <a:lnTo>
                  <a:pt x="59870" y="73130"/>
                </a:lnTo>
                <a:lnTo>
                  <a:pt x="59605" y="73266"/>
                </a:lnTo>
                <a:lnTo>
                  <a:pt x="59475" y="73402"/>
                </a:lnTo>
                <a:lnTo>
                  <a:pt x="59475" y="73678"/>
                </a:lnTo>
                <a:lnTo>
                  <a:pt x="59870" y="74639"/>
                </a:lnTo>
                <a:lnTo>
                  <a:pt x="60264" y="75463"/>
                </a:lnTo>
                <a:lnTo>
                  <a:pt x="61449" y="77113"/>
                </a:lnTo>
                <a:lnTo>
                  <a:pt x="60394" y="77113"/>
                </a:lnTo>
                <a:lnTo>
                  <a:pt x="59870" y="76153"/>
                </a:lnTo>
                <a:lnTo>
                  <a:pt x="59475" y="75051"/>
                </a:lnTo>
                <a:lnTo>
                  <a:pt x="59210" y="74639"/>
                </a:lnTo>
                <a:lnTo>
                  <a:pt x="58815" y="74368"/>
                </a:lnTo>
                <a:lnTo>
                  <a:pt x="58291" y="74091"/>
                </a:lnTo>
                <a:lnTo>
                  <a:pt x="58026" y="74091"/>
                </a:lnTo>
                <a:lnTo>
                  <a:pt x="57896" y="74226"/>
                </a:lnTo>
                <a:lnTo>
                  <a:pt x="57631" y="74639"/>
                </a:lnTo>
                <a:lnTo>
                  <a:pt x="57501" y="75192"/>
                </a:lnTo>
                <a:lnTo>
                  <a:pt x="57501" y="75740"/>
                </a:lnTo>
                <a:lnTo>
                  <a:pt x="57631" y="76153"/>
                </a:lnTo>
                <a:lnTo>
                  <a:pt x="57766" y="76977"/>
                </a:lnTo>
                <a:lnTo>
                  <a:pt x="56317" y="76842"/>
                </a:lnTo>
                <a:lnTo>
                  <a:pt x="55003" y="76429"/>
                </a:lnTo>
                <a:lnTo>
                  <a:pt x="53554" y="76017"/>
                </a:lnTo>
                <a:lnTo>
                  <a:pt x="52240" y="75463"/>
                </a:lnTo>
                <a:lnTo>
                  <a:pt x="51056" y="74780"/>
                </a:lnTo>
                <a:lnTo>
                  <a:pt x="49736" y="73955"/>
                </a:lnTo>
                <a:lnTo>
                  <a:pt x="48552" y="73130"/>
                </a:lnTo>
                <a:lnTo>
                  <a:pt x="47503" y="72164"/>
                </a:lnTo>
                <a:lnTo>
                  <a:pt x="46449" y="71069"/>
                </a:lnTo>
                <a:lnTo>
                  <a:pt x="45529" y="69967"/>
                </a:lnTo>
                <a:lnTo>
                  <a:pt x="44605" y="68730"/>
                </a:lnTo>
                <a:lnTo>
                  <a:pt x="43815" y="67493"/>
                </a:lnTo>
                <a:lnTo>
                  <a:pt x="43026" y="66120"/>
                </a:lnTo>
                <a:lnTo>
                  <a:pt x="42372" y="64742"/>
                </a:lnTo>
                <a:lnTo>
                  <a:pt x="41842" y="63369"/>
                </a:lnTo>
                <a:lnTo>
                  <a:pt x="41447" y="61855"/>
                </a:lnTo>
                <a:lnTo>
                  <a:pt x="41052" y="59935"/>
                </a:lnTo>
                <a:lnTo>
                  <a:pt x="40922" y="57873"/>
                </a:lnTo>
                <a:lnTo>
                  <a:pt x="40922" y="55811"/>
                </a:lnTo>
                <a:lnTo>
                  <a:pt x="41187" y="53885"/>
                </a:lnTo>
                <a:lnTo>
                  <a:pt x="41712" y="51823"/>
                </a:lnTo>
                <a:lnTo>
                  <a:pt x="42236" y="49902"/>
                </a:lnTo>
                <a:lnTo>
                  <a:pt x="43026" y="48111"/>
                </a:lnTo>
                <a:lnTo>
                  <a:pt x="44080" y="46326"/>
                </a:lnTo>
                <a:lnTo>
                  <a:pt x="44740" y="45225"/>
                </a:lnTo>
                <a:lnTo>
                  <a:pt x="45659" y="44129"/>
                </a:lnTo>
                <a:lnTo>
                  <a:pt x="46449" y="43163"/>
                </a:lnTo>
                <a:lnTo>
                  <a:pt x="47503" y="42203"/>
                </a:lnTo>
                <a:lnTo>
                  <a:pt x="49477" y="40553"/>
                </a:lnTo>
                <a:lnTo>
                  <a:pt x="51580" y="39180"/>
                </a:lnTo>
                <a:lnTo>
                  <a:pt x="51845" y="39452"/>
                </a:lnTo>
                <a:lnTo>
                  <a:pt x="52240" y="39728"/>
                </a:lnTo>
                <a:lnTo>
                  <a:pt x="52764" y="39864"/>
                </a:lnTo>
                <a:lnTo>
                  <a:pt x="53289" y="39728"/>
                </a:lnTo>
                <a:lnTo>
                  <a:pt x="54473" y="39316"/>
                </a:lnTo>
                <a:lnTo>
                  <a:pt x="55793" y="39039"/>
                </a:lnTo>
                <a:lnTo>
                  <a:pt x="57107" y="38768"/>
                </a:lnTo>
                <a:lnTo>
                  <a:pt x="58421" y="38768"/>
                </a:lnTo>
                <a:lnTo>
                  <a:pt x="59740" y="38627"/>
                </a:lnTo>
                <a:close/>
                <a:moveTo>
                  <a:pt x="11712" y="70103"/>
                </a:moveTo>
                <a:lnTo>
                  <a:pt x="12896" y="70244"/>
                </a:lnTo>
                <a:lnTo>
                  <a:pt x="13821" y="70515"/>
                </a:lnTo>
                <a:lnTo>
                  <a:pt x="14740" y="71204"/>
                </a:lnTo>
                <a:lnTo>
                  <a:pt x="15529" y="71893"/>
                </a:lnTo>
                <a:lnTo>
                  <a:pt x="16319" y="72854"/>
                </a:lnTo>
                <a:lnTo>
                  <a:pt x="16979" y="73955"/>
                </a:lnTo>
                <a:lnTo>
                  <a:pt x="12501" y="76429"/>
                </a:lnTo>
                <a:lnTo>
                  <a:pt x="11712" y="76842"/>
                </a:lnTo>
                <a:lnTo>
                  <a:pt x="10528" y="77802"/>
                </a:lnTo>
                <a:lnTo>
                  <a:pt x="9873" y="78214"/>
                </a:lnTo>
                <a:lnTo>
                  <a:pt x="9479" y="78762"/>
                </a:lnTo>
                <a:lnTo>
                  <a:pt x="9343" y="79316"/>
                </a:lnTo>
                <a:lnTo>
                  <a:pt x="9479" y="79452"/>
                </a:lnTo>
                <a:lnTo>
                  <a:pt x="9608" y="79587"/>
                </a:lnTo>
                <a:lnTo>
                  <a:pt x="10268" y="80000"/>
                </a:lnTo>
                <a:lnTo>
                  <a:pt x="11058" y="80000"/>
                </a:lnTo>
                <a:lnTo>
                  <a:pt x="11847" y="79728"/>
                </a:lnTo>
                <a:lnTo>
                  <a:pt x="12636" y="79452"/>
                </a:lnTo>
                <a:lnTo>
                  <a:pt x="14215" y="78627"/>
                </a:lnTo>
                <a:lnTo>
                  <a:pt x="15529" y="77802"/>
                </a:lnTo>
                <a:lnTo>
                  <a:pt x="18028" y="76429"/>
                </a:lnTo>
                <a:lnTo>
                  <a:pt x="18422" y="78491"/>
                </a:lnTo>
                <a:lnTo>
                  <a:pt x="18558" y="80412"/>
                </a:lnTo>
                <a:lnTo>
                  <a:pt x="18422" y="81237"/>
                </a:lnTo>
                <a:lnTo>
                  <a:pt x="18293" y="82203"/>
                </a:lnTo>
                <a:lnTo>
                  <a:pt x="18028" y="83027"/>
                </a:lnTo>
                <a:lnTo>
                  <a:pt x="17633" y="83711"/>
                </a:lnTo>
                <a:lnTo>
                  <a:pt x="17238" y="84400"/>
                </a:lnTo>
                <a:lnTo>
                  <a:pt x="16584" y="85089"/>
                </a:lnTo>
                <a:lnTo>
                  <a:pt x="16054" y="85637"/>
                </a:lnTo>
                <a:lnTo>
                  <a:pt x="15400" y="86049"/>
                </a:lnTo>
                <a:lnTo>
                  <a:pt x="14610" y="86597"/>
                </a:lnTo>
                <a:lnTo>
                  <a:pt x="13950" y="86874"/>
                </a:lnTo>
                <a:lnTo>
                  <a:pt x="12372" y="87422"/>
                </a:lnTo>
                <a:lnTo>
                  <a:pt x="11452" y="87422"/>
                </a:lnTo>
                <a:lnTo>
                  <a:pt x="10663" y="87563"/>
                </a:lnTo>
                <a:lnTo>
                  <a:pt x="9873" y="87422"/>
                </a:lnTo>
                <a:lnTo>
                  <a:pt x="8949" y="87287"/>
                </a:lnTo>
                <a:lnTo>
                  <a:pt x="8159" y="87010"/>
                </a:lnTo>
                <a:lnTo>
                  <a:pt x="7370" y="86739"/>
                </a:lnTo>
                <a:lnTo>
                  <a:pt x="6715" y="86326"/>
                </a:lnTo>
                <a:lnTo>
                  <a:pt x="6056" y="85773"/>
                </a:lnTo>
                <a:lnTo>
                  <a:pt x="5531" y="85225"/>
                </a:lnTo>
                <a:lnTo>
                  <a:pt x="5001" y="84536"/>
                </a:lnTo>
                <a:lnTo>
                  <a:pt x="4212" y="83163"/>
                </a:lnTo>
                <a:lnTo>
                  <a:pt x="3558" y="81513"/>
                </a:lnTo>
                <a:lnTo>
                  <a:pt x="3293" y="79864"/>
                </a:lnTo>
                <a:lnTo>
                  <a:pt x="3293" y="78079"/>
                </a:lnTo>
                <a:lnTo>
                  <a:pt x="3558" y="76429"/>
                </a:lnTo>
                <a:lnTo>
                  <a:pt x="3817" y="75605"/>
                </a:lnTo>
                <a:lnTo>
                  <a:pt x="4212" y="74780"/>
                </a:lnTo>
                <a:lnTo>
                  <a:pt x="4607" y="73955"/>
                </a:lnTo>
                <a:lnTo>
                  <a:pt x="5136" y="73266"/>
                </a:lnTo>
                <a:lnTo>
                  <a:pt x="6450" y="71893"/>
                </a:lnTo>
                <a:lnTo>
                  <a:pt x="7764" y="70792"/>
                </a:lnTo>
                <a:lnTo>
                  <a:pt x="8159" y="71069"/>
                </a:lnTo>
                <a:lnTo>
                  <a:pt x="8554" y="71204"/>
                </a:lnTo>
                <a:lnTo>
                  <a:pt x="8949" y="71204"/>
                </a:lnTo>
                <a:lnTo>
                  <a:pt x="9343" y="71069"/>
                </a:lnTo>
                <a:lnTo>
                  <a:pt x="10663" y="70379"/>
                </a:lnTo>
                <a:lnTo>
                  <a:pt x="11712" y="70103"/>
                </a:lnTo>
                <a:close/>
                <a:moveTo>
                  <a:pt x="59210" y="98833"/>
                </a:moveTo>
                <a:lnTo>
                  <a:pt x="60529" y="99245"/>
                </a:lnTo>
                <a:lnTo>
                  <a:pt x="61714" y="99793"/>
                </a:lnTo>
                <a:lnTo>
                  <a:pt x="62898" y="100618"/>
                </a:lnTo>
                <a:lnTo>
                  <a:pt x="63817" y="101443"/>
                </a:lnTo>
                <a:lnTo>
                  <a:pt x="64607" y="102544"/>
                </a:lnTo>
                <a:lnTo>
                  <a:pt x="65396" y="103781"/>
                </a:lnTo>
                <a:lnTo>
                  <a:pt x="65791" y="105154"/>
                </a:lnTo>
                <a:lnTo>
                  <a:pt x="66186" y="106668"/>
                </a:lnTo>
                <a:lnTo>
                  <a:pt x="66186" y="107764"/>
                </a:lnTo>
                <a:lnTo>
                  <a:pt x="66186" y="108730"/>
                </a:lnTo>
                <a:lnTo>
                  <a:pt x="66056" y="109690"/>
                </a:lnTo>
                <a:lnTo>
                  <a:pt x="65791" y="110651"/>
                </a:lnTo>
                <a:lnTo>
                  <a:pt x="65396" y="111475"/>
                </a:lnTo>
                <a:lnTo>
                  <a:pt x="65001" y="112300"/>
                </a:lnTo>
                <a:lnTo>
                  <a:pt x="64477" y="112989"/>
                </a:lnTo>
                <a:lnTo>
                  <a:pt x="63947" y="113678"/>
                </a:lnTo>
                <a:lnTo>
                  <a:pt x="63293" y="114362"/>
                </a:lnTo>
                <a:lnTo>
                  <a:pt x="62503" y="114915"/>
                </a:lnTo>
                <a:lnTo>
                  <a:pt x="61714" y="115328"/>
                </a:lnTo>
                <a:lnTo>
                  <a:pt x="60924" y="115740"/>
                </a:lnTo>
                <a:lnTo>
                  <a:pt x="60135" y="116153"/>
                </a:lnTo>
                <a:lnTo>
                  <a:pt x="59210" y="116424"/>
                </a:lnTo>
                <a:lnTo>
                  <a:pt x="58291" y="116565"/>
                </a:lnTo>
                <a:lnTo>
                  <a:pt x="57372" y="116701"/>
                </a:lnTo>
                <a:lnTo>
                  <a:pt x="56447" y="116565"/>
                </a:lnTo>
                <a:lnTo>
                  <a:pt x="55657" y="116424"/>
                </a:lnTo>
                <a:lnTo>
                  <a:pt x="54868" y="116288"/>
                </a:lnTo>
                <a:lnTo>
                  <a:pt x="54078" y="115876"/>
                </a:lnTo>
                <a:lnTo>
                  <a:pt x="53289" y="115599"/>
                </a:lnTo>
                <a:lnTo>
                  <a:pt x="52635" y="115051"/>
                </a:lnTo>
                <a:lnTo>
                  <a:pt x="51975" y="114503"/>
                </a:lnTo>
                <a:lnTo>
                  <a:pt x="51450" y="113814"/>
                </a:lnTo>
                <a:lnTo>
                  <a:pt x="50396" y="112441"/>
                </a:lnTo>
                <a:lnTo>
                  <a:pt x="49736" y="110927"/>
                </a:lnTo>
                <a:lnTo>
                  <a:pt x="49212" y="109278"/>
                </a:lnTo>
                <a:lnTo>
                  <a:pt x="49212" y="108318"/>
                </a:lnTo>
                <a:lnTo>
                  <a:pt x="49082" y="107493"/>
                </a:lnTo>
                <a:lnTo>
                  <a:pt x="49212" y="106668"/>
                </a:lnTo>
                <a:lnTo>
                  <a:pt x="49342" y="105702"/>
                </a:lnTo>
                <a:lnTo>
                  <a:pt x="49607" y="104877"/>
                </a:lnTo>
                <a:lnTo>
                  <a:pt x="50001" y="104053"/>
                </a:lnTo>
                <a:lnTo>
                  <a:pt x="50921" y="102680"/>
                </a:lnTo>
                <a:lnTo>
                  <a:pt x="51975" y="101307"/>
                </a:lnTo>
                <a:lnTo>
                  <a:pt x="52894" y="100618"/>
                </a:lnTo>
                <a:lnTo>
                  <a:pt x="53819" y="99929"/>
                </a:lnTo>
                <a:lnTo>
                  <a:pt x="54868" y="99517"/>
                </a:lnTo>
                <a:lnTo>
                  <a:pt x="55922" y="99104"/>
                </a:lnTo>
                <a:lnTo>
                  <a:pt x="55922" y="99104"/>
                </a:lnTo>
                <a:lnTo>
                  <a:pt x="55793" y="103505"/>
                </a:lnTo>
                <a:lnTo>
                  <a:pt x="55922" y="105567"/>
                </a:lnTo>
                <a:lnTo>
                  <a:pt x="55922" y="106668"/>
                </a:lnTo>
                <a:lnTo>
                  <a:pt x="56187" y="107628"/>
                </a:lnTo>
                <a:lnTo>
                  <a:pt x="56447" y="108176"/>
                </a:lnTo>
                <a:lnTo>
                  <a:pt x="56712" y="108453"/>
                </a:lnTo>
                <a:lnTo>
                  <a:pt x="57107" y="108589"/>
                </a:lnTo>
                <a:lnTo>
                  <a:pt x="57896" y="108589"/>
                </a:lnTo>
                <a:lnTo>
                  <a:pt x="58161" y="108453"/>
                </a:lnTo>
                <a:lnTo>
                  <a:pt x="58556" y="108176"/>
                </a:lnTo>
                <a:lnTo>
                  <a:pt x="58686" y="107628"/>
                </a:lnTo>
                <a:lnTo>
                  <a:pt x="59080" y="105567"/>
                </a:lnTo>
                <a:lnTo>
                  <a:pt x="59210" y="103369"/>
                </a:lnTo>
                <a:lnTo>
                  <a:pt x="59210" y="101030"/>
                </a:lnTo>
                <a:lnTo>
                  <a:pt x="59210" y="98833"/>
                </a:lnTo>
                <a:close/>
                <a:moveTo>
                  <a:pt x="96580" y="5"/>
                </a:moveTo>
                <a:lnTo>
                  <a:pt x="95791" y="141"/>
                </a:lnTo>
                <a:lnTo>
                  <a:pt x="94342" y="553"/>
                </a:lnTo>
                <a:lnTo>
                  <a:pt x="93028" y="965"/>
                </a:lnTo>
                <a:lnTo>
                  <a:pt x="91973" y="1655"/>
                </a:lnTo>
                <a:lnTo>
                  <a:pt x="91054" y="2344"/>
                </a:lnTo>
                <a:lnTo>
                  <a:pt x="90129" y="3304"/>
                </a:lnTo>
                <a:lnTo>
                  <a:pt x="89340" y="4264"/>
                </a:lnTo>
                <a:lnTo>
                  <a:pt x="88686" y="5366"/>
                </a:lnTo>
                <a:lnTo>
                  <a:pt x="88156" y="6468"/>
                </a:lnTo>
                <a:lnTo>
                  <a:pt x="87761" y="7699"/>
                </a:lnTo>
                <a:lnTo>
                  <a:pt x="87366" y="8801"/>
                </a:lnTo>
                <a:lnTo>
                  <a:pt x="87107" y="10173"/>
                </a:lnTo>
                <a:lnTo>
                  <a:pt x="86971" y="11410"/>
                </a:lnTo>
                <a:lnTo>
                  <a:pt x="86971" y="12647"/>
                </a:lnTo>
                <a:lnTo>
                  <a:pt x="87107" y="14026"/>
                </a:lnTo>
                <a:lnTo>
                  <a:pt x="87366" y="15263"/>
                </a:lnTo>
                <a:lnTo>
                  <a:pt x="87631" y="16500"/>
                </a:lnTo>
                <a:lnTo>
                  <a:pt x="88421" y="18833"/>
                </a:lnTo>
                <a:lnTo>
                  <a:pt x="88945" y="20211"/>
                </a:lnTo>
                <a:lnTo>
                  <a:pt x="89605" y="21584"/>
                </a:lnTo>
                <a:lnTo>
                  <a:pt x="87631" y="24058"/>
                </a:lnTo>
                <a:lnTo>
                  <a:pt x="85392" y="26532"/>
                </a:lnTo>
                <a:lnTo>
                  <a:pt x="81445" y="30379"/>
                </a:lnTo>
                <a:lnTo>
                  <a:pt x="77368" y="34232"/>
                </a:lnTo>
                <a:lnTo>
                  <a:pt x="74475" y="36842"/>
                </a:lnTo>
                <a:lnTo>
                  <a:pt x="73815" y="37531"/>
                </a:lnTo>
                <a:lnTo>
                  <a:pt x="73161" y="38214"/>
                </a:lnTo>
                <a:lnTo>
                  <a:pt x="72631" y="39039"/>
                </a:lnTo>
                <a:lnTo>
                  <a:pt x="72372" y="39864"/>
                </a:lnTo>
                <a:lnTo>
                  <a:pt x="70528" y="38627"/>
                </a:lnTo>
                <a:lnTo>
                  <a:pt x="68554" y="37531"/>
                </a:lnTo>
                <a:lnTo>
                  <a:pt x="66450" y="36706"/>
                </a:lnTo>
                <a:lnTo>
                  <a:pt x="64342" y="36153"/>
                </a:lnTo>
                <a:lnTo>
                  <a:pt x="62238" y="35605"/>
                </a:lnTo>
                <a:lnTo>
                  <a:pt x="60000" y="35469"/>
                </a:lnTo>
                <a:lnTo>
                  <a:pt x="57766" y="35469"/>
                </a:lnTo>
                <a:lnTo>
                  <a:pt x="55528" y="35740"/>
                </a:lnTo>
                <a:lnTo>
                  <a:pt x="55398" y="35605"/>
                </a:lnTo>
                <a:lnTo>
                  <a:pt x="53949" y="35605"/>
                </a:lnTo>
                <a:lnTo>
                  <a:pt x="52764" y="35881"/>
                </a:lnTo>
                <a:lnTo>
                  <a:pt x="51710" y="36153"/>
                </a:lnTo>
                <a:lnTo>
                  <a:pt x="50661" y="36565"/>
                </a:lnTo>
                <a:lnTo>
                  <a:pt x="49607" y="36977"/>
                </a:lnTo>
                <a:lnTo>
                  <a:pt x="48552" y="37666"/>
                </a:lnTo>
                <a:lnTo>
                  <a:pt x="46714" y="39039"/>
                </a:lnTo>
                <a:lnTo>
                  <a:pt x="45789" y="37666"/>
                </a:lnTo>
                <a:lnTo>
                  <a:pt x="44740" y="36294"/>
                </a:lnTo>
                <a:lnTo>
                  <a:pt x="42631" y="33820"/>
                </a:lnTo>
                <a:lnTo>
                  <a:pt x="36975" y="26945"/>
                </a:lnTo>
                <a:lnTo>
                  <a:pt x="37764" y="26256"/>
                </a:lnTo>
                <a:lnTo>
                  <a:pt x="38424" y="25431"/>
                </a:lnTo>
                <a:lnTo>
                  <a:pt x="39214" y="24335"/>
                </a:lnTo>
                <a:lnTo>
                  <a:pt x="39738" y="23234"/>
                </a:lnTo>
                <a:lnTo>
                  <a:pt x="40003" y="21996"/>
                </a:lnTo>
                <a:lnTo>
                  <a:pt x="40263" y="20759"/>
                </a:lnTo>
                <a:lnTo>
                  <a:pt x="40263" y="19522"/>
                </a:lnTo>
                <a:lnTo>
                  <a:pt x="40263" y="18149"/>
                </a:lnTo>
                <a:lnTo>
                  <a:pt x="40133" y="16912"/>
                </a:lnTo>
                <a:lnTo>
                  <a:pt x="39868" y="15675"/>
                </a:lnTo>
                <a:lnTo>
                  <a:pt x="39214" y="13060"/>
                </a:lnTo>
                <a:lnTo>
                  <a:pt x="38684" y="11823"/>
                </a:lnTo>
                <a:lnTo>
                  <a:pt x="38159" y="10727"/>
                </a:lnTo>
                <a:lnTo>
                  <a:pt x="37505" y="9625"/>
                </a:lnTo>
                <a:lnTo>
                  <a:pt x="36845" y="8524"/>
                </a:lnTo>
                <a:lnTo>
                  <a:pt x="35926" y="7563"/>
                </a:lnTo>
                <a:lnTo>
                  <a:pt x="35001" y="6739"/>
                </a:lnTo>
                <a:lnTo>
                  <a:pt x="33817" y="6055"/>
                </a:lnTo>
                <a:lnTo>
                  <a:pt x="32633" y="5778"/>
                </a:lnTo>
                <a:lnTo>
                  <a:pt x="31319" y="5643"/>
                </a:lnTo>
                <a:lnTo>
                  <a:pt x="30135" y="5914"/>
                </a:lnTo>
                <a:lnTo>
                  <a:pt x="28950" y="5643"/>
                </a:lnTo>
                <a:lnTo>
                  <a:pt x="27766" y="5643"/>
                </a:lnTo>
                <a:lnTo>
                  <a:pt x="26712" y="5914"/>
                </a:lnTo>
                <a:lnTo>
                  <a:pt x="25793" y="6191"/>
                </a:lnTo>
                <a:lnTo>
                  <a:pt x="24738" y="6739"/>
                </a:lnTo>
                <a:lnTo>
                  <a:pt x="23949" y="7287"/>
                </a:lnTo>
                <a:lnTo>
                  <a:pt x="23029" y="8111"/>
                </a:lnTo>
                <a:lnTo>
                  <a:pt x="22240" y="8936"/>
                </a:lnTo>
                <a:lnTo>
                  <a:pt x="21580" y="9902"/>
                </a:lnTo>
                <a:lnTo>
                  <a:pt x="20926" y="10862"/>
                </a:lnTo>
                <a:lnTo>
                  <a:pt x="20396" y="11964"/>
                </a:lnTo>
                <a:lnTo>
                  <a:pt x="19872" y="12924"/>
                </a:lnTo>
                <a:lnTo>
                  <a:pt x="19477" y="14161"/>
                </a:lnTo>
                <a:lnTo>
                  <a:pt x="19082" y="15263"/>
                </a:lnTo>
                <a:lnTo>
                  <a:pt x="18952" y="16359"/>
                </a:lnTo>
                <a:lnTo>
                  <a:pt x="18817" y="17460"/>
                </a:lnTo>
                <a:lnTo>
                  <a:pt x="18687" y="18833"/>
                </a:lnTo>
                <a:lnTo>
                  <a:pt x="18817" y="20211"/>
                </a:lnTo>
                <a:lnTo>
                  <a:pt x="19082" y="21584"/>
                </a:lnTo>
                <a:lnTo>
                  <a:pt x="19347" y="22686"/>
                </a:lnTo>
                <a:lnTo>
                  <a:pt x="19872" y="23923"/>
                </a:lnTo>
                <a:lnTo>
                  <a:pt x="20396" y="24883"/>
                </a:lnTo>
                <a:lnTo>
                  <a:pt x="21056" y="25843"/>
                </a:lnTo>
                <a:lnTo>
                  <a:pt x="21845" y="26668"/>
                </a:lnTo>
                <a:lnTo>
                  <a:pt x="22764" y="27493"/>
                </a:lnTo>
                <a:lnTo>
                  <a:pt x="23689" y="28046"/>
                </a:lnTo>
                <a:lnTo>
                  <a:pt x="24738" y="28594"/>
                </a:lnTo>
                <a:lnTo>
                  <a:pt x="25793" y="29007"/>
                </a:lnTo>
                <a:lnTo>
                  <a:pt x="26977" y="29419"/>
                </a:lnTo>
                <a:lnTo>
                  <a:pt x="28291" y="29555"/>
                </a:lnTo>
                <a:lnTo>
                  <a:pt x="30924" y="29555"/>
                </a:lnTo>
                <a:lnTo>
                  <a:pt x="31843" y="29283"/>
                </a:lnTo>
                <a:lnTo>
                  <a:pt x="32898" y="29142"/>
                </a:lnTo>
                <a:lnTo>
                  <a:pt x="34607" y="28459"/>
                </a:lnTo>
                <a:lnTo>
                  <a:pt x="36975" y="31481"/>
                </a:lnTo>
                <a:lnTo>
                  <a:pt x="39343" y="34368"/>
                </a:lnTo>
                <a:lnTo>
                  <a:pt x="41842" y="37802"/>
                </a:lnTo>
                <a:lnTo>
                  <a:pt x="43161" y="39452"/>
                </a:lnTo>
                <a:lnTo>
                  <a:pt x="43815" y="40141"/>
                </a:lnTo>
                <a:lnTo>
                  <a:pt x="44605" y="40830"/>
                </a:lnTo>
                <a:lnTo>
                  <a:pt x="43161" y="42479"/>
                </a:lnTo>
                <a:lnTo>
                  <a:pt x="41842" y="44129"/>
                </a:lnTo>
                <a:lnTo>
                  <a:pt x="40657" y="46049"/>
                </a:lnTo>
                <a:lnTo>
                  <a:pt x="39608" y="48111"/>
                </a:lnTo>
                <a:lnTo>
                  <a:pt x="38819" y="50314"/>
                </a:lnTo>
                <a:lnTo>
                  <a:pt x="38289" y="52647"/>
                </a:lnTo>
                <a:lnTo>
                  <a:pt x="37900" y="54986"/>
                </a:lnTo>
                <a:lnTo>
                  <a:pt x="37900" y="57319"/>
                </a:lnTo>
                <a:lnTo>
                  <a:pt x="37900" y="59658"/>
                </a:lnTo>
                <a:lnTo>
                  <a:pt x="38289" y="61996"/>
                </a:lnTo>
                <a:lnTo>
                  <a:pt x="38684" y="64058"/>
                </a:lnTo>
                <a:lnTo>
                  <a:pt x="37764" y="64194"/>
                </a:lnTo>
                <a:lnTo>
                  <a:pt x="36845" y="64471"/>
                </a:lnTo>
                <a:lnTo>
                  <a:pt x="34872" y="65295"/>
                </a:lnTo>
                <a:lnTo>
                  <a:pt x="31319" y="66945"/>
                </a:lnTo>
                <a:lnTo>
                  <a:pt x="26582" y="69007"/>
                </a:lnTo>
                <a:lnTo>
                  <a:pt x="21975" y="71204"/>
                </a:lnTo>
                <a:lnTo>
                  <a:pt x="19477" y="72577"/>
                </a:lnTo>
                <a:lnTo>
                  <a:pt x="18558" y="71340"/>
                </a:lnTo>
                <a:lnTo>
                  <a:pt x="17633" y="70244"/>
                </a:lnTo>
                <a:lnTo>
                  <a:pt x="16714" y="69278"/>
                </a:lnTo>
                <a:lnTo>
                  <a:pt x="15529" y="68453"/>
                </a:lnTo>
                <a:lnTo>
                  <a:pt x="14345" y="67905"/>
                </a:lnTo>
                <a:lnTo>
                  <a:pt x="13161" y="67493"/>
                </a:lnTo>
                <a:lnTo>
                  <a:pt x="11847" y="67357"/>
                </a:lnTo>
                <a:lnTo>
                  <a:pt x="10398" y="67493"/>
                </a:lnTo>
                <a:lnTo>
                  <a:pt x="9608" y="67357"/>
                </a:lnTo>
                <a:lnTo>
                  <a:pt x="8819" y="67493"/>
                </a:lnTo>
                <a:lnTo>
                  <a:pt x="7900" y="67628"/>
                </a:lnTo>
                <a:lnTo>
                  <a:pt x="7110" y="68041"/>
                </a:lnTo>
                <a:lnTo>
                  <a:pt x="5531" y="68865"/>
                </a:lnTo>
                <a:lnTo>
                  <a:pt x="4347" y="69967"/>
                </a:lnTo>
                <a:lnTo>
                  <a:pt x="3422" y="70792"/>
                </a:lnTo>
                <a:lnTo>
                  <a:pt x="2633" y="71617"/>
                </a:lnTo>
                <a:lnTo>
                  <a:pt x="1979" y="72577"/>
                </a:lnTo>
                <a:lnTo>
                  <a:pt x="1449" y="73678"/>
                </a:lnTo>
                <a:lnTo>
                  <a:pt x="924" y="74780"/>
                </a:lnTo>
                <a:lnTo>
                  <a:pt x="529" y="75876"/>
                </a:lnTo>
                <a:lnTo>
                  <a:pt x="264" y="77113"/>
                </a:lnTo>
                <a:lnTo>
                  <a:pt x="135" y="78214"/>
                </a:lnTo>
                <a:lnTo>
                  <a:pt x="5" y="79587"/>
                </a:lnTo>
                <a:lnTo>
                  <a:pt x="135" y="80824"/>
                </a:lnTo>
                <a:lnTo>
                  <a:pt x="400" y="81926"/>
                </a:lnTo>
                <a:lnTo>
                  <a:pt x="659" y="83163"/>
                </a:lnTo>
                <a:lnTo>
                  <a:pt x="1054" y="84264"/>
                </a:lnTo>
                <a:lnTo>
                  <a:pt x="1714" y="85225"/>
                </a:lnTo>
                <a:lnTo>
                  <a:pt x="2373" y="86185"/>
                </a:lnTo>
                <a:lnTo>
                  <a:pt x="3028" y="87151"/>
                </a:lnTo>
                <a:lnTo>
                  <a:pt x="3817" y="87976"/>
                </a:lnTo>
                <a:lnTo>
                  <a:pt x="4742" y="88659"/>
                </a:lnTo>
                <a:lnTo>
                  <a:pt x="5791" y="89348"/>
                </a:lnTo>
                <a:lnTo>
                  <a:pt x="6715" y="89896"/>
                </a:lnTo>
                <a:lnTo>
                  <a:pt x="7764" y="90309"/>
                </a:lnTo>
                <a:lnTo>
                  <a:pt x="8949" y="90586"/>
                </a:lnTo>
                <a:lnTo>
                  <a:pt x="10003" y="90862"/>
                </a:lnTo>
                <a:lnTo>
                  <a:pt x="12501" y="90862"/>
                </a:lnTo>
                <a:lnTo>
                  <a:pt x="13686" y="90586"/>
                </a:lnTo>
                <a:lnTo>
                  <a:pt x="14740" y="90173"/>
                </a:lnTo>
                <a:lnTo>
                  <a:pt x="15794" y="89761"/>
                </a:lnTo>
                <a:lnTo>
                  <a:pt x="16714" y="89213"/>
                </a:lnTo>
                <a:lnTo>
                  <a:pt x="17503" y="88524"/>
                </a:lnTo>
                <a:lnTo>
                  <a:pt x="18293" y="87699"/>
                </a:lnTo>
                <a:lnTo>
                  <a:pt x="19082" y="86739"/>
                </a:lnTo>
                <a:lnTo>
                  <a:pt x="19607" y="85773"/>
                </a:lnTo>
                <a:lnTo>
                  <a:pt x="20136" y="84812"/>
                </a:lnTo>
                <a:lnTo>
                  <a:pt x="20531" y="83711"/>
                </a:lnTo>
                <a:lnTo>
                  <a:pt x="20926" y="82615"/>
                </a:lnTo>
                <a:lnTo>
                  <a:pt x="21186" y="81378"/>
                </a:lnTo>
                <a:lnTo>
                  <a:pt x="21186" y="80276"/>
                </a:lnTo>
                <a:lnTo>
                  <a:pt x="21321" y="79039"/>
                </a:lnTo>
                <a:lnTo>
                  <a:pt x="21186" y="77802"/>
                </a:lnTo>
                <a:lnTo>
                  <a:pt x="20926" y="76429"/>
                </a:lnTo>
                <a:lnTo>
                  <a:pt x="20531" y="75192"/>
                </a:lnTo>
                <a:lnTo>
                  <a:pt x="24343" y="73266"/>
                </a:lnTo>
                <a:lnTo>
                  <a:pt x="29080" y="71069"/>
                </a:lnTo>
                <a:lnTo>
                  <a:pt x="33817" y="69007"/>
                </a:lnTo>
                <a:lnTo>
                  <a:pt x="35266" y="68453"/>
                </a:lnTo>
                <a:lnTo>
                  <a:pt x="36715" y="67905"/>
                </a:lnTo>
                <a:lnTo>
                  <a:pt x="38289" y="67357"/>
                </a:lnTo>
                <a:lnTo>
                  <a:pt x="38949" y="66945"/>
                </a:lnTo>
                <a:lnTo>
                  <a:pt x="39608" y="66532"/>
                </a:lnTo>
                <a:lnTo>
                  <a:pt x="40133" y="67905"/>
                </a:lnTo>
                <a:lnTo>
                  <a:pt x="40793" y="69142"/>
                </a:lnTo>
                <a:lnTo>
                  <a:pt x="41582" y="70379"/>
                </a:lnTo>
                <a:lnTo>
                  <a:pt x="42372" y="71617"/>
                </a:lnTo>
                <a:lnTo>
                  <a:pt x="43291" y="72718"/>
                </a:lnTo>
                <a:lnTo>
                  <a:pt x="44210" y="73678"/>
                </a:lnTo>
                <a:lnTo>
                  <a:pt x="45264" y="74639"/>
                </a:lnTo>
                <a:lnTo>
                  <a:pt x="46319" y="75605"/>
                </a:lnTo>
                <a:lnTo>
                  <a:pt x="47503" y="76429"/>
                </a:lnTo>
                <a:lnTo>
                  <a:pt x="48687" y="77113"/>
                </a:lnTo>
                <a:lnTo>
                  <a:pt x="49872" y="77802"/>
                </a:lnTo>
                <a:lnTo>
                  <a:pt x="51186" y="78350"/>
                </a:lnTo>
                <a:lnTo>
                  <a:pt x="52370" y="78904"/>
                </a:lnTo>
                <a:lnTo>
                  <a:pt x="53684" y="79316"/>
                </a:lnTo>
                <a:lnTo>
                  <a:pt x="55133" y="79728"/>
                </a:lnTo>
                <a:lnTo>
                  <a:pt x="56447" y="80000"/>
                </a:lnTo>
                <a:lnTo>
                  <a:pt x="56187" y="80824"/>
                </a:lnTo>
                <a:lnTo>
                  <a:pt x="56052" y="81649"/>
                </a:lnTo>
                <a:lnTo>
                  <a:pt x="55922" y="83852"/>
                </a:lnTo>
                <a:lnTo>
                  <a:pt x="55922" y="85914"/>
                </a:lnTo>
                <a:lnTo>
                  <a:pt x="55922" y="90173"/>
                </a:lnTo>
                <a:lnTo>
                  <a:pt x="55922" y="95670"/>
                </a:lnTo>
                <a:lnTo>
                  <a:pt x="55263" y="95811"/>
                </a:lnTo>
                <a:lnTo>
                  <a:pt x="54868" y="95946"/>
                </a:lnTo>
                <a:lnTo>
                  <a:pt x="54608" y="96223"/>
                </a:lnTo>
                <a:lnTo>
                  <a:pt x="54473" y="96494"/>
                </a:lnTo>
                <a:lnTo>
                  <a:pt x="54343" y="96907"/>
                </a:lnTo>
                <a:lnTo>
                  <a:pt x="52764" y="97460"/>
                </a:lnTo>
                <a:lnTo>
                  <a:pt x="51315" y="98285"/>
                </a:lnTo>
                <a:lnTo>
                  <a:pt x="50001" y="99245"/>
                </a:lnTo>
                <a:lnTo>
                  <a:pt x="48817" y="100341"/>
                </a:lnTo>
                <a:lnTo>
                  <a:pt x="47763" y="101720"/>
                </a:lnTo>
                <a:lnTo>
                  <a:pt x="46973" y="103369"/>
                </a:lnTo>
                <a:lnTo>
                  <a:pt x="46449" y="105019"/>
                </a:lnTo>
                <a:lnTo>
                  <a:pt x="46054" y="106804"/>
                </a:lnTo>
                <a:lnTo>
                  <a:pt x="46054" y="108041"/>
                </a:lnTo>
                <a:lnTo>
                  <a:pt x="46054" y="109278"/>
                </a:lnTo>
                <a:lnTo>
                  <a:pt x="46319" y="110515"/>
                </a:lnTo>
                <a:lnTo>
                  <a:pt x="46578" y="111752"/>
                </a:lnTo>
                <a:lnTo>
                  <a:pt x="47108" y="112854"/>
                </a:lnTo>
                <a:lnTo>
                  <a:pt x="47633" y="113950"/>
                </a:lnTo>
                <a:lnTo>
                  <a:pt x="48293" y="114915"/>
                </a:lnTo>
                <a:lnTo>
                  <a:pt x="48947" y="115876"/>
                </a:lnTo>
                <a:lnTo>
                  <a:pt x="49736" y="116701"/>
                </a:lnTo>
                <a:lnTo>
                  <a:pt x="50661" y="117525"/>
                </a:lnTo>
                <a:lnTo>
                  <a:pt x="51710" y="118214"/>
                </a:lnTo>
                <a:lnTo>
                  <a:pt x="52764" y="118762"/>
                </a:lnTo>
                <a:lnTo>
                  <a:pt x="53819" y="119310"/>
                </a:lnTo>
                <a:lnTo>
                  <a:pt x="54868" y="119587"/>
                </a:lnTo>
                <a:lnTo>
                  <a:pt x="56052" y="119864"/>
                </a:lnTo>
                <a:lnTo>
                  <a:pt x="57372" y="120000"/>
                </a:lnTo>
                <a:lnTo>
                  <a:pt x="58686" y="120000"/>
                </a:lnTo>
                <a:lnTo>
                  <a:pt x="59870" y="119723"/>
                </a:lnTo>
                <a:lnTo>
                  <a:pt x="61054" y="119452"/>
                </a:lnTo>
                <a:lnTo>
                  <a:pt x="62108" y="119039"/>
                </a:lnTo>
                <a:lnTo>
                  <a:pt x="63157" y="118486"/>
                </a:lnTo>
                <a:lnTo>
                  <a:pt x="64212" y="117802"/>
                </a:lnTo>
                <a:lnTo>
                  <a:pt x="65131" y="116977"/>
                </a:lnTo>
                <a:lnTo>
                  <a:pt x="65921" y="116011"/>
                </a:lnTo>
                <a:lnTo>
                  <a:pt x="66580" y="115051"/>
                </a:lnTo>
                <a:lnTo>
                  <a:pt x="67240" y="113950"/>
                </a:lnTo>
                <a:lnTo>
                  <a:pt x="67764" y="112854"/>
                </a:lnTo>
                <a:lnTo>
                  <a:pt x="68289" y="111752"/>
                </a:lnTo>
                <a:lnTo>
                  <a:pt x="68554" y="110515"/>
                </a:lnTo>
                <a:lnTo>
                  <a:pt x="68819" y="109278"/>
                </a:lnTo>
                <a:lnTo>
                  <a:pt x="68949" y="108041"/>
                </a:lnTo>
                <a:lnTo>
                  <a:pt x="68949" y="106668"/>
                </a:lnTo>
                <a:lnTo>
                  <a:pt x="68819" y="105702"/>
                </a:lnTo>
                <a:lnTo>
                  <a:pt x="68554" y="104606"/>
                </a:lnTo>
                <a:lnTo>
                  <a:pt x="68289" y="103640"/>
                </a:lnTo>
                <a:lnTo>
                  <a:pt x="68029" y="102680"/>
                </a:lnTo>
                <a:lnTo>
                  <a:pt x="67500" y="101855"/>
                </a:lnTo>
                <a:lnTo>
                  <a:pt x="66975" y="101030"/>
                </a:lnTo>
                <a:lnTo>
                  <a:pt x="66450" y="100206"/>
                </a:lnTo>
                <a:lnTo>
                  <a:pt x="65791" y="99517"/>
                </a:lnTo>
                <a:lnTo>
                  <a:pt x="64342" y="98144"/>
                </a:lnTo>
                <a:lnTo>
                  <a:pt x="62763" y="97048"/>
                </a:lnTo>
                <a:lnTo>
                  <a:pt x="60924" y="96359"/>
                </a:lnTo>
                <a:lnTo>
                  <a:pt x="59080" y="95811"/>
                </a:lnTo>
                <a:lnTo>
                  <a:pt x="59080" y="94432"/>
                </a:lnTo>
                <a:lnTo>
                  <a:pt x="59080" y="88111"/>
                </a:lnTo>
                <a:lnTo>
                  <a:pt x="59080" y="84812"/>
                </a:lnTo>
                <a:lnTo>
                  <a:pt x="58950" y="82751"/>
                </a:lnTo>
                <a:lnTo>
                  <a:pt x="59080" y="81649"/>
                </a:lnTo>
                <a:lnTo>
                  <a:pt x="59080" y="81237"/>
                </a:lnTo>
                <a:lnTo>
                  <a:pt x="59345" y="80824"/>
                </a:lnTo>
                <a:lnTo>
                  <a:pt x="59475" y="80276"/>
                </a:lnTo>
                <a:lnTo>
                  <a:pt x="61714" y="80141"/>
                </a:lnTo>
                <a:lnTo>
                  <a:pt x="63947" y="79728"/>
                </a:lnTo>
                <a:lnTo>
                  <a:pt x="64477" y="79728"/>
                </a:lnTo>
                <a:lnTo>
                  <a:pt x="64872" y="79587"/>
                </a:lnTo>
                <a:lnTo>
                  <a:pt x="65001" y="79452"/>
                </a:lnTo>
                <a:lnTo>
                  <a:pt x="66315" y="79039"/>
                </a:lnTo>
                <a:lnTo>
                  <a:pt x="67500" y="78627"/>
                </a:lnTo>
                <a:lnTo>
                  <a:pt x="68819" y="78079"/>
                </a:lnTo>
                <a:lnTo>
                  <a:pt x="70003" y="77390"/>
                </a:lnTo>
                <a:lnTo>
                  <a:pt x="71052" y="76701"/>
                </a:lnTo>
                <a:lnTo>
                  <a:pt x="72107" y="75876"/>
                </a:lnTo>
                <a:lnTo>
                  <a:pt x="73161" y="75051"/>
                </a:lnTo>
                <a:lnTo>
                  <a:pt x="74080" y="74091"/>
                </a:lnTo>
                <a:lnTo>
                  <a:pt x="74740" y="74226"/>
                </a:lnTo>
                <a:lnTo>
                  <a:pt x="75000" y="74091"/>
                </a:lnTo>
                <a:lnTo>
                  <a:pt x="75264" y="73814"/>
                </a:lnTo>
                <a:lnTo>
                  <a:pt x="75394" y="73678"/>
                </a:lnTo>
                <a:lnTo>
                  <a:pt x="75394" y="73266"/>
                </a:lnTo>
                <a:lnTo>
                  <a:pt x="75264" y="72989"/>
                </a:lnTo>
                <a:lnTo>
                  <a:pt x="76184" y="71893"/>
                </a:lnTo>
                <a:lnTo>
                  <a:pt x="76973" y="70656"/>
                </a:lnTo>
                <a:lnTo>
                  <a:pt x="77763" y="69419"/>
                </a:lnTo>
                <a:lnTo>
                  <a:pt x="78422" y="68041"/>
                </a:lnTo>
                <a:lnTo>
                  <a:pt x="79082" y="66668"/>
                </a:lnTo>
                <a:lnTo>
                  <a:pt x="79607" y="65295"/>
                </a:lnTo>
                <a:lnTo>
                  <a:pt x="80001" y="63917"/>
                </a:lnTo>
                <a:lnTo>
                  <a:pt x="80396" y="62409"/>
                </a:lnTo>
                <a:lnTo>
                  <a:pt x="81050" y="62680"/>
                </a:lnTo>
                <a:lnTo>
                  <a:pt x="81840" y="62957"/>
                </a:lnTo>
                <a:lnTo>
                  <a:pt x="83289" y="63092"/>
                </a:lnTo>
                <a:lnTo>
                  <a:pt x="91449" y="64194"/>
                </a:lnTo>
                <a:lnTo>
                  <a:pt x="96710" y="65019"/>
                </a:lnTo>
                <a:lnTo>
                  <a:pt x="96840" y="66391"/>
                </a:lnTo>
                <a:lnTo>
                  <a:pt x="97235" y="67770"/>
                </a:lnTo>
                <a:lnTo>
                  <a:pt x="97629" y="69278"/>
                </a:lnTo>
                <a:lnTo>
                  <a:pt x="98289" y="70515"/>
                </a:lnTo>
                <a:lnTo>
                  <a:pt x="98949" y="71617"/>
                </a:lnTo>
                <a:lnTo>
                  <a:pt x="99738" y="72577"/>
                </a:lnTo>
                <a:lnTo>
                  <a:pt x="100657" y="73543"/>
                </a:lnTo>
                <a:lnTo>
                  <a:pt x="101577" y="74226"/>
                </a:lnTo>
                <a:lnTo>
                  <a:pt x="102501" y="74915"/>
                </a:lnTo>
                <a:lnTo>
                  <a:pt x="103550" y="75463"/>
                </a:lnTo>
                <a:lnTo>
                  <a:pt x="104605" y="75876"/>
                </a:lnTo>
                <a:lnTo>
                  <a:pt x="105789" y="76153"/>
                </a:lnTo>
                <a:lnTo>
                  <a:pt x="106843" y="76288"/>
                </a:lnTo>
                <a:lnTo>
                  <a:pt x="108028" y="76429"/>
                </a:lnTo>
                <a:lnTo>
                  <a:pt x="109212" y="76429"/>
                </a:lnTo>
                <a:lnTo>
                  <a:pt x="110396" y="76288"/>
                </a:lnTo>
                <a:lnTo>
                  <a:pt x="111445" y="76017"/>
                </a:lnTo>
                <a:lnTo>
                  <a:pt x="112629" y="75605"/>
                </a:lnTo>
                <a:lnTo>
                  <a:pt x="113684" y="75192"/>
                </a:lnTo>
                <a:lnTo>
                  <a:pt x="114738" y="74503"/>
                </a:lnTo>
                <a:lnTo>
                  <a:pt x="115787" y="73814"/>
                </a:lnTo>
                <a:lnTo>
                  <a:pt x="116842" y="72989"/>
                </a:lnTo>
                <a:lnTo>
                  <a:pt x="117631" y="72029"/>
                </a:lnTo>
                <a:lnTo>
                  <a:pt x="118291" y="71069"/>
                </a:lnTo>
                <a:lnTo>
                  <a:pt x="118815" y="69967"/>
                </a:lnTo>
                <a:lnTo>
                  <a:pt x="119340" y="68865"/>
                </a:lnTo>
                <a:lnTo>
                  <a:pt x="119605" y="67770"/>
                </a:lnTo>
                <a:lnTo>
                  <a:pt x="119870" y="66532"/>
                </a:lnTo>
                <a:lnTo>
                  <a:pt x="120000" y="65431"/>
                </a:lnTo>
                <a:lnTo>
                  <a:pt x="120000" y="64194"/>
                </a:lnTo>
                <a:lnTo>
                  <a:pt x="119735" y="62957"/>
                </a:lnTo>
                <a:lnTo>
                  <a:pt x="119475" y="61720"/>
                </a:lnTo>
                <a:lnTo>
                  <a:pt x="119080" y="60618"/>
                </a:lnTo>
                <a:lnTo>
                  <a:pt x="118686" y="59522"/>
                </a:lnTo>
                <a:lnTo>
                  <a:pt x="118026" y="58421"/>
                </a:lnTo>
                <a:lnTo>
                  <a:pt x="117236" y="57460"/>
                </a:lnTo>
                <a:lnTo>
                  <a:pt x="116577" y="56771"/>
                </a:lnTo>
                <a:lnTo>
                  <a:pt x="115787" y="56082"/>
                </a:lnTo>
                <a:lnTo>
                  <a:pt x="114998" y="55534"/>
                </a:lnTo>
                <a:lnTo>
                  <a:pt x="114208" y="54986"/>
                </a:lnTo>
                <a:lnTo>
                  <a:pt x="113289" y="54574"/>
                </a:lnTo>
                <a:lnTo>
                  <a:pt x="112370" y="54297"/>
                </a:lnTo>
                <a:lnTo>
                  <a:pt x="110396" y="53749"/>
                </a:lnTo>
                <a:lnTo>
                  <a:pt x="108287" y="53472"/>
                </a:lnTo>
                <a:lnTo>
                  <a:pt x="106313" y="53608"/>
                </a:lnTo>
                <a:lnTo>
                  <a:pt x="105264" y="53749"/>
                </a:lnTo>
                <a:lnTo>
                  <a:pt x="104340" y="54020"/>
                </a:lnTo>
                <a:lnTo>
                  <a:pt x="103421" y="54432"/>
                </a:lnTo>
                <a:lnTo>
                  <a:pt x="102501" y="54845"/>
                </a:lnTo>
                <a:lnTo>
                  <a:pt x="102366" y="54845"/>
                </a:lnTo>
                <a:lnTo>
                  <a:pt x="101317" y="55398"/>
                </a:lnTo>
                <a:lnTo>
                  <a:pt x="100263" y="56082"/>
                </a:lnTo>
                <a:lnTo>
                  <a:pt x="99343" y="56907"/>
                </a:lnTo>
                <a:lnTo>
                  <a:pt x="98684" y="57873"/>
                </a:lnTo>
                <a:lnTo>
                  <a:pt x="98024" y="58833"/>
                </a:lnTo>
                <a:lnTo>
                  <a:pt x="97500" y="59935"/>
                </a:lnTo>
                <a:lnTo>
                  <a:pt x="97105" y="61030"/>
                </a:lnTo>
                <a:lnTo>
                  <a:pt x="96840" y="62268"/>
                </a:lnTo>
                <a:lnTo>
                  <a:pt x="89735" y="61307"/>
                </a:lnTo>
                <a:lnTo>
                  <a:pt x="85922" y="60759"/>
                </a:lnTo>
                <a:lnTo>
                  <a:pt x="83024" y="60482"/>
                </a:lnTo>
                <a:lnTo>
                  <a:pt x="81710" y="60347"/>
                </a:lnTo>
                <a:lnTo>
                  <a:pt x="80661" y="60482"/>
                </a:lnTo>
                <a:lnTo>
                  <a:pt x="80791" y="58556"/>
                </a:lnTo>
                <a:lnTo>
                  <a:pt x="80791" y="56494"/>
                </a:lnTo>
                <a:lnTo>
                  <a:pt x="80661" y="54432"/>
                </a:lnTo>
                <a:lnTo>
                  <a:pt x="80266" y="52512"/>
                </a:lnTo>
                <a:lnTo>
                  <a:pt x="80526" y="52235"/>
                </a:lnTo>
                <a:lnTo>
                  <a:pt x="80526" y="52099"/>
                </a:lnTo>
                <a:lnTo>
                  <a:pt x="80396" y="51823"/>
                </a:lnTo>
                <a:lnTo>
                  <a:pt x="80266" y="51687"/>
                </a:lnTo>
                <a:lnTo>
                  <a:pt x="80131" y="51552"/>
                </a:lnTo>
                <a:lnTo>
                  <a:pt x="79607" y="50038"/>
                </a:lnTo>
                <a:lnTo>
                  <a:pt x="79082" y="48524"/>
                </a:lnTo>
                <a:lnTo>
                  <a:pt x="78422" y="47015"/>
                </a:lnTo>
                <a:lnTo>
                  <a:pt x="77633" y="45637"/>
                </a:lnTo>
                <a:lnTo>
                  <a:pt x="76714" y="44400"/>
                </a:lnTo>
                <a:lnTo>
                  <a:pt x="75789" y="43163"/>
                </a:lnTo>
                <a:lnTo>
                  <a:pt x="74740" y="42067"/>
                </a:lnTo>
                <a:lnTo>
                  <a:pt x="73686" y="40965"/>
                </a:lnTo>
                <a:lnTo>
                  <a:pt x="74475" y="40553"/>
                </a:lnTo>
                <a:lnTo>
                  <a:pt x="75264" y="40141"/>
                </a:lnTo>
                <a:lnTo>
                  <a:pt x="76714" y="38904"/>
                </a:lnTo>
                <a:lnTo>
                  <a:pt x="79342" y="36294"/>
                </a:lnTo>
                <a:lnTo>
                  <a:pt x="83813" y="32170"/>
                </a:lnTo>
                <a:lnTo>
                  <a:pt x="85922" y="30108"/>
                </a:lnTo>
                <a:lnTo>
                  <a:pt x="88026" y="27905"/>
                </a:lnTo>
                <a:lnTo>
                  <a:pt x="89870" y="25985"/>
                </a:lnTo>
                <a:lnTo>
                  <a:pt x="91449" y="23923"/>
                </a:lnTo>
                <a:lnTo>
                  <a:pt x="92498" y="24194"/>
                </a:lnTo>
                <a:lnTo>
                  <a:pt x="95526" y="24194"/>
                </a:lnTo>
                <a:lnTo>
                  <a:pt x="96840" y="24058"/>
                </a:lnTo>
                <a:lnTo>
                  <a:pt x="98024" y="23923"/>
                </a:lnTo>
                <a:lnTo>
                  <a:pt x="99208" y="23510"/>
                </a:lnTo>
                <a:lnTo>
                  <a:pt x="100392" y="23098"/>
                </a:lnTo>
                <a:lnTo>
                  <a:pt x="101577" y="22544"/>
                </a:lnTo>
                <a:lnTo>
                  <a:pt x="102631" y="21996"/>
                </a:lnTo>
                <a:lnTo>
                  <a:pt x="103550" y="21307"/>
                </a:lnTo>
                <a:lnTo>
                  <a:pt x="104605" y="20482"/>
                </a:lnTo>
                <a:lnTo>
                  <a:pt x="105394" y="19658"/>
                </a:lnTo>
                <a:lnTo>
                  <a:pt x="106184" y="18697"/>
                </a:lnTo>
                <a:lnTo>
                  <a:pt x="106973" y="17737"/>
                </a:lnTo>
                <a:lnTo>
                  <a:pt x="107498" y="16636"/>
                </a:lnTo>
                <a:lnTo>
                  <a:pt x="108028" y="15398"/>
                </a:lnTo>
                <a:lnTo>
                  <a:pt x="108422" y="14297"/>
                </a:lnTo>
                <a:lnTo>
                  <a:pt x="108817" y="12924"/>
                </a:lnTo>
                <a:lnTo>
                  <a:pt x="108947" y="11687"/>
                </a:lnTo>
                <a:lnTo>
                  <a:pt x="109077" y="10586"/>
                </a:lnTo>
                <a:lnTo>
                  <a:pt x="108947" y="9490"/>
                </a:lnTo>
                <a:lnTo>
                  <a:pt x="108682" y="8388"/>
                </a:lnTo>
                <a:lnTo>
                  <a:pt x="108422" y="7287"/>
                </a:lnTo>
                <a:lnTo>
                  <a:pt x="107892" y="6326"/>
                </a:lnTo>
                <a:lnTo>
                  <a:pt x="107368" y="5502"/>
                </a:lnTo>
                <a:lnTo>
                  <a:pt x="106843" y="4541"/>
                </a:lnTo>
                <a:lnTo>
                  <a:pt x="106054" y="3852"/>
                </a:lnTo>
                <a:lnTo>
                  <a:pt x="105264" y="3027"/>
                </a:lnTo>
                <a:lnTo>
                  <a:pt x="104475" y="2344"/>
                </a:lnTo>
                <a:lnTo>
                  <a:pt x="103550" y="1790"/>
                </a:lnTo>
                <a:lnTo>
                  <a:pt x="102631" y="1378"/>
                </a:lnTo>
                <a:lnTo>
                  <a:pt x="101712" y="965"/>
                </a:lnTo>
                <a:lnTo>
                  <a:pt x="100657" y="694"/>
                </a:lnTo>
                <a:lnTo>
                  <a:pt x="99603" y="418"/>
                </a:lnTo>
                <a:lnTo>
                  <a:pt x="98554" y="418"/>
                </a:lnTo>
                <a:lnTo>
                  <a:pt x="97894" y="141"/>
                </a:lnTo>
                <a:lnTo>
                  <a:pt x="97235" y="5"/>
                </a:lnTo>
                <a:close/>
              </a:path>
            </a:pathLst>
          </a:custGeom>
          <a:solidFill>
            <a:srgbClr val="FF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27"/>
          <p:cNvSpPr/>
          <p:nvPr/>
        </p:nvSpPr>
        <p:spPr>
          <a:xfrm>
            <a:off x="5584727" y="590550"/>
            <a:ext cx="485006" cy="464266"/>
          </a:xfrm>
          <a:custGeom>
            <a:rect b="b" l="l" r="r" t="t"/>
            <a:pathLst>
              <a:path extrusionOk="0" h="120000" w="120000">
                <a:moveTo>
                  <a:pt x="96315" y="2892"/>
                </a:moveTo>
                <a:lnTo>
                  <a:pt x="96840" y="3304"/>
                </a:lnTo>
                <a:lnTo>
                  <a:pt x="97105" y="3440"/>
                </a:lnTo>
                <a:lnTo>
                  <a:pt x="97500" y="3581"/>
                </a:lnTo>
                <a:lnTo>
                  <a:pt x="98419" y="3581"/>
                </a:lnTo>
                <a:lnTo>
                  <a:pt x="99473" y="3716"/>
                </a:lnTo>
                <a:lnTo>
                  <a:pt x="100392" y="3852"/>
                </a:lnTo>
                <a:lnTo>
                  <a:pt x="101182" y="4264"/>
                </a:lnTo>
                <a:lnTo>
                  <a:pt x="101971" y="4677"/>
                </a:lnTo>
                <a:lnTo>
                  <a:pt x="102761" y="5230"/>
                </a:lnTo>
                <a:lnTo>
                  <a:pt x="103421" y="5778"/>
                </a:lnTo>
                <a:lnTo>
                  <a:pt x="104080" y="6468"/>
                </a:lnTo>
                <a:lnTo>
                  <a:pt x="104605" y="7151"/>
                </a:lnTo>
                <a:lnTo>
                  <a:pt x="105129" y="7840"/>
                </a:lnTo>
                <a:lnTo>
                  <a:pt x="105394" y="8801"/>
                </a:lnTo>
                <a:lnTo>
                  <a:pt x="105659" y="9625"/>
                </a:lnTo>
                <a:lnTo>
                  <a:pt x="105789" y="10586"/>
                </a:lnTo>
                <a:lnTo>
                  <a:pt x="105789" y="11552"/>
                </a:lnTo>
                <a:lnTo>
                  <a:pt x="105789" y="12647"/>
                </a:lnTo>
                <a:lnTo>
                  <a:pt x="105524" y="13613"/>
                </a:lnTo>
                <a:lnTo>
                  <a:pt x="105264" y="14574"/>
                </a:lnTo>
                <a:lnTo>
                  <a:pt x="104870" y="15534"/>
                </a:lnTo>
                <a:lnTo>
                  <a:pt x="104340" y="16359"/>
                </a:lnTo>
                <a:lnTo>
                  <a:pt x="103815" y="17048"/>
                </a:lnTo>
                <a:lnTo>
                  <a:pt x="103156" y="17737"/>
                </a:lnTo>
                <a:lnTo>
                  <a:pt x="102501" y="18285"/>
                </a:lnTo>
                <a:lnTo>
                  <a:pt x="101712" y="18833"/>
                </a:lnTo>
                <a:lnTo>
                  <a:pt x="100922" y="19245"/>
                </a:lnTo>
                <a:lnTo>
                  <a:pt x="99208" y="19935"/>
                </a:lnTo>
                <a:lnTo>
                  <a:pt x="97500" y="20347"/>
                </a:lnTo>
                <a:lnTo>
                  <a:pt x="95656" y="20624"/>
                </a:lnTo>
                <a:lnTo>
                  <a:pt x="93817" y="20624"/>
                </a:lnTo>
                <a:lnTo>
                  <a:pt x="94212" y="20070"/>
                </a:lnTo>
                <a:lnTo>
                  <a:pt x="95526" y="18149"/>
                </a:lnTo>
                <a:lnTo>
                  <a:pt x="96710" y="15946"/>
                </a:lnTo>
                <a:lnTo>
                  <a:pt x="97235" y="14851"/>
                </a:lnTo>
                <a:lnTo>
                  <a:pt x="97629" y="13613"/>
                </a:lnTo>
                <a:lnTo>
                  <a:pt x="98024" y="12512"/>
                </a:lnTo>
                <a:lnTo>
                  <a:pt x="98159" y="11410"/>
                </a:lnTo>
                <a:lnTo>
                  <a:pt x="98159" y="10998"/>
                </a:lnTo>
                <a:lnTo>
                  <a:pt x="97894" y="10727"/>
                </a:lnTo>
                <a:lnTo>
                  <a:pt x="97764" y="10450"/>
                </a:lnTo>
                <a:lnTo>
                  <a:pt x="97370" y="10314"/>
                </a:lnTo>
                <a:lnTo>
                  <a:pt x="97105" y="10173"/>
                </a:lnTo>
                <a:lnTo>
                  <a:pt x="96710" y="10173"/>
                </a:lnTo>
                <a:lnTo>
                  <a:pt x="96445" y="10314"/>
                </a:lnTo>
                <a:lnTo>
                  <a:pt x="96186" y="10586"/>
                </a:lnTo>
                <a:lnTo>
                  <a:pt x="95526" y="11410"/>
                </a:lnTo>
                <a:lnTo>
                  <a:pt x="95001" y="12376"/>
                </a:lnTo>
                <a:lnTo>
                  <a:pt x="93947" y="14438"/>
                </a:lnTo>
                <a:lnTo>
                  <a:pt x="92892" y="16359"/>
                </a:lnTo>
                <a:lnTo>
                  <a:pt x="91843" y="18421"/>
                </a:lnTo>
                <a:lnTo>
                  <a:pt x="91449" y="17325"/>
                </a:lnTo>
                <a:lnTo>
                  <a:pt x="91054" y="16088"/>
                </a:lnTo>
                <a:lnTo>
                  <a:pt x="90659" y="14986"/>
                </a:lnTo>
                <a:lnTo>
                  <a:pt x="90524" y="13885"/>
                </a:lnTo>
                <a:lnTo>
                  <a:pt x="90394" y="12647"/>
                </a:lnTo>
                <a:lnTo>
                  <a:pt x="90394" y="11410"/>
                </a:lnTo>
                <a:lnTo>
                  <a:pt x="90524" y="10173"/>
                </a:lnTo>
                <a:lnTo>
                  <a:pt x="90659" y="8936"/>
                </a:lnTo>
                <a:lnTo>
                  <a:pt x="90919" y="8111"/>
                </a:lnTo>
                <a:lnTo>
                  <a:pt x="91313" y="7428"/>
                </a:lnTo>
                <a:lnTo>
                  <a:pt x="91708" y="6603"/>
                </a:lnTo>
                <a:lnTo>
                  <a:pt x="92103" y="5914"/>
                </a:lnTo>
                <a:lnTo>
                  <a:pt x="93287" y="4677"/>
                </a:lnTo>
                <a:lnTo>
                  <a:pt x="94607" y="3716"/>
                </a:lnTo>
                <a:lnTo>
                  <a:pt x="95396" y="3304"/>
                </a:lnTo>
                <a:lnTo>
                  <a:pt x="96315" y="2892"/>
                </a:lnTo>
                <a:close/>
                <a:moveTo>
                  <a:pt x="27636" y="8936"/>
                </a:moveTo>
                <a:lnTo>
                  <a:pt x="27896" y="9348"/>
                </a:lnTo>
                <a:lnTo>
                  <a:pt x="28291" y="9625"/>
                </a:lnTo>
                <a:lnTo>
                  <a:pt x="28686" y="9761"/>
                </a:lnTo>
                <a:lnTo>
                  <a:pt x="29215" y="9625"/>
                </a:lnTo>
                <a:lnTo>
                  <a:pt x="30135" y="9348"/>
                </a:lnTo>
                <a:lnTo>
                  <a:pt x="30924" y="9213"/>
                </a:lnTo>
                <a:lnTo>
                  <a:pt x="32373" y="9213"/>
                </a:lnTo>
                <a:lnTo>
                  <a:pt x="33163" y="9490"/>
                </a:lnTo>
                <a:lnTo>
                  <a:pt x="33687" y="9902"/>
                </a:lnTo>
                <a:lnTo>
                  <a:pt x="34347" y="10450"/>
                </a:lnTo>
                <a:lnTo>
                  <a:pt x="35001" y="11275"/>
                </a:lnTo>
                <a:lnTo>
                  <a:pt x="35661" y="12789"/>
                </a:lnTo>
                <a:lnTo>
                  <a:pt x="36321" y="14297"/>
                </a:lnTo>
                <a:lnTo>
                  <a:pt x="36715" y="15811"/>
                </a:lnTo>
                <a:lnTo>
                  <a:pt x="36975" y="17460"/>
                </a:lnTo>
                <a:lnTo>
                  <a:pt x="37240" y="18562"/>
                </a:lnTo>
                <a:lnTo>
                  <a:pt x="37240" y="19522"/>
                </a:lnTo>
                <a:lnTo>
                  <a:pt x="37110" y="20482"/>
                </a:lnTo>
                <a:lnTo>
                  <a:pt x="36845" y="21448"/>
                </a:lnTo>
                <a:lnTo>
                  <a:pt x="36580" y="22273"/>
                </a:lnTo>
                <a:lnTo>
                  <a:pt x="36186" y="22957"/>
                </a:lnTo>
                <a:lnTo>
                  <a:pt x="35661" y="23646"/>
                </a:lnTo>
                <a:lnTo>
                  <a:pt x="35001" y="24335"/>
                </a:lnTo>
                <a:lnTo>
                  <a:pt x="34082" y="22821"/>
                </a:lnTo>
                <a:lnTo>
                  <a:pt x="33163" y="21448"/>
                </a:lnTo>
                <a:lnTo>
                  <a:pt x="32373" y="19935"/>
                </a:lnTo>
                <a:lnTo>
                  <a:pt x="31714" y="18421"/>
                </a:lnTo>
                <a:lnTo>
                  <a:pt x="31449" y="17873"/>
                </a:lnTo>
                <a:lnTo>
                  <a:pt x="30924" y="16912"/>
                </a:lnTo>
                <a:lnTo>
                  <a:pt x="30659" y="16500"/>
                </a:lnTo>
                <a:lnTo>
                  <a:pt x="30264" y="16223"/>
                </a:lnTo>
                <a:lnTo>
                  <a:pt x="29870" y="16088"/>
                </a:lnTo>
                <a:lnTo>
                  <a:pt x="29610" y="16359"/>
                </a:lnTo>
                <a:lnTo>
                  <a:pt x="29215" y="16771"/>
                </a:lnTo>
                <a:lnTo>
                  <a:pt x="29080" y="17325"/>
                </a:lnTo>
                <a:lnTo>
                  <a:pt x="29080" y="17873"/>
                </a:lnTo>
                <a:lnTo>
                  <a:pt x="29080" y="18421"/>
                </a:lnTo>
                <a:lnTo>
                  <a:pt x="29475" y="19522"/>
                </a:lnTo>
                <a:lnTo>
                  <a:pt x="29870" y="20482"/>
                </a:lnTo>
                <a:lnTo>
                  <a:pt x="31189" y="23098"/>
                </a:lnTo>
                <a:lnTo>
                  <a:pt x="32633" y="25708"/>
                </a:lnTo>
                <a:lnTo>
                  <a:pt x="31189" y="26120"/>
                </a:lnTo>
                <a:lnTo>
                  <a:pt x="29475" y="26256"/>
                </a:lnTo>
                <a:lnTo>
                  <a:pt x="28426" y="26256"/>
                </a:lnTo>
                <a:lnTo>
                  <a:pt x="27501" y="26120"/>
                </a:lnTo>
                <a:lnTo>
                  <a:pt x="26712" y="25985"/>
                </a:lnTo>
                <a:lnTo>
                  <a:pt x="25922" y="25708"/>
                </a:lnTo>
                <a:lnTo>
                  <a:pt x="25268" y="25295"/>
                </a:lnTo>
                <a:lnTo>
                  <a:pt x="24608" y="24747"/>
                </a:lnTo>
                <a:lnTo>
                  <a:pt x="23949" y="24335"/>
                </a:lnTo>
                <a:lnTo>
                  <a:pt x="23554" y="23646"/>
                </a:lnTo>
                <a:lnTo>
                  <a:pt x="23029" y="22957"/>
                </a:lnTo>
                <a:lnTo>
                  <a:pt x="22635" y="22273"/>
                </a:lnTo>
                <a:lnTo>
                  <a:pt x="22370" y="21584"/>
                </a:lnTo>
                <a:lnTo>
                  <a:pt x="22110" y="20759"/>
                </a:lnTo>
                <a:lnTo>
                  <a:pt x="21975" y="19799"/>
                </a:lnTo>
                <a:lnTo>
                  <a:pt x="21975" y="18974"/>
                </a:lnTo>
                <a:lnTo>
                  <a:pt x="21975" y="18008"/>
                </a:lnTo>
                <a:lnTo>
                  <a:pt x="22110" y="17048"/>
                </a:lnTo>
                <a:lnTo>
                  <a:pt x="22370" y="15675"/>
                </a:lnTo>
                <a:lnTo>
                  <a:pt x="22764" y="14438"/>
                </a:lnTo>
                <a:lnTo>
                  <a:pt x="23294" y="13201"/>
                </a:lnTo>
                <a:lnTo>
                  <a:pt x="23949" y="12099"/>
                </a:lnTo>
                <a:lnTo>
                  <a:pt x="24608" y="11139"/>
                </a:lnTo>
                <a:lnTo>
                  <a:pt x="25528" y="10173"/>
                </a:lnTo>
                <a:lnTo>
                  <a:pt x="26582" y="9490"/>
                </a:lnTo>
                <a:lnTo>
                  <a:pt x="27636" y="8936"/>
                </a:lnTo>
                <a:close/>
                <a:moveTo>
                  <a:pt x="67764" y="42615"/>
                </a:moveTo>
                <a:lnTo>
                  <a:pt x="66315" y="42751"/>
                </a:lnTo>
                <a:lnTo>
                  <a:pt x="64872" y="42892"/>
                </a:lnTo>
                <a:lnTo>
                  <a:pt x="63552" y="43163"/>
                </a:lnTo>
                <a:lnTo>
                  <a:pt x="62108" y="43440"/>
                </a:lnTo>
                <a:lnTo>
                  <a:pt x="60659" y="43852"/>
                </a:lnTo>
                <a:lnTo>
                  <a:pt x="59345" y="44541"/>
                </a:lnTo>
                <a:lnTo>
                  <a:pt x="59080" y="44812"/>
                </a:lnTo>
                <a:lnTo>
                  <a:pt x="59080" y="45225"/>
                </a:lnTo>
                <a:lnTo>
                  <a:pt x="59345" y="45502"/>
                </a:lnTo>
                <a:lnTo>
                  <a:pt x="59740" y="45637"/>
                </a:lnTo>
                <a:lnTo>
                  <a:pt x="61184" y="45502"/>
                </a:lnTo>
                <a:lnTo>
                  <a:pt x="62633" y="45366"/>
                </a:lnTo>
                <a:lnTo>
                  <a:pt x="64212" y="45089"/>
                </a:lnTo>
                <a:lnTo>
                  <a:pt x="65661" y="44812"/>
                </a:lnTo>
                <a:lnTo>
                  <a:pt x="66975" y="44677"/>
                </a:lnTo>
                <a:lnTo>
                  <a:pt x="68159" y="44677"/>
                </a:lnTo>
                <a:lnTo>
                  <a:pt x="69343" y="44541"/>
                </a:lnTo>
                <a:lnTo>
                  <a:pt x="70003" y="44400"/>
                </a:lnTo>
                <a:lnTo>
                  <a:pt x="70528" y="43988"/>
                </a:lnTo>
                <a:lnTo>
                  <a:pt x="70657" y="43852"/>
                </a:lnTo>
                <a:lnTo>
                  <a:pt x="70793" y="43575"/>
                </a:lnTo>
                <a:lnTo>
                  <a:pt x="70657" y="43440"/>
                </a:lnTo>
                <a:lnTo>
                  <a:pt x="70528" y="43163"/>
                </a:lnTo>
                <a:lnTo>
                  <a:pt x="69868" y="42892"/>
                </a:lnTo>
                <a:lnTo>
                  <a:pt x="69214" y="42615"/>
                </a:lnTo>
                <a:close/>
                <a:moveTo>
                  <a:pt x="108157" y="56636"/>
                </a:moveTo>
                <a:lnTo>
                  <a:pt x="109077" y="56771"/>
                </a:lnTo>
                <a:lnTo>
                  <a:pt x="110131" y="56907"/>
                </a:lnTo>
                <a:lnTo>
                  <a:pt x="111050" y="57048"/>
                </a:lnTo>
                <a:lnTo>
                  <a:pt x="111975" y="57460"/>
                </a:lnTo>
                <a:lnTo>
                  <a:pt x="112764" y="57873"/>
                </a:lnTo>
                <a:lnTo>
                  <a:pt x="113684" y="58421"/>
                </a:lnTo>
                <a:lnTo>
                  <a:pt x="114603" y="58969"/>
                </a:lnTo>
                <a:lnTo>
                  <a:pt x="115263" y="59793"/>
                </a:lnTo>
                <a:lnTo>
                  <a:pt x="115922" y="60482"/>
                </a:lnTo>
                <a:lnTo>
                  <a:pt x="116317" y="61443"/>
                </a:lnTo>
                <a:lnTo>
                  <a:pt x="116712" y="62268"/>
                </a:lnTo>
                <a:lnTo>
                  <a:pt x="116842" y="63234"/>
                </a:lnTo>
                <a:lnTo>
                  <a:pt x="116971" y="64194"/>
                </a:lnTo>
                <a:lnTo>
                  <a:pt x="116971" y="65154"/>
                </a:lnTo>
                <a:lnTo>
                  <a:pt x="116842" y="66120"/>
                </a:lnTo>
                <a:lnTo>
                  <a:pt x="116577" y="67080"/>
                </a:lnTo>
                <a:lnTo>
                  <a:pt x="116317" y="67905"/>
                </a:lnTo>
                <a:lnTo>
                  <a:pt x="115922" y="68865"/>
                </a:lnTo>
                <a:lnTo>
                  <a:pt x="115392" y="69690"/>
                </a:lnTo>
                <a:lnTo>
                  <a:pt x="114738" y="70515"/>
                </a:lnTo>
                <a:lnTo>
                  <a:pt x="114078" y="71204"/>
                </a:lnTo>
                <a:lnTo>
                  <a:pt x="113289" y="71752"/>
                </a:lnTo>
                <a:lnTo>
                  <a:pt x="112500" y="72306"/>
                </a:lnTo>
                <a:lnTo>
                  <a:pt x="111580" y="72718"/>
                </a:lnTo>
                <a:lnTo>
                  <a:pt x="110791" y="72989"/>
                </a:lnTo>
                <a:lnTo>
                  <a:pt x="110001" y="73266"/>
                </a:lnTo>
                <a:lnTo>
                  <a:pt x="109077" y="73402"/>
                </a:lnTo>
                <a:lnTo>
                  <a:pt x="108287" y="73402"/>
                </a:lnTo>
                <a:lnTo>
                  <a:pt x="107368" y="73266"/>
                </a:lnTo>
                <a:lnTo>
                  <a:pt x="106578" y="73130"/>
                </a:lnTo>
                <a:lnTo>
                  <a:pt x="105659" y="72854"/>
                </a:lnTo>
                <a:lnTo>
                  <a:pt x="104870" y="72577"/>
                </a:lnTo>
                <a:lnTo>
                  <a:pt x="104080" y="72164"/>
                </a:lnTo>
                <a:lnTo>
                  <a:pt x="103421" y="71617"/>
                </a:lnTo>
                <a:lnTo>
                  <a:pt x="102631" y="71069"/>
                </a:lnTo>
                <a:lnTo>
                  <a:pt x="101971" y="70379"/>
                </a:lnTo>
                <a:lnTo>
                  <a:pt x="101447" y="69690"/>
                </a:lnTo>
                <a:lnTo>
                  <a:pt x="100922" y="69007"/>
                </a:lnTo>
                <a:lnTo>
                  <a:pt x="100392" y="68182"/>
                </a:lnTo>
                <a:lnTo>
                  <a:pt x="99998" y="67216"/>
                </a:lnTo>
                <a:lnTo>
                  <a:pt x="99738" y="66256"/>
                </a:lnTo>
                <a:lnTo>
                  <a:pt x="99603" y="65431"/>
                </a:lnTo>
                <a:lnTo>
                  <a:pt x="106973" y="66391"/>
                </a:lnTo>
                <a:lnTo>
                  <a:pt x="107498" y="66391"/>
                </a:lnTo>
                <a:lnTo>
                  <a:pt x="107892" y="66120"/>
                </a:lnTo>
                <a:lnTo>
                  <a:pt x="108157" y="65708"/>
                </a:lnTo>
                <a:lnTo>
                  <a:pt x="108287" y="65154"/>
                </a:lnTo>
                <a:lnTo>
                  <a:pt x="108157" y="64606"/>
                </a:lnTo>
                <a:lnTo>
                  <a:pt x="107892" y="64194"/>
                </a:lnTo>
                <a:lnTo>
                  <a:pt x="107498" y="63781"/>
                </a:lnTo>
                <a:lnTo>
                  <a:pt x="106973" y="63646"/>
                </a:lnTo>
                <a:lnTo>
                  <a:pt x="99603" y="62680"/>
                </a:lnTo>
                <a:lnTo>
                  <a:pt x="99998" y="61030"/>
                </a:lnTo>
                <a:lnTo>
                  <a:pt x="100657" y="59381"/>
                </a:lnTo>
                <a:lnTo>
                  <a:pt x="102107" y="58833"/>
                </a:lnTo>
                <a:lnTo>
                  <a:pt x="103421" y="58144"/>
                </a:lnTo>
                <a:lnTo>
                  <a:pt x="104735" y="57460"/>
                </a:lnTo>
                <a:lnTo>
                  <a:pt x="106184" y="56907"/>
                </a:lnTo>
                <a:lnTo>
                  <a:pt x="107238" y="56771"/>
                </a:lnTo>
                <a:lnTo>
                  <a:pt x="108157" y="56636"/>
                </a:lnTo>
                <a:close/>
                <a:moveTo>
                  <a:pt x="59740" y="38627"/>
                </a:moveTo>
                <a:lnTo>
                  <a:pt x="60924" y="38768"/>
                </a:lnTo>
                <a:lnTo>
                  <a:pt x="62238" y="38904"/>
                </a:lnTo>
                <a:lnTo>
                  <a:pt x="63422" y="39180"/>
                </a:lnTo>
                <a:lnTo>
                  <a:pt x="62503" y="39316"/>
                </a:lnTo>
                <a:lnTo>
                  <a:pt x="61449" y="39593"/>
                </a:lnTo>
                <a:lnTo>
                  <a:pt x="60394" y="39864"/>
                </a:lnTo>
                <a:lnTo>
                  <a:pt x="59345" y="40418"/>
                </a:lnTo>
                <a:lnTo>
                  <a:pt x="58950" y="40830"/>
                </a:lnTo>
                <a:lnTo>
                  <a:pt x="58686" y="41242"/>
                </a:lnTo>
                <a:lnTo>
                  <a:pt x="58686" y="41378"/>
                </a:lnTo>
                <a:lnTo>
                  <a:pt x="59210" y="41513"/>
                </a:lnTo>
                <a:lnTo>
                  <a:pt x="59740" y="41655"/>
                </a:lnTo>
                <a:lnTo>
                  <a:pt x="60789" y="41513"/>
                </a:lnTo>
                <a:lnTo>
                  <a:pt x="62898" y="40965"/>
                </a:lnTo>
                <a:lnTo>
                  <a:pt x="64736" y="40689"/>
                </a:lnTo>
                <a:lnTo>
                  <a:pt x="65791" y="40553"/>
                </a:lnTo>
                <a:lnTo>
                  <a:pt x="66580" y="40141"/>
                </a:lnTo>
                <a:lnTo>
                  <a:pt x="67764" y="40689"/>
                </a:lnTo>
                <a:lnTo>
                  <a:pt x="68819" y="41378"/>
                </a:lnTo>
                <a:lnTo>
                  <a:pt x="69868" y="42067"/>
                </a:lnTo>
                <a:lnTo>
                  <a:pt x="70922" y="42751"/>
                </a:lnTo>
                <a:lnTo>
                  <a:pt x="71842" y="43575"/>
                </a:lnTo>
                <a:lnTo>
                  <a:pt x="72766" y="44541"/>
                </a:lnTo>
                <a:lnTo>
                  <a:pt x="73686" y="45502"/>
                </a:lnTo>
                <a:lnTo>
                  <a:pt x="74475" y="46603"/>
                </a:lnTo>
                <a:lnTo>
                  <a:pt x="73161" y="46462"/>
                </a:lnTo>
                <a:lnTo>
                  <a:pt x="71977" y="46462"/>
                </a:lnTo>
                <a:lnTo>
                  <a:pt x="69473" y="46739"/>
                </a:lnTo>
                <a:lnTo>
                  <a:pt x="67370" y="47151"/>
                </a:lnTo>
                <a:lnTo>
                  <a:pt x="65266" y="47563"/>
                </a:lnTo>
                <a:lnTo>
                  <a:pt x="63293" y="48388"/>
                </a:lnTo>
                <a:lnTo>
                  <a:pt x="62368" y="48936"/>
                </a:lnTo>
                <a:lnTo>
                  <a:pt x="61449" y="49490"/>
                </a:lnTo>
                <a:lnTo>
                  <a:pt x="61319" y="49625"/>
                </a:lnTo>
                <a:lnTo>
                  <a:pt x="61319" y="49902"/>
                </a:lnTo>
                <a:lnTo>
                  <a:pt x="61449" y="50038"/>
                </a:lnTo>
                <a:lnTo>
                  <a:pt x="61578" y="50173"/>
                </a:lnTo>
                <a:lnTo>
                  <a:pt x="63552" y="49902"/>
                </a:lnTo>
                <a:lnTo>
                  <a:pt x="65526" y="49490"/>
                </a:lnTo>
                <a:lnTo>
                  <a:pt x="67500" y="49077"/>
                </a:lnTo>
                <a:lnTo>
                  <a:pt x="69473" y="48936"/>
                </a:lnTo>
                <a:lnTo>
                  <a:pt x="72631" y="48936"/>
                </a:lnTo>
                <a:lnTo>
                  <a:pt x="74345" y="49077"/>
                </a:lnTo>
                <a:lnTo>
                  <a:pt x="75135" y="48936"/>
                </a:lnTo>
                <a:lnTo>
                  <a:pt x="75789" y="48936"/>
                </a:lnTo>
                <a:lnTo>
                  <a:pt x="76714" y="50998"/>
                </a:lnTo>
                <a:lnTo>
                  <a:pt x="74475" y="51139"/>
                </a:lnTo>
                <a:lnTo>
                  <a:pt x="72236" y="51410"/>
                </a:lnTo>
                <a:lnTo>
                  <a:pt x="70263" y="51687"/>
                </a:lnTo>
                <a:lnTo>
                  <a:pt x="68159" y="51964"/>
                </a:lnTo>
                <a:lnTo>
                  <a:pt x="66186" y="52512"/>
                </a:lnTo>
                <a:lnTo>
                  <a:pt x="65266" y="52924"/>
                </a:lnTo>
                <a:lnTo>
                  <a:pt x="64342" y="53472"/>
                </a:lnTo>
                <a:lnTo>
                  <a:pt x="64212" y="53608"/>
                </a:lnTo>
                <a:lnTo>
                  <a:pt x="64212" y="53885"/>
                </a:lnTo>
                <a:lnTo>
                  <a:pt x="64342" y="54020"/>
                </a:lnTo>
                <a:lnTo>
                  <a:pt x="64607" y="54161"/>
                </a:lnTo>
                <a:lnTo>
                  <a:pt x="66710" y="54161"/>
                </a:lnTo>
                <a:lnTo>
                  <a:pt x="68949" y="53885"/>
                </a:lnTo>
                <a:lnTo>
                  <a:pt x="71052" y="53472"/>
                </a:lnTo>
                <a:lnTo>
                  <a:pt x="73161" y="53195"/>
                </a:lnTo>
                <a:lnTo>
                  <a:pt x="75264" y="53195"/>
                </a:lnTo>
                <a:lnTo>
                  <a:pt x="77503" y="53060"/>
                </a:lnTo>
                <a:lnTo>
                  <a:pt x="77763" y="54574"/>
                </a:lnTo>
                <a:lnTo>
                  <a:pt x="77898" y="55946"/>
                </a:lnTo>
                <a:lnTo>
                  <a:pt x="76449" y="55534"/>
                </a:lnTo>
                <a:lnTo>
                  <a:pt x="75000" y="55257"/>
                </a:lnTo>
                <a:lnTo>
                  <a:pt x="73421" y="55257"/>
                </a:lnTo>
                <a:lnTo>
                  <a:pt x="71842" y="55398"/>
                </a:lnTo>
                <a:lnTo>
                  <a:pt x="70263" y="55670"/>
                </a:lnTo>
                <a:lnTo>
                  <a:pt x="68819" y="55946"/>
                </a:lnTo>
                <a:lnTo>
                  <a:pt x="67370" y="56494"/>
                </a:lnTo>
                <a:lnTo>
                  <a:pt x="66056" y="57048"/>
                </a:lnTo>
                <a:lnTo>
                  <a:pt x="65921" y="57184"/>
                </a:lnTo>
                <a:lnTo>
                  <a:pt x="65921" y="57460"/>
                </a:lnTo>
                <a:lnTo>
                  <a:pt x="66056" y="57596"/>
                </a:lnTo>
                <a:lnTo>
                  <a:pt x="66186" y="57731"/>
                </a:lnTo>
                <a:lnTo>
                  <a:pt x="69473" y="57596"/>
                </a:lnTo>
                <a:lnTo>
                  <a:pt x="72766" y="57596"/>
                </a:lnTo>
                <a:lnTo>
                  <a:pt x="75394" y="57731"/>
                </a:lnTo>
                <a:lnTo>
                  <a:pt x="78028" y="57731"/>
                </a:lnTo>
                <a:lnTo>
                  <a:pt x="78028" y="59110"/>
                </a:lnTo>
                <a:lnTo>
                  <a:pt x="77898" y="60482"/>
                </a:lnTo>
                <a:lnTo>
                  <a:pt x="76714" y="60070"/>
                </a:lnTo>
                <a:lnTo>
                  <a:pt x="75529" y="59935"/>
                </a:lnTo>
                <a:lnTo>
                  <a:pt x="73026" y="59658"/>
                </a:lnTo>
                <a:lnTo>
                  <a:pt x="71317" y="59381"/>
                </a:lnTo>
                <a:lnTo>
                  <a:pt x="69343" y="59110"/>
                </a:lnTo>
                <a:lnTo>
                  <a:pt x="68424" y="59110"/>
                </a:lnTo>
                <a:lnTo>
                  <a:pt x="67500" y="59245"/>
                </a:lnTo>
                <a:lnTo>
                  <a:pt x="66710" y="59522"/>
                </a:lnTo>
                <a:lnTo>
                  <a:pt x="65921" y="59935"/>
                </a:lnTo>
                <a:lnTo>
                  <a:pt x="65921" y="60070"/>
                </a:lnTo>
                <a:lnTo>
                  <a:pt x="66580" y="60618"/>
                </a:lnTo>
                <a:lnTo>
                  <a:pt x="67370" y="61030"/>
                </a:lnTo>
                <a:lnTo>
                  <a:pt x="68289" y="61307"/>
                </a:lnTo>
                <a:lnTo>
                  <a:pt x="69078" y="61443"/>
                </a:lnTo>
                <a:lnTo>
                  <a:pt x="71052" y="61720"/>
                </a:lnTo>
                <a:lnTo>
                  <a:pt x="72766" y="61855"/>
                </a:lnTo>
                <a:lnTo>
                  <a:pt x="75000" y="62409"/>
                </a:lnTo>
                <a:lnTo>
                  <a:pt x="76319" y="62544"/>
                </a:lnTo>
                <a:lnTo>
                  <a:pt x="77503" y="62544"/>
                </a:lnTo>
                <a:lnTo>
                  <a:pt x="76973" y="64058"/>
                </a:lnTo>
                <a:lnTo>
                  <a:pt x="76449" y="65567"/>
                </a:lnTo>
                <a:lnTo>
                  <a:pt x="75789" y="66945"/>
                </a:lnTo>
                <a:lnTo>
                  <a:pt x="75000" y="68318"/>
                </a:lnTo>
                <a:lnTo>
                  <a:pt x="74870" y="67770"/>
                </a:lnTo>
                <a:lnTo>
                  <a:pt x="74605" y="67216"/>
                </a:lnTo>
                <a:lnTo>
                  <a:pt x="74210" y="66804"/>
                </a:lnTo>
                <a:lnTo>
                  <a:pt x="73686" y="66532"/>
                </a:lnTo>
                <a:lnTo>
                  <a:pt x="72631" y="65979"/>
                </a:lnTo>
                <a:lnTo>
                  <a:pt x="71582" y="65567"/>
                </a:lnTo>
                <a:lnTo>
                  <a:pt x="70003" y="65154"/>
                </a:lnTo>
                <a:lnTo>
                  <a:pt x="68424" y="64883"/>
                </a:lnTo>
                <a:lnTo>
                  <a:pt x="66845" y="64883"/>
                </a:lnTo>
                <a:lnTo>
                  <a:pt x="65266" y="65019"/>
                </a:lnTo>
                <a:lnTo>
                  <a:pt x="65131" y="65154"/>
                </a:lnTo>
                <a:lnTo>
                  <a:pt x="65131" y="65295"/>
                </a:lnTo>
                <a:lnTo>
                  <a:pt x="65131" y="65567"/>
                </a:lnTo>
                <a:lnTo>
                  <a:pt x="65266" y="65708"/>
                </a:lnTo>
                <a:lnTo>
                  <a:pt x="68554" y="66804"/>
                </a:lnTo>
                <a:lnTo>
                  <a:pt x="70133" y="67493"/>
                </a:lnTo>
                <a:lnTo>
                  <a:pt x="71712" y="68182"/>
                </a:lnTo>
                <a:lnTo>
                  <a:pt x="72896" y="68865"/>
                </a:lnTo>
                <a:lnTo>
                  <a:pt x="73686" y="69142"/>
                </a:lnTo>
                <a:lnTo>
                  <a:pt x="74345" y="69142"/>
                </a:lnTo>
                <a:lnTo>
                  <a:pt x="73026" y="70927"/>
                </a:lnTo>
                <a:lnTo>
                  <a:pt x="71317" y="69831"/>
                </a:lnTo>
                <a:lnTo>
                  <a:pt x="68159" y="67905"/>
                </a:lnTo>
                <a:lnTo>
                  <a:pt x="66450" y="67216"/>
                </a:lnTo>
                <a:lnTo>
                  <a:pt x="65661" y="66945"/>
                </a:lnTo>
                <a:lnTo>
                  <a:pt x="64736" y="66668"/>
                </a:lnTo>
                <a:lnTo>
                  <a:pt x="64477" y="66668"/>
                </a:lnTo>
                <a:lnTo>
                  <a:pt x="64342" y="66804"/>
                </a:lnTo>
                <a:lnTo>
                  <a:pt x="64212" y="67080"/>
                </a:lnTo>
                <a:lnTo>
                  <a:pt x="64342" y="67357"/>
                </a:lnTo>
                <a:lnTo>
                  <a:pt x="65266" y="68453"/>
                </a:lnTo>
                <a:lnTo>
                  <a:pt x="66315" y="69419"/>
                </a:lnTo>
                <a:lnTo>
                  <a:pt x="67500" y="70244"/>
                </a:lnTo>
                <a:lnTo>
                  <a:pt x="68819" y="71069"/>
                </a:lnTo>
                <a:lnTo>
                  <a:pt x="71052" y="72718"/>
                </a:lnTo>
                <a:lnTo>
                  <a:pt x="69214" y="74091"/>
                </a:lnTo>
                <a:lnTo>
                  <a:pt x="68289" y="73130"/>
                </a:lnTo>
                <a:lnTo>
                  <a:pt x="67240" y="72306"/>
                </a:lnTo>
                <a:lnTo>
                  <a:pt x="66450" y="71752"/>
                </a:lnTo>
                <a:lnTo>
                  <a:pt x="65661" y="71204"/>
                </a:lnTo>
                <a:lnTo>
                  <a:pt x="65131" y="71069"/>
                </a:lnTo>
                <a:lnTo>
                  <a:pt x="64736" y="70927"/>
                </a:lnTo>
                <a:lnTo>
                  <a:pt x="64212" y="70927"/>
                </a:lnTo>
                <a:lnTo>
                  <a:pt x="63817" y="71069"/>
                </a:lnTo>
                <a:lnTo>
                  <a:pt x="63552" y="71340"/>
                </a:lnTo>
                <a:lnTo>
                  <a:pt x="63552" y="71617"/>
                </a:lnTo>
                <a:lnTo>
                  <a:pt x="63817" y="72441"/>
                </a:lnTo>
                <a:lnTo>
                  <a:pt x="64212" y="72989"/>
                </a:lnTo>
                <a:lnTo>
                  <a:pt x="65526" y="74091"/>
                </a:lnTo>
                <a:lnTo>
                  <a:pt x="66186" y="74780"/>
                </a:lnTo>
                <a:lnTo>
                  <a:pt x="66845" y="75463"/>
                </a:lnTo>
                <a:lnTo>
                  <a:pt x="64872" y="76288"/>
                </a:lnTo>
                <a:lnTo>
                  <a:pt x="63947" y="76565"/>
                </a:lnTo>
                <a:lnTo>
                  <a:pt x="63157" y="75605"/>
                </a:lnTo>
                <a:lnTo>
                  <a:pt x="62238" y="74639"/>
                </a:lnTo>
                <a:lnTo>
                  <a:pt x="61184" y="73814"/>
                </a:lnTo>
                <a:lnTo>
                  <a:pt x="60135" y="73130"/>
                </a:lnTo>
                <a:lnTo>
                  <a:pt x="59870" y="73130"/>
                </a:lnTo>
                <a:lnTo>
                  <a:pt x="59605" y="73266"/>
                </a:lnTo>
                <a:lnTo>
                  <a:pt x="59475" y="73402"/>
                </a:lnTo>
                <a:lnTo>
                  <a:pt x="59475" y="73678"/>
                </a:lnTo>
                <a:lnTo>
                  <a:pt x="59870" y="74639"/>
                </a:lnTo>
                <a:lnTo>
                  <a:pt x="60264" y="75463"/>
                </a:lnTo>
                <a:lnTo>
                  <a:pt x="61449" y="77113"/>
                </a:lnTo>
                <a:lnTo>
                  <a:pt x="60394" y="77113"/>
                </a:lnTo>
                <a:lnTo>
                  <a:pt x="59870" y="76153"/>
                </a:lnTo>
                <a:lnTo>
                  <a:pt x="59475" y="75051"/>
                </a:lnTo>
                <a:lnTo>
                  <a:pt x="59210" y="74639"/>
                </a:lnTo>
                <a:lnTo>
                  <a:pt x="58815" y="74368"/>
                </a:lnTo>
                <a:lnTo>
                  <a:pt x="58291" y="74091"/>
                </a:lnTo>
                <a:lnTo>
                  <a:pt x="58026" y="74091"/>
                </a:lnTo>
                <a:lnTo>
                  <a:pt x="57896" y="74226"/>
                </a:lnTo>
                <a:lnTo>
                  <a:pt x="57631" y="74639"/>
                </a:lnTo>
                <a:lnTo>
                  <a:pt x="57501" y="75192"/>
                </a:lnTo>
                <a:lnTo>
                  <a:pt x="57501" y="75740"/>
                </a:lnTo>
                <a:lnTo>
                  <a:pt x="57631" y="76153"/>
                </a:lnTo>
                <a:lnTo>
                  <a:pt x="57766" y="76977"/>
                </a:lnTo>
                <a:lnTo>
                  <a:pt x="56317" y="76842"/>
                </a:lnTo>
                <a:lnTo>
                  <a:pt x="55003" y="76429"/>
                </a:lnTo>
                <a:lnTo>
                  <a:pt x="53554" y="76017"/>
                </a:lnTo>
                <a:lnTo>
                  <a:pt x="52240" y="75463"/>
                </a:lnTo>
                <a:lnTo>
                  <a:pt x="51056" y="74780"/>
                </a:lnTo>
                <a:lnTo>
                  <a:pt x="49736" y="73955"/>
                </a:lnTo>
                <a:lnTo>
                  <a:pt x="48552" y="73130"/>
                </a:lnTo>
                <a:lnTo>
                  <a:pt x="47503" y="72164"/>
                </a:lnTo>
                <a:lnTo>
                  <a:pt x="46449" y="71069"/>
                </a:lnTo>
                <a:lnTo>
                  <a:pt x="45529" y="69967"/>
                </a:lnTo>
                <a:lnTo>
                  <a:pt x="44605" y="68730"/>
                </a:lnTo>
                <a:lnTo>
                  <a:pt x="43815" y="67493"/>
                </a:lnTo>
                <a:lnTo>
                  <a:pt x="43026" y="66120"/>
                </a:lnTo>
                <a:lnTo>
                  <a:pt x="42372" y="64742"/>
                </a:lnTo>
                <a:lnTo>
                  <a:pt x="41842" y="63369"/>
                </a:lnTo>
                <a:lnTo>
                  <a:pt x="41447" y="61855"/>
                </a:lnTo>
                <a:lnTo>
                  <a:pt x="41052" y="59935"/>
                </a:lnTo>
                <a:lnTo>
                  <a:pt x="40922" y="57873"/>
                </a:lnTo>
                <a:lnTo>
                  <a:pt x="40922" y="55811"/>
                </a:lnTo>
                <a:lnTo>
                  <a:pt x="41187" y="53885"/>
                </a:lnTo>
                <a:lnTo>
                  <a:pt x="41712" y="51823"/>
                </a:lnTo>
                <a:lnTo>
                  <a:pt x="42236" y="49902"/>
                </a:lnTo>
                <a:lnTo>
                  <a:pt x="43026" y="48111"/>
                </a:lnTo>
                <a:lnTo>
                  <a:pt x="44080" y="46326"/>
                </a:lnTo>
                <a:lnTo>
                  <a:pt x="44740" y="45225"/>
                </a:lnTo>
                <a:lnTo>
                  <a:pt x="45659" y="44129"/>
                </a:lnTo>
                <a:lnTo>
                  <a:pt x="46449" y="43163"/>
                </a:lnTo>
                <a:lnTo>
                  <a:pt x="47503" y="42203"/>
                </a:lnTo>
                <a:lnTo>
                  <a:pt x="49477" y="40553"/>
                </a:lnTo>
                <a:lnTo>
                  <a:pt x="51580" y="39180"/>
                </a:lnTo>
                <a:lnTo>
                  <a:pt x="51845" y="39452"/>
                </a:lnTo>
                <a:lnTo>
                  <a:pt x="52240" y="39728"/>
                </a:lnTo>
                <a:lnTo>
                  <a:pt x="52764" y="39864"/>
                </a:lnTo>
                <a:lnTo>
                  <a:pt x="53289" y="39728"/>
                </a:lnTo>
                <a:lnTo>
                  <a:pt x="54473" y="39316"/>
                </a:lnTo>
                <a:lnTo>
                  <a:pt x="55793" y="39039"/>
                </a:lnTo>
                <a:lnTo>
                  <a:pt x="57107" y="38768"/>
                </a:lnTo>
                <a:lnTo>
                  <a:pt x="58421" y="38768"/>
                </a:lnTo>
                <a:lnTo>
                  <a:pt x="59740" y="38627"/>
                </a:lnTo>
                <a:close/>
                <a:moveTo>
                  <a:pt x="11712" y="70103"/>
                </a:moveTo>
                <a:lnTo>
                  <a:pt x="12896" y="70244"/>
                </a:lnTo>
                <a:lnTo>
                  <a:pt x="13821" y="70515"/>
                </a:lnTo>
                <a:lnTo>
                  <a:pt x="14740" y="71204"/>
                </a:lnTo>
                <a:lnTo>
                  <a:pt x="15529" y="71893"/>
                </a:lnTo>
                <a:lnTo>
                  <a:pt x="16319" y="72854"/>
                </a:lnTo>
                <a:lnTo>
                  <a:pt x="16979" y="73955"/>
                </a:lnTo>
                <a:lnTo>
                  <a:pt x="12501" y="76429"/>
                </a:lnTo>
                <a:lnTo>
                  <a:pt x="11712" y="76842"/>
                </a:lnTo>
                <a:lnTo>
                  <a:pt x="10528" y="77802"/>
                </a:lnTo>
                <a:lnTo>
                  <a:pt x="9873" y="78214"/>
                </a:lnTo>
                <a:lnTo>
                  <a:pt x="9479" y="78762"/>
                </a:lnTo>
                <a:lnTo>
                  <a:pt x="9343" y="79316"/>
                </a:lnTo>
                <a:lnTo>
                  <a:pt x="9479" y="79452"/>
                </a:lnTo>
                <a:lnTo>
                  <a:pt x="9608" y="79587"/>
                </a:lnTo>
                <a:lnTo>
                  <a:pt x="10268" y="80000"/>
                </a:lnTo>
                <a:lnTo>
                  <a:pt x="11058" y="80000"/>
                </a:lnTo>
                <a:lnTo>
                  <a:pt x="11847" y="79728"/>
                </a:lnTo>
                <a:lnTo>
                  <a:pt x="12636" y="79452"/>
                </a:lnTo>
                <a:lnTo>
                  <a:pt x="14215" y="78627"/>
                </a:lnTo>
                <a:lnTo>
                  <a:pt x="15529" y="77802"/>
                </a:lnTo>
                <a:lnTo>
                  <a:pt x="18028" y="76429"/>
                </a:lnTo>
                <a:lnTo>
                  <a:pt x="18422" y="78491"/>
                </a:lnTo>
                <a:lnTo>
                  <a:pt x="18558" y="80412"/>
                </a:lnTo>
                <a:lnTo>
                  <a:pt x="18422" y="81237"/>
                </a:lnTo>
                <a:lnTo>
                  <a:pt x="18293" y="82203"/>
                </a:lnTo>
                <a:lnTo>
                  <a:pt x="18028" y="83027"/>
                </a:lnTo>
                <a:lnTo>
                  <a:pt x="17633" y="83711"/>
                </a:lnTo>
                <a:lnTo>
                  <a:pt x="17238" y="84400"/>
                </a:lnTo>
                <a:lnTo>
                  <a:pt x="16584" y="85089"/>
                </a:lnTo>
                <a:lnTo>
                  <a:pt x="16054" y="85637"/>
                </a:lnTo>
                <a:lnTo>
                  <a:pt x="15400" y="86049"/>
                </a:lnTo>
                <a:lnTo>
                  <a:pt x="14610" y="86597"/>
                </a:lnTo>
                <a:lnTo>
                  <a:pt x="13950" y="86874"/>
                </a:lnTo>
                <a:lnTo>
                  <a:pt x="12372" y="87422"/>
                </a:lnTo>
                <a:lnTo>
                  <a:pt x="11452" y="87422"/>
                </a:lnTo>
                <a:lnTo>
                  <a:pt x="10663" y="87563"/>
                </a:lnTo>
                <a:lnTo>
                  <a:pt x="9873" y="87422"/>
                </a:lnTo>
                <a:lnTo>
                  <a:pt x="8949" y="87287"/>
                </a:lnTo>
                <a:lnTo>
                  <a:pt x="8159" y="87010"/>
                </a:lnTo>
                <a:lnTo>
                  <a:pt x="7370" y="86739"/>
                </a:lnTo>
                <a:lnTo>
                  <a:pt x="6715" y="86326"/>
                </a:lnTo>
                <a:lnTo>
                  <a:pt x="6056" y="85773"/>
                </a:lnTo>
                <a:lnTo>
                  <a:pt x="5531" y="85225"/>
                </a:lnTo>
                <a:lnTo>
                  <a:pt x="5001" y="84536"/>
                </a:lnTo>
                <a:lnTo>
                  <a:pt x="4212" y="83163"/>
                </a:lnTo>
                <a:lnTo>
                  <a:pt x="3558" y="81513"/>
                </a:lnTo>
                <a:lnTo>
                  <a:pt x="3293" y="79864"/>
                </a:lnTo>
                <a:lnTo>
                  <a:pt x="3293" y="78079"/>
                </a:lnTo>
                <a:lnTo>
                  <a:pt x="3558" y="76429"/>
                </a:lnTo>
                <a:lnTo>
                  <a:pt x="3817" y="75605"/>
                </a:lnTo>
                <a:lnTo>
                  <a:pt x="4212" y="74780"/>
                </a:lnTo>
                <a:lnTo>
                  <a:pt x="4607" y="73955"/>
                </a:lnTo>
                <a:lnTo>
                  <a:pt x="5136" y="73266"/>
                </a:lnTo>
                <a:lnTo>
                  <a:pt x="6450" y="71893"/>
                </a:lnTo>
                <a:lnTo>
                  <a:pt x="7764" y="70792"/>
                </a:lnTo>
                <a:lnTo>
                  <a:pt x="8159" y="71069"/>
                </a:lnTo>
                <a:lnTo>
                  <a:pt x="8554" y="71204"/>
                </a:lnTo>
                <a:lnTo>
                  <a:pt x="8949" y="71204"/>
                </a:lnTo>
                <a:lnTo>
                  <a:pt x="9343" y="71069"/>
                </a:lnTo>
                <a:lnTo>
                  <a:pt x="10663" y="70379"/>
                </a:lnTo>
                <a:lnTo>
                  <a:pt x="11712" y="70103"/>
                </a:lnTo>
                <a:close/>
                <a:moveTo>
                  <a:pt x="59210" y="98833"/>
                </a:moveTo>
                <a:lnTo>
                  <a:pt x="60529" y="99245"/>
                </a:lnTo>
                <a:lnTo>
                  <a:pt x="61714" y="99793"/>
                </a:lnTo>
                <a:lnTo>
                  <a:pt x="62898" y="100618"/>
                </a:lnTo>
                <a:lnTo>
                  <a:pt x="63817" y="101443"/>
                </a:lnTo>
                <a:lnTo>
                  <a:pt x="64607" y="102544"/>
                </a:lnTo>
                <a:lnTo>
                  <a:pt x="65396" y="103781"/>
                </a:lnTo>
                <a:lnTo>
                  <a:pt x="65791" y="105154"/>
                </a:lnTo>
                <a:lnTo>
                  <a:pt x="66186" y="106668"/>
                </a:lnTo>
                <a:lnTo>
                  <a:pt x="66186" y="107764"/>
                </a:lnTo>
                <a:lnTo>
                  <a:pt x="66186" y="108730"/>
                </a:lnTo>
                <a:lnTo>
                  <a:pt x="66056" y="109690"/>
                </a:lnTo>
                <a:lnTo>
                  <a:pt x="65791" y="110651"/>
                </a:lnTo>
                <a:lnTo>
                  <a:pt x="65396" y="111475"/>
                </a:lnTo>
                <a:lnTo>
                  <a:pt x="65001" y="112300"/>
                </a:lnTo>
                <a:lnTo>
                  <a:pt x="64477" y="112989"/>
                </a:lnTo>
                <a:lnTo>
                  <a:pt x="63947" y="113678"/>
                </a:lnTo>
                <a:lnTo>
                  <a:pt x="63293" y="114362"/>
                </a:lnTo>
                <a:lnTo>
                  <a:pt x="62503" y="114915"/>
                </a:lnTo>
                <a:lnTo>
                  <a:pt x="61714" y="115328"/>
                </a:lnTo>
                <a:lnTo>
                  <a:pt x="60924" y="115740"/>
                </a:lnTo>
                <a:lnTo>
                  <a:pt x="60135" y="116153"/>
                </a:lnTo>
                <a:lnTo>
                  <a:pt x="59210" y="116424"/>
                </a:lnTo>
                <a:lnTo>
                  <a:pt x="58291" y="116565"/>
                </a:lnTo>
                <a:lnTo>
                  <a:pt x="57372" y="116701"/>
                </a:lnTo>
                <a:lnTo>
                  <a:pt x="56447" y="116565"/>
                </a:lnTo>
                <a:lnTo>
                  <a:pt x="55657" y="116424"/>
                </a:lnTo>
                <a:lnTo>
                  <a:pt x="54868" y="116288"/>
                </a:lnTo>
                <a:lnTo>
                  <a:pt x="54078" y="115876"/>
                </a:lnTo>
                <a:lnTo>
                  <a:pt x="53289" y="115599"/>
                </a:lnTo>
                <a:lnTo>
                  <a:pt x="52635" y="115051"/>
                </a:lnTo>
                <a:lnTo>
                  <a:pt x="51975" y="114503"/>
                </a:lnTo>
                <a:lnTo>
                  <a:pt x="51450" y="113814"/>
                </a:lnTo>
                <a:lnTo>
                  <a:pt x="50396" y="112441"/>
                </a:lnTo>
                <a:lnTo>
                  <a:pt x="49736" y="110927"/>
                </a:lnTo>
                <a:lnTo>
                  <a:pt x="49212" y="109278"/>
                </a:lnTo>
                <a:lnTo>
                  <a:pt x="49212" y="108318"/>
                </a:lnTo>
                <a:lnTo>
                  <a:pt x="49082" y="107493"/>
                </a:lnTo>
                <a:lnTo>
                  <a:pt x="49212" y="106668"/>
                </a:lnTo>
                <a:lnTo>
                  <a:pt x="49342" y="105702"/>
                </a:lnTo>
                <a:lnTo>
                  <a:pt x="49607" y="104877"/>
                </a:lnTo>
                <a:lnTo>
                  <a:pt x="50001" y="104053"/>
                </a:lnTo>
                <a:lnTo>
                  <a:pt x="50921" y="102680"/>
                </a:lnTo>
                <a:lnTo>
                  <a:pt x="51975" y="101307"/>
                </a:lnTo>
                <a:lnTo>
                  <a:pt x="52894" y="100618"/>
                </a:lnTo>
                <a:lnTo>
                  <a:pt x="53819" y="99929"/>
                </a:lnTo>
                <a:lnTo>
                  <a:pt x="54868" y="99517"/>
                </a:lnTo>
                <a:lnTo>
                  <a:pt x="55922" y="99104"/>
                </a:lnTo>
                <a:lnTo>
                  <a:pt x="55922" y="99104"/>
                </a:lnTo>
                <a:lnTo>
                  <a:pt x="55793" y="103505"/>
                </a:lnTo>
                <a:lnTo>
                  <a:pt x="55922" y="105567"/>
                </a:lnTo>
                <a:lnTo>
                  <a:pt x="55922" y="106668"/>
                </a:lnTo>
                <a:lnTo>
                  <a:pt x="56187" y="107628"/>
                </a:lnTo>
                <a:lnTo>
                  <a:pt x="56447" y="108176"/>
                </a:lnTo>
                <a:lnTo>
                  <a:pt x="56712" y="108453"/>
                </a:lnTo>
                <a:lnTo>
                  <a:pt x="57107" y="108589"/>
                </a:lnTo>
                <a:lnTo>
                  <a:pt x="57896" y="108589"/>
                </a:lnTo>
                <a:lnTo>
                  <a:pt x="58161" y="108453"/>
                </a:lnTo>
                <a:lnTo>
                  <a:pt x="58556" y="108176"/>
                </a:lnTo>
                <a:lnTo>
                  <a:pt x="58686" y="107628"/>
                </a:lnTo>
                <a:lnTo>
                  <a:pt x="59080" y="105567"/>
                </a:lnTo>
                <a:lnTo>
                  <a:pt x="59210" y="103369"/>
                </a:lnTo>
                <a:lnTo>
                  <a:pt x="59210" y="101030"/>
                </a:lnTo>
                <a:lnTo>
                  <a:pt x="59210" y="98833"/>
                </a:lnTo>
                <a:close/>
                <a:moveTo>
                  <a:pt x="96580" y="5"/>
                </a:moveTo>
                <a:lnTo>
                  <a:pt x="95791" y="141"/>
                </a:lnTo>
                <a:lnTo>
                  <a:pt x="94342" y="553"/>
                </a:lnTo>
                <a:lnTo>
                  <a:pt x="93028" y="965"/>
                </a:lnTo>
                <a:lnTo>
                  <a:pt x="91973" y="1655"/>
                </a:lnTo>
                <a:lnTo>
                  <a:pt x="91054" y="2344"/>
                </a:lnTo>
                <a:lnTo>
                  <a:pt x="90129" y="3304"/>
                </a:lnTo>
                <a:lnTo>
                  <a:pt x="89340" y="4264"/>
                </a:lnTo>
                <a:lnTo>
                  <a:pt x="88686" y="5366"/>
                </a:lnTo>
                <a:lnTo>
                  <a:pt x="88156" y="6468"/>
                </a:lnTo>
                <a:lnTo>
                  <a:pt x="87761" y="7699"/>
                </a:lnTo>
                <a:lnTo>
                  <a:pt x="87366" y="8801"/>
                </a:lnTo>
                <a:lnTo>
                  <a:pt x="87107" y="10173"/>
                </a:lnTo>
                <a:lnTo>
                  <a:pt x="86971" y="11410"/>
                </a:lnTo>
                <a:lnTo>
                  <a:pt x="86971" y="12647"/>
                </a:lnTo>
                <a:lnTo>
                  <a:pt x="87107" y="14026"/>
                </a:lnTo>
                <a:lnTo>
                  <a:pt x="87366" y="15263"/>
                </a:lnTo>
                <a:lnTo>
                  <a:pt x="87631" y="16500"/>
                </a:lnTo>
                <a:lnTo>
                  <a:pt x="88421" y="18833"/>
                </a:lnTo>
                <a:lnTo>
                  <a:pt x="88945" y="20211"/>
                </a:lnTo>
                <a:lnTo>
                  <a:pt x="89605" y="21584"/>
                </a:lnTo>
                <a:lnTo>
                  <a:pt x="87631" y="24058"/>
                </a:lnTo>
                <a:lnTo>
                  <a:pt x="85392" y="26532"/>
                </a:lnTo>
                <a:lnTo>
                  <a:pt x="81445" y="30379"/>
                </a:lnTo>
                <a:lnTo>
                  <a:pt x="77368" y="34232"/>
                </a:lnTo>
                <a:lnTo>
                  <a:pt x="74475" y="36842"/>
                </a:lnTo>
                <a:lnTo>
                  <a:pt x="73815" y="37531"/>
                </a:lnTo>
                <a:lnTo>
                  <a:pt x="73161" y="38214"/>
                </a:lnTo>
                <a:lnTo>
                  <a:pt x="72631" y="39039"/>
                </a:lnTo>
                <a:lnTo>
                  <a:pt x="72372" y="39864"/>
                </a:lnTo>
                <a:lnTo>
                  <a:pt x="70528" y="38627"/>
                </a:lnTo>
                <a:lnTo>
                  <a:pt x="68554" y="37531"/>
                </a:lnTo>
                <a:lnTo>
                  <a:pt x="66450" y="36706"/>
                </a:lnTo>
                <a:lnTo>
                  <a:pt x="64342" y="36153"/>
                </a:lnTo>
                <a:lnTo>
                  <a:pt x="62238" y="35605"/>
                </a:lnTo>
                <a:lnTo>
                  <a:pt x="60000" y="35469"/>
                </a:lnTo>
                <a:lnTo>
                  <a:pt x="57766" y="35469"/>
                </a:lnTo>
                <a:lnTo>
                  <a:pt x="55528" y="35740"/>
                </a:lnTo>
                <a:lnTo>
                  <a:pt x="55398" y="35605"/>
                </a:lnTo>
                <a:lnTo>
                  <a:pt x="53949" y="35605"/>
                </a:lnTo>
                <a:lnTo>
                  <a:pt x="52764" y="35881"/>
                </a:lnTo>
                <a:lnTo>
                  <a:pt x="51710" y="36153"/>
                </a:lnTo>
                <a:lnTo>
                  <a:pt x="50661" y="36565"/>
                </a:lnTo>
                <a:lnTo>
                  <a:pt x="49607" y="36977"/>
                </a:lnTo>
                <a:lnTo>
                  <a:pt x="48552" y="37666"/>
                </a:lnTo>
                <a:lnTo>
                  <a:pt x="46714" y="39039"/>
                </a:lnTo>
                <a:lnTo>
                  <a:pt x="45789" y="37666"/>
                </a:lnTo>
                <a:lnTo>
                  <a:pt x="44740" y="36294"/>
                </a:lnTo>
                <a:lnTo>
                  <a:pt x="42631" y="33820"/>
                </a:lnTo>
                <a:lnTo>
                  <a:pt x="36975" y="26945"/>
                </a:lnTo>
                <a:lnTo>
                  <a:pt x="37764" y="26256"/>
                </a:lnTo>
                <a:lnTo>
                  <a:pt x="38424" y="25431"/>
                </a:lnTo>
                <a:lnTo>
                  <a:pt x="39214" y="24335"/>
                </a:lnTo>
                <a:lnTo>
                  <a:pt x="39738" y="23234"/>
                </a:lnTo>
                <a:lnTo>
                  <a:pt x="40003" y="21996"/>
                </a:lnTo>
                <a:lnTo>
                  <a:pt x="40263" y="20759"/>
                </a:lnTo>
                <a:lnTo>
                  <a:pt x="40263" y="19522"/>
                </a:lnTo>
                <a:lnTo>
                  <a:pt x="40263" y="18149"/>
                </a:lnTo>
                <a:lnTo>
                  <a:pt x="40133" y="16912"/>
                </a:lnTo>
                <a:lnTo>
                  <a:pt x="39868" y="15675"/>
                </a:lnTo>
                <a:lnTo>
                  <a:pt x="39214" y="13060"/>
                </a:lnTo>
                <a:lnTo>
                  <a:pt x="38684" y="11823"/>
                </a:lnTo>
                <a:lnTo>
                  <a:pt x="38159" y="10727"/>
                </a:lnTo>
                <a:lnTo>
                  <a:pt x="37505" y="9625"/>
                </a:lnTo>
                <a:lnTo>
                  <a:pt x="36845" y="8524"/>
                </a:lnTo>
                <a:lnTo>
                  <a:pt x="35926" y="7563"/>
                </a:lnTo>
                <a:lnTo>
                  <a:pt x="35001" y="6739"/>
                </a:lnTo>
                <a:lnTo>
                  <a:pt x="33817" y="6055"/>
                </a:lnTo>
                <a:lnTo>
                  <a:pt x="32633" y="5778"/>
                </a:lnTo>
                <a:lnTo>
                  <a:pt x="31319" y="5643"/>
                </a:lnTo>
                <a:lnTo>
                  <a:pt x="30135" y="5914"/>
                </a:lnTo>
                <a:lnTo>
                  <a:pt x="28950" y="5643"/>
                </a:lnTo>
                <a:lnTo>
                  <a:pt x="27766" y="5643"/>
                </a:lnTo>
                <a:lnTo>
                  <a:pt x="26712" y="5914"/>
                </a:lnTo>
                <a:lnTo>
                  <a:pt x="25793" y="6191"/>
                </a:lnTo>
                <a:lnTo>
                  <a:pt x="24738" y="6739"/>
                </a:lnTo>
                <a:lnTo>
                  <a:pt x="23949" y="7287"/>
                </a:lnTo>
                <a:lnTo>
                  <a:pt x="23029" y="8111"/>
                </a:lnTo>
                <a:lnTo>
                  <a:pt x="22240" y="8936"/>
                </a:lnTo>
                <a:lnTo>
                  <a:pt x="21580" y="9902"/>
                </a:lnTo>
                <a:lnTo>
                  <a:pt x="20926" y="10862"/>
                </a:lnTo>
                <a:lnTo>
                  <a:pt x="20396" y="11964"/>
                </a:lnTo>
                <a:lnTo>
                  <a:pt x="19872" y="12924"/>
                </a:lnTo>
                <a:lnTo>
                  <a:pt x="19477" y="14161"/>
                </a:lnTo>
                <a:lnTo>
                  <a:pt x="19082" y="15263"/>
                </a:lnTo>
                <a:lnTo>
                  <a:pt x="18952" y="16359"/>
                </a:lnTo>
                <a:lnTo>
                  <a:pt x="18817" y="17460"/>
                </a:lnTo>
                <a:lnTo>
                  <a:pt x="18687" y="18833"/>
                </a:lnTo>
                <a:lnTo>
                  <a:pt x="18817" y="20211"/>
                </a:lnTo>
                <a:lnTo>
                  <a:pt x="19082" y="21584"/>
                </a:lnTo>
                <a:lnTo>
                  <a:pt x="19347" y="22686"/>
                </a:lnTo>
                <a:lnTo>
                  <a:pt x="19872" y="23923"/>
                </a:lnTo>
                <a:lnTo>
                  <a:pt x="20396" y="24883"/>
                </a:lnTo>
                <a:lnTo>
                  <a:pt x="21056" y="25843"/>
                </a:lnTo>
                <a:lnTo>
                  <a:pt x="21845" y="26668"/>
                </a:lnTo>
                <a:lnTo>
                  <a:pt x="22764" y="27493"/>
                </a:lnTo>
                <a:lnTo>
                  <a:pt x="23689" y="28046"/>
                </a:lnTo>
                <a:lnTo>
                  <a:pt x="24738" y="28594"/>
                </a:lnTo>
                <a:lnTo>
                  <a:pt x="25793" y="29007"/>
                </a:lnTo>
                <a:lnTo>
                  <a:pt x="26977" y="29419"/>
                </a:lnTo>
                <a:lnTo>
                  <a:pt x="28291" y="29555"/>
                </a:lnTo>
                <a:lnTo>
                  <a:pt x="30924" y="29555"/>
                </a:lnTo>
                <a:lnTo>
                  <a:pt x="31843" y="29283"/>
                </a:lnTo>
                <a:lnTo>
                  <a:pt x="32898" y="29142"/>
                </a:lnTo>
                <a:lnTo>
                  <a:pt x="34607" y="28459"/>
                </a:lnTo>
                <a:lnTo>
                  <a:pt x="36975" y="31481"/>
                </a:lnTo>
                <a:lnTo>
                  <a:pt x="39343" y="34368"/>
                </a:lnTo>
                <a:lnTo>
                  <a:pt x="41842" y="37802"/>
                </a:lnTo>
                <a:lnTo>
                  <a:pt x="43161" y="39452"/>
                </a:lnTo>
                <a:lnTo>
                  <a:pt x="43815" y="40141"/>
                </a:lnTo>
                <a:lnTo>
                  <a:pt x="44605" y="40830"/>
                </a:lnTo>
                <a:lnTo>
                  <a:pt x="43161" y="42479"/>
                </a:lnTo>
                <a:lnTo>
                  <a:pt x="41842" y="44129"/>
                </a:lnTo>
                <a:lnTo>
                  <a:pt x="40657" y="46049"/>
                </a:lnTo>
                <a:lnTo>
                  <a:pt x="39608" y="48111"/>
                </a:lnTo>
                <a:lnTo>
                  <a:pt x="38819" y="50314"/>
                </a:lnTo>
                <a:lnTo>
                  <a:pt x="38289" y="52647"/>
                </a:lnTo>
                <a:lnTo>
                  <a:pt x="37900" y="54986"/>
                </a:lnTo>
                <a:lnTo>
                  <a:pt x="37900" y="57319"/>
                </a:lnTo>
                <a:lnTo>
                  <a:pt x="37900" y="59658"/>
                </a:lnTo>
                <a:lnTo>
                  <a:pt x="38289" y="61996"/>
                </a:lnTo>
                <a:lnTo>
                  <a:pt x="38684" y="64058"/>
                </a:lnTo>
                <a:lnTo>
                  <a:pt x="37764" y="64194"/>
                </a:lnTo>
                <a:lnTo>
                  <a:pt x="36845" y="64471"/>
                </a:lnTo>
                <a:lnTo>
                  <a:pt x="34872" y="65295"/>
                </a:lnTo>
                <a:lnTo>
                  <a:pt x="31319" y="66945"/>
                </a:lnTo>
                <a:lnTo>
                  <a:pt x="26582" y="69007"/>
                </a:lnTo>
                <a:lnTo>
                  <a:pt x="21975" y="71204"/>
                </a:lnTo>
                <a:lnTo>
                  <a:pt x="19477" y="72577"/>
                </a:lnTo>
                <a:lnTo>
                  <a:pt x="18558" y="71340"/>
                </a:lnTo>
                <a:lnTo>
                  <a:pt x="17633" y="70244"/>
                </a:lnTo>
                <a:lnTo>
                  <a:pt x="16714" y="69278"/>
                </a:lnTo>
                <a:lnTo>
                  <a:pt x="15529" y="68453"/>
                </a:lnTo>
                <a:lnTo>
                  <a:pt x="14345" y="67905"/>
                </a:lnTo>
                <a:lnTo>
                  <a:pt x="13161" y="67493"/>
                </a:lnTo>
                <a:lnTo>
                  <a:pt x="11847" y="67357"/>
                </a:lnTo>
                <a:lnTo>
                  <a:pt x="10398" y="67493"/>
                </a:lnTo>
                <a:lnTo>
                  <a:pt x="9608" y="67357"/>
                </a:lnTo>
                <a:lnTo>
                  <a:pt x="8819" y="67493"/>
                </a:lnTo>
                <a:lnTo>
                  <a:pt x="7900" y="67628"/>
                </a:lnTo>
                <a:lnTo>
                  <a:pt x="7110" y="68041"/>
                </a:lnTo>
                <a:lnTo>
                  <a:pt x="5531" y="68865"/>
                </a:lnTo>
                <a:lnTo>
                  <a:pt x="4347" y="69967"/>
                </a:lnTo>
                <a:lnTo>
                  <a:pt x="3422" y="70792"/>
                </a:lnTo>
                <a:lnTo>
                  <a:pt x="2633" y="71617"/>
                </a:lnTo>
                <a:lnTo>
                  <a:pt x="1979" y="72577"/>
                </a:lnTo>
                <a:lnTo>
                  <a:pt x="1449" y="73678"/>
                </a:lnTo>
                <a:lnTo>
                  <a:pt x="924" y="74780"/>
                </a:lnTo>
                <a:lnTo>
                  <a:pt x="529" y="75876"/>
                </a:lnTo>
                <a:lnTo>
                  <a:pt x="264" y="77113"/>
                </a:lnTo>
                <a:lnTo>
                  <a:pt x="135" y="78214"/>
                </a:lnTo>
                <a:lnTo>
                  <a:pt x="5" y="79587"/>
                </a:lnTo>
                <a:lnTo>
                  <a:pt x="135" y="80824"/>
                </a:lnTo>
                <a:lnTo>
                  <a:pt x="400" y="81926"/>
                </a:lnTo>
                <a:lnTo>
                  <a:pt x="659" y="83163"/>
                </a:lnTo>
                <a:lnTo>
                  <a:pt x="1054" y="84264"/>
                </a:lnTo>
                <a:lnTo>
                  <a:pt x="1714" y="85225"/>
                </a:lnTo>
                <a:lnTo>
                  <a:pt x="2373" y="86185"/>
                </a:lnTo>
                <a:lnTo>
                  <a:pt x="3028" y="87151"/>
                </a:lnTo>
                <a:lnTo>
                  <a:pt x="3817" y="87976"/>
                </a:lnTo>
                <a:lnTo>
                  <a:pt x="4742" y="88659"/>
                </a:lnTo>
                <a:lnTo>
                  <a:pt x="5791" y="89348"/>
                </a:lnTo>
                <a:lnTo>
                  <a:pt x="6715" y="89896"/>
                </a:lnTo>
                <a:lnTo>
                  <a:pt x="7764" y="90309"/>
                </a:lnTo>
                <a:lnTo>
                  <a:pt x="8949" y="90586"/>
                </a:lnTo>
                <a:lnTo>
                  <a:pt x="10003" y="90862"/>
                </a:lnTo>
                <a:lnTo>
                  <a:pt x="12501" y="90862"/>
                </a:lnTo>
                <a:lnTo>
                  <a:pt x="13686" y="90586"/>
                </a:lnTo>
                <a:lnTo>
                  <a:pt x="14740" y="90173"/>
                </a:lnTo>
                <a:lnTo>
                  <a:pt x="15794" y="89761"/>
                </a:lnTo>
                <a:lnTo>
                  <a:pt x="16714" y="89213"/>
                </a:lnTo>
                <a:lnTo>
                  <a:pt x="17503" y="88524"/>
                </a:lnTo>
                <a:lnTo>
                  <a:pt x="18293" y="87699"/>
                </a:lnTo>
                <a:lnTo>
                  <a:pt x="19082" y="86739"/>
                </a:lnTo>
                <a:lnTo>
                  <a:pt x="19607" y="85773"/>
                </a:lnTo>
                <a:lnTo>
                  <a:pt x="20136" y="84812"/>
                </a:lnTo>
                <a:lnTo>
                  <a:pt x="20531" y="83711"/>
                </a:lnTo>
                <a:lnTo>
                  <a:pt x="20926" y="82615"/>
                </a:lnTo>
                <a:lnTo>
                  <a:pt x="21186" y="81378"/>
                </a:lnTo>
                <a:lnTo>
                  <a:pt x="21186" y="80276"/>
                </a:lnTo>
                <a:lnTo>
                  <a:pt x="21321" y="79039"/>
                </a:lnTo>
                <a:lnTo>
                  <a:pt x="21186" y="77802"/>
                </a:lnTo>
                <a:lnTo>
                  <a:pt x="20926" y="76429"/>
                </a:lnTo>
                <a:lnTo>
                  <a:pt x="20531" y="75192"/>
                </a:lnTo>
                <a:lnTo>
                  <a:pt x="24343" y="73266"/>
                </a:lnTo>
                <a:lnTo>
                  <a:pt x="29080" y="71069"/>
                </a:lnTo>
                <a:lnTo>
                  <a:pt x="33817" y="69007"/>
                </a:lnTo>
                <a:lnTo>
                  <a:pt x="35266" y="68453"/>
                </a:lnTo>
                <a:lnTo>
                  <a:pt x="36715" y="67905"/>
                </a:lnTo>
                <a:lnTo>
                  <a:pt x="38289" y="67357"/>
                </a:lnTo>
                <a:lnTo>
                  <a:pt x="38949" y="66945"/>
                </a:lnTo>
                <a:lnTo>
                  <a:pt x="39608" y="66532"/>
                </a:lnTo>
                <a:lnTo>
                  <a:pt x="40133" y="67905"/>
                </a:lnTo>
                <a:lnTo>
                  <a:pt x="40793" y="69142"/>
                </a:lnTo>
                <a:lnTo>
                  <a:pt x="41582" y="70379"/>
                </a:lnTo>
                <a:lnTo>
                  <a:pt x="42372" y="71617"/>
                </a:lnTo>
                <a:lnTo>
                  <a:pt x="43291" y="72718"/>
                </a:lnTo>
                <a:lnTo>
                  <a:pt x="44210" y="73678"/>
                </a:lnTo>
                <a:lnTo>
                  <a:pt x="45264" y="74639"/>
                </a:lnTo>
                <a:lnTo>
                  <a:pt x="46319" y="75605"/>
                </a:lnTo>
                <a:lnTo>
                  <a:pt x="47503" y="76429"/>
                </a:lnTo>
                <a:lnTo>
                  <a:pt x="48687" y="77113"/>
                </a:lnTo>
                <a:lnTo>
                  <a:pt x="49872" y="77802"/>
                </a:lnTo>
                <a:lnTo>
                  <a:pt x="51186" y="78350"/>
                </a:lnTo>
                <a:lnTo>
                  <a:pt x="52370" y="78904"/>
                </a:lnTo>
                <a:lnTo>
                  <a:pt x="53684" y="79316"/>
                </a:lnTo>
                <a:lnTo>
                  <a:pt x="55133" y="79728"/>
                </a:lnTo>
                <a:lnTo>
                  <a:pt x="56447" y="80000"/>
                </a:lnTo>
                <a:lnTo>
                  <a:pt x="56187" y="80824"/>
                </a:lnTo>
                <a:lnTo>
                  <a:pt x="56052" y="81649"/>
                </a:lnTo>
                <a:lnTo>
                  <a:pt x="55922" y="83852"/>
                </a:lnTo>
                <a:lnTo>
                  <a:pt x="55922" y="85914"/>
                </a:lnTo>
                <a:lnTo>
                  <a:pt x="55922" y="90173"/>
                </a:lnTo>
                <a:lnTo>
                  <a:pt x="55922" y="95670"/>
                </a:lnTo>
                <a:lnTo>
                  <a:pt x="55263" y="95811"/>
                </a:lnTo>
                <a:lnTo>
                  <a:pt x="54868" y="95946"/>
                </a:lnTo>
                <a:lnTo>
                  <a:pt x="54608" y="96223"/>
                </a:lnTo>
                <a:lnTo>
                  <a:pt x="54473" y="96494"/>
                </a:lnTo>
                <a:lnTo>
                  <a:pt x="54343" y="96907"/>
                </a:lnTo>
                <a:lnTo>
                  <a:pt x="52764" y="97460"/>
                </a:lnTo>
                <a:lnTo>
                  <a:pt x="51315" y="98285"/>
                </a:lnTo>
                <a:lnTo>
                  <a:pt x="50001" y="99245"/>
                </a:lnTo>
                <a:lnTo>
                  <a:pt x="48817" y="100341"/>
                </a:lnTo>
                <a:lnTo>
                  <a:pt x="47763" y="101720"/>
                </a:lnTo>
                <a:lnTo>
                  <a:pt x="46973" y="103369"/>
                </a:lnTo>
                <a:lnTo>
                  <a:pt x="46449" y="105019"/>
                </a:lnTo>
                <a:lnTo>
                  <a:pt x="46054" y="106804"/>
                </a:lnTo>
                <a:lnTo>
                  <a:pt x="46054" y="108041"/>
                </a:lnTo>
                <a:lnTo>
                  <a:pt x="46054" y="109278"/>
                </a:lnTo>
                <a:lnTo>
                  <a:pt x="46319" y="110515"/>
                </a:lnTo>
                <a:lnTo>
                  <a:pt x="46578" y="111752"/>
                </a:lnTo>
                <a:lnTo>
                  <a:pt x="47108" y="112854"/>
                </a:lnTo>
                <a:lnTo>
                  <a:pt x="47633" y="113950"/>
                </a:lnTo>
                <a:lnTo>
                  <a:pt x="48293" y="114915"/>
                </a:lnTo>
                <a:lnTo>
                  <a:pt x="48947" y="115876"/>
                </a:lnTo>
                <a:lnTo>
                  <a:pt x="49736" y="116701"/>
                </a:lnTo>
                <a:lnTo>
                  <a:pt x="50661" y="117525"/>
                </a:lnTo>
                <a:lnTo>
                  <a:pt x="51710" y="118214"/>
                </a:lnTo>
                <a:lnTo>
                  <a:pt x="52764" y="118762"/>
                </a:lnTo>
                <a:lnTo>
                  <a:pt x="53819" y="119310"/>
                </a:lnTo>
                <a:lnTo>
                  <a:pt x="54868" y="119587"/>
                </a:lnTo>
                <a:lnTo>
                  <a:pt x="56052" y="119864"/>
                </a:lnTo>
                <a:lnTo>
                  <a:pt x="57372" y="120000"/>
                </a:lnTo>
                <a:lnTo>
                  <a:pt x="58686" y="120000"/>
                </a:lnTo>
                <a:lnTo>
                  <a:pt x="59870" y="119723"/>
                </a:lnTo>
                <a:lnTo>
                  <a:pt x="61054" y="119452"/>
                </a:lnTo>
                <a:lnTo>
                  <a:pt x="62108" y="119039"/>
                </a:lnTo>
                <a:lnTo>
                  <a:pt x="63157" y="118486"/>
                </a:lnTo>
                <a:lnTo>
                  <a:pt x="64212" y="117802"/>
                </a:lnTo>
                <a:lnTo>
                  <a:pt x="65131" y="116977"/>
                </a:lnTo>
                <a:lnTo>
                  <a:pt x="65921" y="116011"/>
                </a:lnTo>
                <a:lnTo>
                  <a:pt x="66580" y="115051"/>
                </a:lnTo>
                <a:lnTo>
                  <a:pt x="67240" y="113950"/>
                </a:lnTo>
                <a:lnTo>
                  <a:pt x="67764" y="112854"/>
                </a:lnTo>
                <a:lnTo>
                  <a:pt x="68289" y="111752"/>
                </a:lnTo>
                <a:lnTo>
                  <a:pt x="68554" y="110515"/>
                </a:lnTo>
                <a:lnTo>
                  <a:pt x="68819" y="109278"/>
                </a:lnTo>
                <a:lnTo>
                  <a:pt x="68949" y="108041"/>
                </a:lnTo>
                <a:lnTo>
                  <a:pt x="68949" y="106668"/>
                </a:lnTo>
                <a:lnTo>
                  <a:pt x="68819" y="105702"/>
                </a:lnTo>
                <a:lnTo>
                  <a:pt x="68554" y="104606"/>
                </a:lnTo>
                <a:lnTo>
                  <a:pt x="68289" y="103640"/>
                </a:lnTo>
                <a:lnTo>
                  <a:pt x="68029" y="102680"/>
                </a:lnTo>
                <a:lnTo>
                  <a:pt x="67500" y="101855"/>
                </a:lnTo>
                <a:lnTo>
                  <a:pt x="66975" y="101030"/>
                </a:lnTo>
                <a:lnTo>
                  <a:pt x="66450" y="100206"/>
                </a:lnTo>
                <a:lnTo>
                  <a:pt x="65791" y="99517"/>
                </a:lnTo>
                <a:lnTo>
                  <a:pt x="64342" y="98144"/>
                </a:lnTo>
                <a:lnTo>
                  <a:pt x="62763" y="97048"/>
                </a:lnTo>
                <a:lnTo>
                  <a:pt x="60924" y="96359"/>
                </a:lnTo>
                <a:lnTo>
                  <a:pt x="59080" y="95811"/>
                </a:lnTo>
                <a:lnTo>
                  <a:pt x="59080" y="94432"/>
                </a:lnTo>
                <a:lnTo>
                  <a:pt x="59080" y="88111"/>
                </a:lnTo>
                <a:lnTo>
                  <a:pt x="59080" y="84812"/>
                </a:lnTo>
                <a:lnTo>
                  <a:pt x="58950" y="82751"/>
                </a:lnTo>
                <a:lnTo>
                  <a:pt x="59080" y="81649"/>
                </a:lnTo>
                <a:lnTo>
                  <a:pt x="59080" y="81237"/>
                </a:lnTo>
                <a:lnTo>
                  <a:pt x="59345" y="80824"/>
                </a:lnTo>
                <a:lnTo>
                  <a:pt x="59475" y="80276"/>
                </a:lnTo>
                <a:lnTo>
                  <a:pt x="61714" y="80141"/>
                </a:lnTo>
                <a:lnTo>
                  <a:pt x="63947" y="79728"/>
                </a:lnTo>
                <a:lnTo>
                  <a:pt x="64477" y="79728"/>
                </a:lnTo>
                <a:lnTo>
                  <a:pt x="64872" y="79587"/>
                </a:lnTo>
                <a:lnTo>
                  <a:pt x="65001" y="79452"/>
                </a:lnTo>
                <a:lnTo>
                  <a:pt x="66315" y="79039"/>
                </a:lnTo>
                <a:lnTo>
                  <a:pt x="67500" y="78627"/>
                </a:lnTo>
                <a:lnTo>
                  <a:pt x="68819" y="78079"/>
                </a:lnTo>
                <a:lnTo>
                  <a:pt x="70003" y="77390"/>
                </a:lnTo>
                <a:lnTo>
                  <a:pt x="71052" y="76701"/>
                </a:lnTo>
                <a:lnTo>
                  <a:pt x="72107" y="75876"/>
                </a:lnTo>
                <a:lnTo>
                  <a:pt x="73161" y="75051"/>
                </a:lnTo>
                <a:lnTo>
                  <a:pt x="74080" y="74091"/>
                </a:lnTo>
                <a:lnTo>
                  <a:pt x="74740" y="74226"/>
                </a:lnTo>
                <a:lnTo>
                  <a:pt x="75000" y="74091"/>
                </a:lnTo>
                <a:lnTo>
                  <a:pt x="75264" y="73814"/>
                </a:lnTo>
                <a:lnTo>
                  <a:pt x="75394" y="73678"/>
                </a:lnTo>
                <a:lnTo>
                  <a:pt x="75394" y="73266"/>
                </a:lnTo>
                <a:lnTo>
                  <a:pt x="75264" y="72989"/>
                </a:lnTo>
                <a:lnTo>
                  <a:pt x="76184" y="71893"/>
                </a:lnTo>
                <a:lnTo>
                  <a:pt x="76973" y="70656"/>
                </a:lnTo>
                <a:lnTo>
                  <a:pt x="77763" y="69419"/>
                </a:lnTo>
                <a:lnTo>
                  <a:pt x="78422" y="68041"/>
                </a:lnTo>
                <a:lnTo>
                  <a:pt x="79082" y="66668"/>
                </a:lnTo>
                <a:lnTo>
                  <a:pt x="79607" y="65295"/>
                </a:lnTo>
                <a:lnTo>
                  <a:pt x="80001" y="63917"/>
                </a:lnTo>
                <a:lnTo>
                  <a:pt x="80396" y="62409"/>
                </a:lnTo>
                <a:lnTo>
                  <a:pt x="81050" y="62680"/>
                </a:lnTo>
                <a:lnTo>
                  <a:pt x="81840" y="62957"/>
                </a:lnTo>
                <a:lnTo>
                  <a:pt x="83289" y="63092"/>
                </a:lnTo>
                <a:lnTo>
                  <a:pt x="91449" y="64194"/>
                </a:lnTo>
                <a:lnTo>
                  <a:pt x="96710" y="65019"/>
                </a:lnTo>
                <a:lnTo>
                  <a:pt x="96840" y="66391"/>
                </a:lnTo>
                <a:lnTo>
                  <a:pt x="97235" y="67770"/>
                </a:lnTo>
                <a:lnTo>
                  <a:pt x="97629" y="69278"/>
                </a:lnTo>
                <a:lnTo>
                  <a:pt x="98289" y="70515"/>
                </a:lnTo>
                <a:lnTo>
                  <a:pt x="98949" y="71617"/>
                </a:lnTo>
                <a:lnTo>
                  <a:pt x="99738" y="72577"/>
                </a:lnTo>
                <a:lnTo>
                  <a:pt x="100657" y="73543"/>
                </a:lnTo>
                <a:lnTo>
                  <a:pt x="101577" y="74226"/>
                </a:lnTo>
                <a:lnTo>
                  <a:pt x="102501" y="74915"/>
                </a:lnTo>
                <a:lnTo>
                  <a:pt x="103550" y="75463"/>
                </a:lnTo>
                <a:lnTo>
                  <a:pt x="104605" y="75876"/>
                </a:lnTo>
                <a:lnTo>
                  <a:pt x="105789" y="76153"/>
                </a:lnTo>
                <a:lnTo>
                  <a:pt x="106843" y="76288"/>
                </a:lnTo>
                <a:lnTo>
                  <a:pt x="108028" y="76429"/>
                </a:lnTo>
                <a:lnTo>
                  <a:pt x="109212" y="76429"/>
                </a:lnTo>
                <a:lnTo>
                  <a:pt x="110396" y="76288"/>
                </a:lnTo>
                <a:lnTo>
                  <a:pt x="111445" y="76017"/>
                </a:lnTo>
                <a:lnTo>
                  <a:pt x="112629" y="75605"/>
                </a:lnTo>
                <a:lnTo>
                  <a:pt x="113684" y="75192"/>
                </a:lnTo>
                <a:lnTo>
                  <a:pt x="114738" y="74503"/>
                </a:lnTo>
                <a:lnTo>
                  <a:pt x="115787" y="73814"/>
                </a:lnTo>
                <a:lnTo>
                  <a:pt x="116842" y="72989"/>
                </a:lnTo>
                <a:lnTo>
                  <a:pt x="117631" y="72029"/>
                </a:lnTo>
                <a:lnTo>
                  <a:pt x="118291" y="71069"/>
                </a:lnTo>
                <a:lnTo>
                  <a:pt x="118815" y="69967"/>
                </a:lnTo>
                <a:lnTo>
                  <a:pt x="119340" y="68865"/>
                </a:lnTo>
                <a:lnTo>
                  <a:pt x="119605" y="67770"/>
                </a:lnTo>
                <a:lnTo>
                  <a:pt x="119870" y="66532"/>
                </a:lnTo>
                <a:lnTo>
                  <a:pt x="120000" y="65431"/>
                </a:lnTo>
                <a:lnTo>
                  <a:pt x="120000" y="64194"/>
                </a:lnTo>
                <a:lnTo>
                  <a:pt x="119735" y="62957"/>
                </a:lnTo>
                <a:lnTo>
                  <a:pt x="119475" y="61720"/>
                </a:lnTo>
                <a:lnTo>
                  <a:pt x="119080" y="60618"/>
                </a:lnTo>
                <a:lnTo>
                  <a:pt x="118686" y="59522"/>
                </a:lnTo>
                <a:lnTo>
                  <a:pt x="118026" y="58421"/>
                </a:lnTo>
                <a:lnTo>
                  <a:pt x="117236" y="57460"/>
                </a:lnTo>
                <a:lnTo>
                  <a:pt x="116577" y="56771"/>
                </a:lnTo>
                <a:lnTo>
                  <a:pt x="115787" y="56082"/>
                </a:lnTo>
                <a:lnTo>
                  <a:pt x="114998" y="55534"/>
                </a:lnTo>
                <a:lnTo>
                  <a:pt x="114208" y="54986"/>
                </a:lnTo>
                <a:lnTo>
                  <a:pt x="113289" y="54574"/>
                </a:lnTo>
                <a:lnTo>
                  <a:pt x="112370" y="54297"/>
                </a:lnTo>
                <a:lnTo>
                  <a:pt x="110396" y="53749"/>
                </a:lnTo>
                <a:lnTo>
                  <a:pt x="108287" y="53472"/>
                </a:lnTo>
                <a:lnTo>
                  <a:pt x="106313" y="53608"/>
                </a:lnTo>
                <a:lnTo>
                  <a:pt x="105264" y="53749"/>
                </a:lnTo>
                <a:lnTo>
                  <a:pt x="104340" y="54020"/>
                </a:lnTo>
                <a:lnTo>
                  <a:pt x="103421" y="54432"/>
                </a:lnTo>
                <a:lnTo>
                  <a:pt x="102501" y="54845"/>
                </a:lnTo>
                <a:lnTo>
                  <a:pt x="102366" y="54845"/>
                </a:lnTo>
                <a:lnTo>
                  <a:pt x="101317" y="55398"/>
                </a:lnTo>
                <a:lnTo>
                  <a:pt x="100263" y="56082"/>
                </a:lnTo>
                <a:lnTo>
                  <a:pt x="99343" y="56907"/>
                </a:lnTo>
                <a:lnTo>
                  <a:pt x="98684" y="57873"/>
                </a:lnTo>
                <a:lnTo>
                  <a:pt x="98024" y="58833"/>
                </a:lnTo>
                <a:lnTo>
                  <a:pt x="97500" y="59935"/>
                </a:lnTo>
                <a:lnTo>
                  <a:pt x="97105" y="61030"/>
                </a:lnTo>
                <a:lnTo>
                  <a:pt x="96840" y="62268"/>
                </a:lnTo>
                <a:lnTo>
                  <a:pt x="89735" y="61307"/>
                </a:lnTo>
                <a:lnTo>
                  <a:pt x="85922" y="60759"/>
                </a:lnTo>
                <a:lnTo>
                  <a:pt x="83024" y="60482"/>
                </a:lnTo>
                <a:lnTo>
                  <a:pt x="81710" y="60347"/>
                </a:lnTo>
                <a:lnTo>
                  <a:pt x="80661" y="60482"/>
                </a:lnTo>
                <a:lnTo>
                  <a:pt x="80791" y="58556"/>
                </a:lnTo>
                <a:lnTo>
                  <a:pt x="80791" y="56494"/>
                </a:lnTo>
                <a:lnTo>
                  <a:pt x="80661" y="54432"/>
                </a:lnTo>
                <a:lnTo>
                  <a:pt x="80266" y="52512"/>
                </a:lnTo>
                <a:lnTo>
                  <a:pt x="80526" y="52235"/>
                </a:lnTo>
                <a:lnTo>
                  <a:pt x="80526" y="52099"/>
                </a:lnTo>
                <a:lnTo>
                  <a:pt x="80396" y="51823"/>
                </a:lnTo>
                <a:lnTo>
                  <a:pt x="80266" y="51687"/>
                </a:lnTo>
                <a:lnTo>
                  <a:pt x="80131" y="51552"/>
                </a:lnTo>
                <a:lnTo>
                  <a:pt x="79607" y="50038"/>
                </a:lnTo>
                <a:lnTo>
                  <a:pt x="79082" y="48524"/>
                </a:lnTo>
                <a:lnTo>
                  <a:pt x="78422" y="47015"/>
                </a:lnTo>
                <a:lnTo>
                  <a:pt x="77633" y="45637"/>
                </a:lnTo>
                <a:lnTo>
                  <a:pt x="76714" y="44400"/>
                </a:lnTo>
                <a:lnTo>
                  <a:pt x="75789" y="43163"/>
                </a:lnTo>
                <a:lnTo>
                  <a:pt x="74740" y="42067"/>
                </a:lnTo>
                <a:lnTo>
                  <a:pt x="73686" y="40965"/>
                </a:lnTo>
                <a:lnTo>
                  <a:pt x="74475" y="40553"/>
                </a:lnTo>
                <a:lnTo>
                  <a:pt x="75264" y="40141"/>
                </a:lnTo>
                <a:lnTo>
                  <a:pt x="76714" y="38904"/>
                </a:lnTo>
                <a:lnTo>
                  <a:pt x="79342" y="36294"/>
                </a:lnTo>
                <a:lnTo>
                  <a:pt x="83813" y="32170"/>
                </a:lnTo>
                <a:lnTo>
                  <a:pt x="85922" y="30108"/>
                </a:lnTo>
                <a:lnTo>
                  <a:pt x="88026" y="27905"/>
                </a:lnTo>
                <a:lnTo>
                  <a:pt x="89870" y="25985"/>
                </a:lnTo>
                <a:lnTo>
                  <a:pt x="91449" y="23923"/>
                </a:lnTo>
                <a:lnTo>
                  <a:pt x="92498" y="24194"/>
                </a:lnTo>
                <a:lnTo>
                  <a:pt x="95526" y="24194"/>
                </a:lnTo>
                <a:lnTo>
                  <a:pt x="96840" y="24058"/>
                </a:lnTo>
                <a:lnTo>
                  <a:pt x="98024" y="23923"/>
                </a:lnTo>
                <a:lnTo>
                  <a:pt x="99208" y="23510"/>
                </a:lnTo>
                <a:lnTo>
                  <a:pt x="100392" y="23098"/>
                </a:lnTo>
                <a:lnTo>
                  <a:pt x="101577" y="22544"/>
                </a:lnTo>
                <a:lnTo>
                  <a:pt x="102631" y="21996"/>
                </a:lnTo>
                <a:lnTo>
                  <a:pt x="103550" y="21307"/>
                </a:lnTo>
                <a:lnTo>
                  <a:pt x="104605" y="20482"/>
                </a:lnTo>
                <a:lnTo>
                  <a:pt x="105394" y="19658"/>
                </a:lnTo>
                <a:lnTo>
                  <a:pt x="106184" y="18697"/>
                </a:lnTo>
                <a:lnTo>
                  <a:pt x="106973" y="17737"/>
                </a:lnTo>
                <a:lnTo>
                  <a:pt x="107498" y="16636"/>
                </a:lnTo>
                <a:lnTo>
                  <a:pt x="108028" y="15398"/>
                </a:lnTo>
                <a:lnTo>
                  <a:pt x="108422" y="14297"/>
                </a:lnTo>
                <a:lnTo>
                  <a:pt x="108817" y="12924"/>
                </a:lnTo>
                <a:lnTo>
                  <a:pt x="108947" y="11687"/>
                </a:lnTo>
                <a:lnTo>
                  <a:pt x="109077" y="10586"/>
                </a:lnTo>
                <a:lnTo>
                  <a:pt x="108947" y="9490"/>
                </a:lnTo>
                <a:lnTo>
                  <a:pt x="108682" y="8388"/>
                </a:lnTo>
                <a:lnTo>
                  <a:pt x="108422" y="7287"/>
                </a:lnTo>
                <a:lnTo>
                  <a:pt x="107892" y="6326"/>
                </a:lnTo>
                <a:lnTo>
                  <a:pt x="107368" y="5502"/>
                </a:lnTo>
                <a:lnTo>
                  <a:pt x="106843" y="4541"/>
                </a:lnTo>
                <a:lnTo>
                  <a:pt x="106054" y="3852"/>
                </a:lnTo>
                <a:lnTo>
                  <a:pt x="105264" y="3027"/>
                </a:lnTo>
                <a:lnTo>
                  <a:pt x="104475" y="2344"/>
                </a:lnTo>
                <a:lnTo>
                  <a:pt x="103550" y="1790"/>
                </a:lnTo>
                <a:lnTo>
                  <a:pt x="102631" y="1378"/>
                </a:lnTo>
                <a:lnTo>
                  <a:pt x="101712" y="965"/>
                </a:lnTo>
                <a:lnTo>
                  <a:pt x="100657" y="694"/>
                </a:lnTo>
                <a:lnTo>
                  <a:pt x="99603" y="418"/>
                </a:lnTo>
                <a:lnTo>
                  <a:pt x="98554" y="418"/>
                </a:lnTo>
                <a:lnTo>
                  <a:pt x="97894" y="141"/>
                </a:lnTo>
                <a:lnTo>
                  <a:pt x="97235" y="5"/>
                </a:lnTo>
                <a:close/>
              </a:path>
            </a:pathLst>
          </a:custGeom>
          <a:solidFill>
            <a:srgbClr val="FF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8"/>
          <p:cNvSpPr txBox="1"/>
          <p:nvPr>
            <p:ph idx="4294967295" type="subTitle"/>
          </p:nvPr>
        </p:nvSpPr>
        <p:spPr>
          <a:xfrm>
            <a:off x="304800" y="2592542"/>
            <a:ext cx="8458200" cy="784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000"/>
              <a:buFont typeface="Sniglet"/>
              <a:buNone/>
            </a:pPr>
            <a:r>
              <a:rPr b="0" i="0" lang="en" sz="2000" u="none" cap="none" strike="noStrike">
                <a:solidFill>
                  <a:srgbClr val="FFFFFF"/>
                </a:solidFill>
                <a:latin typeface="Sniglet"/>
                <a:ea typeface="Sniglet"/>
                <a:cs typeface="Sniglet"/>
                <a:sym typeface="Sniglet"/>
              </a:rPr>
              <a:t>In 2015, there were about 15.4 billion connected [IoT] devices. </a:t>
            </a:r>
            <a:r>
              <a:rPr b="0" i="0" lang="en" sz="2000" u="sng" cap="none" strike="noStrike">
                <a:solidFill>
                  <a:schemeClr val="hlink"/>
                </a:solidFill>
                <a:latin typeface="Sniglet"/>
                <a:ea typeface="Sniglet"/>
                <a:cs typeface="Sniglet"/>
                <a:sym typeface="Sniglet"/>
                <a:hlinkClick r:id="rId3"/>
              </a:rPr>
              <a:t>According to IHS</a:t>
            </a:r>
            <a:r>
              <a:rPr b="0" i="0" lang="en" sz="2000" u="none" cap="none" strike="noStrike">
                <a:solidFill>
                  <a:srgbClr val="FFFFFF"/>
                </a:solidFill>
                <a:latin typeface="Sniglet"/>
                <a:ea typeface="Sniglet"/>
                <a:cs typeface="Sniglet"/>
                <a:sym typeface="Sniglet"/>
              </a:rPr>
              <a:t>, this number will grow to 30.7 billion in 2020, and 75.4 billion by 2025. </a:t>
            </a:r>
            <a:endParaRPr/>
          </a:p>
          <a:p>
            <a:pPr indent="0" lvl="0" marL="0" marR="0" rtl="0" algn="ctr">
              <a:lnSpc>
                <a:spcPct val="100000"/>
              </a:lnSpc>
              <a:spcBef>
                <a:spcPts val="0"/>
              </a:spcBef>
              <a:spcAft>
                <a:spcPts val="0"/>
              </a:spcAft>
              <a:buClr>
                <a:srgbClr val="FFFFFF"/>
              </a:buClr>
              <a:buSzPts val="2000"/>
              <a:buFont typeface="Sniglet"/>
              <a:buNone/>
            </a:pPr>
            <a:r>
              <a:t/>
            </a:r>
            <a:endParaRPr b="0" i="0" sz="2000" u="none" cap="none" strike="noStrike">
              <a:solidFill>
                <a:srgbClr val="FFFFFF"/>
              </a:solidFill>
              <a:latin typeface="Sniglet"/>
              <a:ea typeface="Sniglet"/>
              <a:cs typeface="Sniglet"/>
              <a:sym typeface="Sniglet"/>
            </a:endParaRPr>
          </a:p>
          <a:p>
            <a:pPr indent="0" lvl="0" marL="0" marR="0" rtl="0" algn="ctr">
              <a:lnSpc>
                <a:spcPct val="100000"/>
              </a:lnSpc>
              <a:spcBef>
                <a:spcPts val="0"/>
              </a:spcBef>
              <a:spcAft>
                <a:spcPts val="0"/>
              </a:spcAft>
              <a:buClr>
                <a:srgbClr val="FFFFFF"/>
              </a:buClr>
              <a:buSzPts val="2000"/>
              <a:buFont typeface="Sniglet"/>
              <a:buNone/>
            </a:pPr>
            <a:r>
              <a:rPr b="0" i="0" lang="en" sz="2000" u="none" cap="none" strike="noStrike">
                <a:solidFill>
                  <a:srgbClr val="FFFFFF"/>
                </a:solidFill>
                <a:latin typeface="Sniglet"/>
                <a:ea typeface="Sniglet"/>
                <a:cs typeface="Sniglet"/>
                <a:sym typeface="Sniglet"/>
              </a:rPr>
              <a:t>Wearable devices are also noticeably growing. From 28.3 million units sold in 2016, </a:t>
            </a:r>
            <a:r>
              <a:rPr b="0" i="0" lang="en" sz="2000" u="sng" cap="none" strike="noStrike">
                <a:solidFill>
                  <a:schemeClr val="hlink"/>
                </a:solidFill>
                <a:latin typeface="Sniglet"/>
                <a:ea typeface="Sniglet"/>
                <a:cs typeface="Sniglet"/>
                <a:sym typeface="Sniglet"/>
                <a:hlinkClick r:id="rId4"/>
              </a:rPr>
              <a:t>IDC forecasts</a:t>
            </a:r>
            <a:r>
              <a:rPr b="0" i="0" lang="en" sz="2000" u="none" cap="none" strike="noStrike">
                <a:solidFill>
                  <a:srgbClr val="FFFFFF"/>
                </a:solidFill>
                <a:latin typeface="Sniglet"/>
                <a:ea typeface="Sniglet"/>
                <a:cs typeface="Sniglet"/>
                <a:sym typeface="Sniglet"/>
              </a:rPr>
              <a:t> an increase to 82.5 million units in 2020, a 31 percent growth.</a:t>
            </a:r>
            <a:br>
              <a:rPr b="0" i="0" lang="en" sz="2000" u="none" cap="none" strike="noStrike">
                <a:solidFill>
                  <a:srgbClr val="FFFFFF"/>
                </a:solidFill>
                <a:latin typeface="Sniglet"/>
                <a:ea typeface="Sniglet"/>
                <a:cs typeface="Sniglet"/>
                <a:sym typeface="Sniglet"/>
              </a:rPr>
            </a:br>
            <a:r>
              <a:rPr b="1" i="0" lang="en" sz="1000" u="sng" cap="none" strike="noStrike">
                <a:solidFill>
                  <a:schemeClr val="hlink"/>
                </a:solidFill>
                <a:latin typeface="Sniglet"/>
                <a:ea typeface="Sniglet"/>
                <a:cs typeface="Sniglet"/>
                <a:sym typeface="Sniglet"/>
                <a:hlinkClick r:id="rId5"/>
              </a:rPr>
              <a:t>13 stunning stats on the Internet of Things</a:t>
            </a:r>
            <a:endParaRPr b="1" i="0" sz="1000" u="none" cap="none" strike="noStrike">
              <a:solidFill>
                <a:srgbClr val="FFFFFF"/>
              </a:solidFill>
              <a:latin typeface="Sniglet"/>
              <a:ea typeface="Sniglet"/>
              <a:cs typeface="Sniglet"/>
              <a:sym typeface="Sniglet"/>
            </a:endParaRPr>
          </a:p>
          <a:p>
            <a:pPr indent="0" lvl="0" marL="0" marR="0" rtl="0" algn="ctr">
              <a:lnSpc>
                <a:spcPct val="100000"/>
              </a:lnSpc>
              <a:spcBef>
                <a:spcPts val="0"/>
              </a:spcBef>
              <a:spcAft>
                <a:spcPts val="0"/>
              </a:spcAft>
              <a:buClr>
                <a:srgbClr val="FFFFFF"/>
              </a:buClr>
              <a:buSzPts val="2000"/>
              <a:buFont typeface="Sniglet"/>
              <a:buNone/>
            </a:pPr>
            <a:r>
              <a:rPr b="0" i="0" lang="en" sz="2000" u="none" cap="none" strike="noStrike">
                <a:solidFill>
                  <a:srgbClr val="FF0000"/>
                </a:solidFill>
                <a:latin typeface="Sniglet"/>
                <a:ea typeface="Sniglet"/>
                <a:cs typeface="Sniglet"/>
                <a:sym typeface="Sniglet"/>
              </a:rPr>
              <a:t>LET’S PUT THEM TO WORK!</a:t>
            </a:r>
            <a:endParaRPr b="0" i="0" sz="2000" u="none" cap="none" strike="noStrike">
              <a:solidFill>
                <a:srgbClr val="FF0000"/>
              </a:solidFill>
              <a:latin typeface="Sniglet"/>
              <a:ea typeface="Sniglet"/>
              <a:cs typeface="Sniglet"/>
              <a:sym typeface="Sniglet"/>
            </a:endParaRPr>
          </a:p>
        </p:txBody>
      </p:sp>
      <p:sp>
        <p:nvSpPr>
          <p:cNvPr id="197" name="Google Shape;197;p28"/>
          <p:cNvSpPr txBox="1"/>
          <p:nvPr>
            <p:ph idx="4294967295" type="ctrTitle"/>
          </p:nvPr>
        </p:nvSpPr>
        <p:spPr>
          <a:xfrm>
            <a:off x="685800" y="1018087"/>
            <a:ext cx="7772400" cy="1159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600"/>
              <a:buFont typeface="Walter Turncoat"/>
              <a:buNone/>
            </a:pPr>
            <a:r>
              <a:rPr b="0" i="0" lang="en" sz="7200" u="none" cap="none" strike="noStrike">
                <a:solidFill>
                  <a:srgbClr val="FFFFFF"/>
                </a:solidFill>
                <a:latin typeface="Walter Turncoat"/>
                <a:ea typeface="Walter Turncoat"/>
                <a:cs typeface="Walter Turncoat"/>
                <a:sym typeface="Walter Turncoat"/>
              </a:rPr>
              <a:t>15,400,000,000</a:t>
            </a:r>
            <a:endParaRPr b="0" i="0" sz="7200" u="none" cap="none" strike="noStrike">
              <a:solidFill>
                <a:srgbClr val="FFFFFF"/>
              </a:solidFill>
              <a:latin typeface="Walter Turncoat"/>
              <a:ea typeface="Walter Turncoat"/>
              <a:cs typeface="Walter Turncoat"/>
              <a:sym typeface="Walter Turncoat"/>
            </a:endParaRPr>
          </a:p>
        </p:txBody>
      </p:sp>
      <p:sp>
        <p:nvSpPr>
          <p:cNvPr id="198" name="Google Shape;198;p28"/>
          <p:cNvSpPr/>
          <p:nvPr/>
        </p:nvSpPr>
        <p:spPr>
          <a:xfrm rot="673980">
            <a:off x="2291471" y="598313"/>
            <a:ext cx="485006" cy="464266"/>
          </a:xfrm>
          <a:custGeom>
            <a:rect b="b" l="l" r="r" t="t"/>
            <a:pathLst>
              <a:path extrusionOk="0" h="120000" w="120000">
                <a:moveTo>
                  <a:pt x="96315" y="2892"/>
                </a:moveTo>
                <a:lnTo>
                  <a:pt x="96840" y="3304"/>
                </a:lnTo>
                <a:lnTo>
                  <a:pt x="97105" y="3440"/>
                </a:lnTo>
                <a:lnTo>
                  <a:pt x="97500" y="3581"/>
                </a:lnTo>
                <a:lnTo>
                  <a:pt x="98419" y="3581"/>
                </a:lnTo>
                <a:lnTo>
                  <a:pt x="99473" y="3716"/>
                </a:lnTo>
                <a:lnTo>
                  <a:pt x="100392" y="3852"/>
                </a:lnTo>
                <a:lnTo>
                  <a:pt x="101182" y="4264"/>
                </a:lnTo>
                <a:lnTo>
                  <a:pt x="101971" y="4677"/>
                </a:lnTo>
                <a:lnTo>
                  <a:pt x="102761" y="5230"/>
                </a:lnTo>
                <a:lnTo>
                  <a:pt x="103421" y="5778"/>
                </a:lnTo>
                <a:lnTo>
                  <a:pt x="104080" y="6468"/>
                </a:lnTo>
                <a:lnTo>
                  <a:pt x="104605" y="7151"/>
                </a:lnTo>
                <a:lnTo>
                  <a:pt x="105129" y="7840"/>
                </a:lnTo>
                <a:lnTo>
                  <a:pt x="105394" y="8801"/>
                </a:lnTo>
                <a:lnTo>
                  <a:pt x="105659" y="9625"/>
                </a:lnTo>
                <a:lnTo>
                  <a:pt x="105789" y="10586"/>
                </a:lnTo>
                <a:lnTo>
                  <a:pt x="105789" y="11552"/>
                </a:lnTo>
                <a:lnTo>
                  <a:pt x="105789" y="12647"/>
                </a:lnTo>
                <a:lnTo>
                  <a:pt x="105524" y="13613"/>
                </a:lnTo>
                <a:lnTo>
                  <a:pt x="105264" y="14574"/>
                </a:lnTo>
                <a:lnTo>
                  <a:pt x="104870" y="15534"/>
                </a:lnTo>
                <a:lnTo>
                  <a:pt x="104340" y="16359"/>
                </a:lnTo>
                <a:lnTo>
                  <a:pt x="103815" y="17048"/>
                </a:lnTo>
                <a:lnTo>
                  <a:pt x="103156" y="17737"/>
                </a:lnTo>
                <a:lnTo>
                  <a:pt x="102501" y="18285"/>
                </a:lnTo>
                <a:lnTo>
                  <a:pt x="101712" y="18833"/>
                </a:lnTo>
                <a:lnTo>
                  <a:pt x="100922" y="19245"/>
                </a:lnTo>
                <a:lnTo>
                  <a:pt x="99208" y="19935"/>
                </a:lnTo>
                <a:lnTo>
                  <a:pt x="97500" y="20347"/>
                </a:lnTo>
                <a:lnTo>
                  <a:pt x="95656" y="20624"/>
                </a:lnTo>
                <a:lnTo>
                  <a:pt x="93817" y="20624"/>
                </a:lnTo>
                <a:lnTo>
                  <a:pt x="94212" y="20070"/>
                </a:lnTo>
                <a:lnTo>
                  <a:pt x="95526" y="18149"/>
                </a:lnTo>
                <a:lnTo>
                  <a:pt x="96710" y="15946"/>
                </a:lnTo>
                <a:lnTo>
                  <a:pt x="97235" y="14851"/>
                </a:lnTo>
                <a:lnTo>
                  <a:pt x="97629" y="13613"/>
                </a:lnTo>
                <a:lnTo>
                  <a:pt x="98024" y="12512"/>
                </a:lnTo>
                <a:lnTo>
                  <a:pt x="98159" y="11410"/>
                </a:lnTo>
                <a:lnTo>
                  <a:pt x="98159" y="10998"/>
                </a:lnTo>
                <a:lnTo>
                  <a:pt x="97894" y="10727"/>
                </a:lnTo>
                <a:lnTo>
                  <a:pt x="97764" y="10450"/>
                </a:lnTo>
                <a:lnTo>
                  <a:pt x="97370" y="10314"/>
                </a:lnTo>
                <a:lnTo>
                  <a:pt x="97105" y="10173"/>
                </a:lnTo>
                <a:lnTo>
                  <a:pt x="96710" y="10173"/>
                </a:lnTo>
                <a:lnTo>
                  <a:pt x="96445" y="10314"/>
                </a:lnTo>
                <a:lnTo>
                  <a:pt x="96186" y="10586"/>
                </a:lnTo>
                <a:lnTo>
                  <a:pt x="95526" y="11410"/>
                </a:lnTo>
                <a:lnTo>
                  <a:pt x="95001" y="12376"/>
                </a:lnTo>
                <a:lnTo>
                  <a:pt x="93947" y="14438"/>
                </a:lnTo>
                <a:lnTo>
                  <a:pt x="92892" y="16359"/>
                </a:lnTo>
                <a:lnTo>
                  <a:pt x="91843" y="18421"/>
                </a:lnTo>
                <a:lnTo>
                  <a:pt x="91449" y="17325"/>
                </a:lnTo>
                <a:lnTo>
                  <a:pt x="91054" y="16088"/>
                </a:lnTo>
                <a:lnTo>
                  <a:pt x="90659" y="14986"/>
                </a:lnTo>
                <a:lnTo>
                  <a:pt x="90524" y="13885"/>
                </a:lnTo>
                <a:lnTo>
                  <a:pt x="90394" y="12647"/>
                </a:lnTo>
                <a:lnTo>
                  <a:pt x="90394" y="11410"/>
                </a:lnTo>
                <a:lnTo>
                  <a:pt x="90524" y="10173"/>
                </a:lnTo>
                <a:lnTo>
                  <a:pt x="90659" y="8936"/>
                </a:lnTo>
                <a:lnTo>
                  <a:pt x="90919" y="8111"/>
                </a:lnTo>
                <a:lnTo>
                  <a:pt x="91313" y="7428"/>
                </a:lnTo>
                <a:lnTo>
                  <a:pt x="91708" y="6603"/>
                </a:lnTo>
                <a:lnTo>
                  <a:pt x="92103" y="5914"/>
                </a:lnTo>
                <a:lnTo>
                  <a:pt x="93287" y="4677"/>
                </a:lnTo>
                <a:lnTo>
                  <a:pt x="94607" y="3716"/>
                </a:lnTo>
                <a:lnTo>
                  <a:pt x="95396" y="3304"/>
                </a:lnTo>
                <a:lnTo>
                  <a:pt x="96315" y="2892"/>
                </a:lnTo>
                <a:close/>
                <a:moveTo>
                  <a:pt x="27636" y="8936"/>
                </a:moveTo>
                <a:lnTo>
                  <a:pt x="27896" y="9348"/>
                </a:lnTo>
                <a:lnTo>
                  <a:pt x="28291" y="9625"/>
                </a:lnTo>
                <a:lnTo>
                  <a:pt x="28686" y="9761"/>
                </a:lnTo>
                <a:lnTo>
                  <a:pt x="29215" y="9625"/>
                </a:lnTo>
                <a:lnTo>
                  <a:pt x="30135" y="9348"/>
                </a:lnTo>
                <a:lnTo>
                  <a:pt x="30924" y="9213"/>
                </a:lnTo>
                <a:lnTo>
                  <a:pt x="32373" y="9213"/>
                </a:lnTo>
                <a:lnTo>
                  <a:pt x="33163" y="9490"/>
                </a:lnTo>
                <a:lnTo>
                  <a:pt x="33687" y="9902"/>
                </a:lnTo>
                <a:lnTo>
                  <a:pt x="34347" y="10450"/>
                </a:lnTo>
                <a:lnTo>
                  <a:pt x="35001" y="11275"/>
                </a:lnTo>
                <a:lnTo>
                  <a:pt x="35661" y="12789"/>
                </a:lnTo>
                <a:lnTo>
                  <a:pt x="36321" y="14297"/>
                </a:lnTo>
                <a:lnTo>
                  <a:pt x="36715" y="15811"/>
                </a:lnTo>
                <a:lnTo>
                  <a:pt x="36975" y="17460"/>
                </a:lnTo>
                <a:lnTo>
                  <a:pt x="37240" y="18562"/>
                </a:lnTo>
                <a:lnTo>
                  <a:pt x="37240" y="19522"/>
                </a:lnTo>
                <a:lnTo>
                  <a:pt x="37110" y="20482"/>
                </a:lnTo>
                <a:lnTo>
                  <a:pt x="36845" y="21448"/>
                </a:lnTo>
                <a:lnTo>
                  <a:pt x="36580" y="22273"/>
                </a:lnTo>
                <a:lnTo>
                  <a:pt x="36186" y="22957"/>
                </a:lnTo>
                <a:lnTo>
                  <a:pt x="35661" y="23646"/>
                </a:lnTo>
                <a:lnTo>
                  <a:pt x="35001" y="24335"/>
                </a:lnTo>
                <a:lnTo>
                  <a:pt x="34082" y="22821"/>
                </a:lnTo>
                <a:lnTo>
                  <a:pt x="33163" y="21448"/>
                </a:lnTo>
                <a:lnTo>
                  <a:pt x="32373" y="19935"/>
                </a:lnTo>
                <a:lnTo>
                  <a:pt x="31714" y="18421"/>
                </a:lnTo>
                <a:lnTo>
                  <a:pt x="31449" y="17873"/>
                </a:lnTo>
                <a:lnTo>
                  <a:pt x="30924" y="16912"/>
                </a:lnTo>
                <a:lnTo>
                  <a:pt x="30659" y="16500"/>
                </a:lnTo>
                <a:lnTo>
                  <a:pt x="30264" y="16223"/>
                </a:lnTo>
                <a:lnTo>
                  <a:pt x="29870" y="16088"/>
                </a:lnTo>
                <a:lnTo>
                  <a:pt x="29610" y="16359"/>
                </a:lnTo>
                <a:lnTo>
                  <a:pt x="29215" y="16771"/>
                </a:lnTo>
                <a:lnTo>
                  <a:pt x="29080" y="17325"/>
                </a:lnTo>
                <a:lnTo>
                  <a:pt x="29080" y="17873"/>
                </a:lnTo>
                <a:lnTo>
                  <a:pt x="29080" y="18421"/>
                </a:lnTo>
                <a:lnTo>
                  <a:pt x="29475" y="19522"/>
                </a:lnTo>
                <a:lnTo>
                  <a:pt x="29870" y="20482"/>
                </a:lnTo>
                <a:lnTo>
                  <a:pt x="31189" y="23098"/>
                </a:lnTo>
                <a:lnTo>
                  <a:pt x="32633" y="25708"/>
                </a:lnTo>
                <a:lnTo>
                  <a:pt x="31189" y="26120"/>
                </a:lnTo>
                <a:lnTo>
                  <a:pt x="29475" y="26256"/>
                </a:lnTo>
                <a:lnTo>
                  <a:pt x="28426" y="26256"/>
                </a:lnTo>
                <a:lnTo>
                  <a:pt x="27501" y="26120"/>
                </a:lnTo>
                <a:lnTo>
                  <a:pt x="26712" y="25985"/>
                </a:lnTo>
                <a:lnTo>
                  <a:pt x="25922" y="25708"/>
                </a:lnTo>
                <a:lnTo>
                  <a:pt x="25268" y="25295"/>
                </a:lnTo>
                <a:lnTo>
                  <a:pt x="24608" y="24747"/>
                </a:lnTo>
                <a:lnTo>
                  <a:pt x="23949" y="24335"/>
                </a:lnTo>
                <a:lnTo>
                  <a:pt x="23554" y="23646"/>
                </a:lnTo>
                <a:lnTo>
                  <a:pt x="23029" y="22957"/>
                </a:lnTo>
                <a:lnTo>
                  <a:pt x="22635" y="22273"/>
                </a:lnTo>
                <a:lnTo>
                  <a:pt x="22370" y="21584"/>
                </a:lnTo>
                <a:lnTo>
                  <a:pt x="22110" y="20759"/>
                </a:lnTo>
                <a:lnTo>
                  <a:pt x="21975" y="19799"/>
                </a:lnTo>
                <a:lnTo>
                  <a:pt x="21975" y="18974"/>
                </a:lnTo>
                <a:lnTo>
                  <a:pt x="21975" y="18008"/>
                </a:lnTo>
                <a:lnTo>
                  <a:pt x="22110" y="17048"/>
                </a:lnTo>
                <a:lnTo>
                  <a:pt x="22370" y="15675"/>
                </a:lnTo>
                <a:lnTo>
                  <a:pt x="22764" y="14438"/>
                </a:lnTo>
                <a:lnTo>
                  <a:pt x="23294" y="13201"/>
                </a:lnTo>
                <a:lnTo>
                  <a:pt x="23949" y="12099"/>
                </a:lnTo>
                <a:lnTo>
                  <a:pt x="24608" y="11139"/>
                </a:lnTo>
                <a:lnTo>
                  <a:pt x="25528" y="10173"/>
                </a:lnTo>
                <a:lnTo>
                  <a:pt x="26582" y="9490"/>
                </a:lnTo>
                <a:lnTo>
                  <a:pt x="27636" y="8936"/>
                </a:lnTo>
                <a:close/>
                <a:moveTo>
                  <a:pt x="67764" y="42615"/>
                </a:moveTo>
                <a:lnTo>
                  <a:pt x="66315" y="42751"/>
                </a:lnTo>
                <a:lnTo>
                  <a:pt x="64872" y="42892"/>
                </a:lnTo>
                <a:lnTo>
                  <a:pt x="63552" y="43163"/>
                </a:lnTo>
                <a:lnTo>
                  <a:pt x="62108" y="43440"/>
                </a:lnTo>
                <a:lnTo>
                  <a:pt x="60659" y="43852"/>
                </a:lnTo>
                <a:lnTo>
                  <a:pt x="59345" y="44541"/>
                </a:lnTo>
                <a:lnTo>
                  <a:pt x="59080" y="44812"/>
                </a:lnTo>
                <a:lnTo>
                  <a:pt x="59080" y="45225"/>
                </a:lnTo>
                <a:lnTo>
                  <a:pt x="59345" y="45502"/>
                </a:lnTo>
                <a:lnTo>
                  <a:pt x="59740" y="45637"/>
                </a:lnTo>
                <a:lnTo>
                  <a:pt x="61184" y="45502"/>
                </a:lnTo>
                <a:lnTo>
                  <a:pt x="62633" y="45366"/>
                </a:lnTo>
                <a:lnTo>
                  <a:pt x="64212" y="45089"/>
                </a:lnTo>
                <a:lnTo>
                  <a:pt x="65661" y="44812"/>
                </a:lnTo>
                <a:lnTo>
                  <a:pt x="66975" y="44677"/>
                </a:lnTo>
                <a:lnTo>
                  <a:pt x="68159" y="44677"/>
                </a:lnTo>
                <a:lnTo>
                  <a:pt x="69343" y="44541"/>
                </a:lnTo>
                <a:lnTo>
                  <a:pt x="70003" y="44400"/>
                </a:lnTo>
                <a:lnTo>
                  <a:pt x="70528" y="43988"/>
                </a:lnTo>
                <a:lnTo>
                  <a:pt x="70657" y="43852"/>
                </a:lnTo>
                <a:lnTo>
                  <a:pt x="70793" y="43575"/>
                </a:lnTo>
                <a:lnTo>
                  <a:pt x="70657" y="43440"/>
                </a:lnTo>
                <a:lnTo>
                  <a:pt x="70528" y="43163"/>
                </a:lnTo>
                <a:lnTo>
                  <a:pt x="69868" y="42892"/>
                </a:lnTo>
                <a:lnTo>
                  <a:pt x="69214" y="42615"/>
                </a:lnTo>
                <a:close/>
                <a:moveTo>
                  <a:pt x="108157" y="56636"/>
                </a:moveTo>
                <a:lnTo>
                  <a:pt x="109077" y="56771"/>
                </a:lnTo>
                <a:lnTo>
                  <a:pt x="110131" y="56907"/>
                </a:lnTo>
                <a:lnTo>
                  <a:pt x="111050" y="57048"/>
                </a:lnTo>
                <a:lnTo>
                  <a:pt x="111975" y="57460"/>
                </a:lnTo>
                <a:lnTo>
                  <a:pt x="112764" y="57873"/>
                </a:lnTo>
                <a:lnTo>
                  <a:pt x="113684" y="58421"/>
                </a:lnTo>
                <a:lnTo>
                  <a:pt x="114603" y="58969"/>
                </a:lnTo>
                <a:lnTo>
                  <a:pt x="115263" y="59793"/>
                </a:lnTo>
                <a:lnTo>
                  <a:pt x="115922" y="60482"/>
                </a:lnTo>
                <a:lnTo>
                  <a:pt x="116317" y="61443"/>
                </a:lnTo>
                <a:lnTo>
                  <a:pt x="116712" y="62268"/>
                </a:lnTo>
                <a:lnTo>
                  <a:pt x="116842" y="63234"/>
                </a:lnTo>
                <a:lnTo>
                  <a:pt x="116971" y="64194"/>
                </a:lnTo>
                <a:lnTo>
                  <a:pt x="116971" y="65154"/>
                </a:lnTo>
                <a:lnTo>
                  <a:pt x="116842" y="66120"/>
                </a:lnTo>
                <a:lnTo>
                  <a:pt x="116577" y="67080"/>
                </a:lnTo>
                <a:lnTo>
                  <a:pt x="116317" y="67905"/>
                </a:lnTo>
                <a:lnTo>
                  <a:pt x="115922" y="68865"/>
                </a:lnTo>
                <a:lnTo>
                  <a:pt x="115392" y="69690"/>
                </a:lnTo>
                <a:lnTo>
                  <a:pt x="114738" y="70515"/>
                </a:lnTo>
                <a:lnTo>
                  <a:pt x="114078" y="71204"/>
                </a:lnTo>
                <a:lnTo>
                  <a:pt x="113289" y="71752"/>
                </a:lnTo>
                <a:lnTo>
                  <a:pt x="112500" y="72306"/>
                </a:lnTo>
                <a:lnTo>
                  <a:pt x="111580" y="72718"/>
                </a:lnTo>
                <a:lnTo>
                  <a:pt x="110791" y="72989"/>
                </a:lnTo>
                <a:lnTo>
                  <a:pt x="110001" y="73266"/>
                </a:lnTo>
                <a:lnTo>
                  <a:pt x="109077" y="73402"/>
                </a:lnTo>
                <a:lnTo>
                  <a:pt x="108287" y="73402"/>
                </a:lnTo>
                <a:lnTo>
                  <a:pt x="107368" y="73266"/>
                </a:lnTo>
                <a:lnTo>
                  <a:pt x="106578" y="73130"/>
                </a:lnTo>
                <a:lnTo>
                  <a:pt x="105659" y="72854"/>
                </a:lnTo>
                <a:lnTo>
                  <a:pt x="104870" y="72577"/>
                </a:lnTo>
                <a:lnTo>
                  <a:pt x="104080" y="72164"/>
                </a:lnTo>
                <a:lnTo>
                  <a:pt x="103421" y="71617"/>
                </a:lnTo>
                <a:lnTo>
                  <a:pt x="102631" y="71069"/>
                </a:lnTo>
                <a:lnTo>
                  <a:pt x="101971" y="70379"/>
                </a:lnTo>
                <a:lnTo>
                  <a:pt x="101447" y="69690"/>
                </a:lnTo>
                <a:lnTo>
                  <a:pt x="100922" y="69007"/>
                </a:lnTo>
                <a:lnTo>
                  <a:pt x="100392" y="68182"/>
                </a:lnTo>
                <a:lnTo>
                  <a:pt x="99998" y="67216"/>
                </a:lnTo>
                <a:lnTo>
                  <a:pt x="99738" y="66256"/>
                </a:lnTo>
                <a:lnTo>
                  <a:pt x="99603" y="65431"/>
                </a:lnTo>
                <a:lnTo>
                  <a:pt x="106973" y="66391"/>
                </a:lnTo>
                <a:lnTo>
                  <a:pt x="107498" y="66391"/>
                </a:lnTo>
                <a:lnTo>
                  <a:pt x="107892" y="66120"/>
                </a:lnTo>
                <a:lnTo>
                  <a:pt x="108157" y="65708"/>
                </a:lnTo>
                <a:lnTo>
                  <a:pt x="108287" y="65154"/>
                </a:lnTo>
                <a:lnTo>
                  <a:pt x="108157" y="64606"/>
                </a:lnTo>
                <a:lnTo>
                  <a:pt x="107892" y="64194"/>
                </a:lnTo>
                <a:lnTo>
                  <a:pt x="107498" y="63781"/>
                </a:lnTo>
                <a:lnTo>
                  <a:pt x="106973" y="63646"/>
                </a:lnTo>
                <a:lnTo>
                  <a:pt x="99603" y="62680"/>
                </a:lnTo>
                <a:lnTo>
                  <a:pt x="99998" y="61030"/>
                </a:lnTo>
                <a:lnTo>
                  <a:pt x="100657" y="59381"/>
                </a:lnTo>
                <a:lnTo>
                  <a:pt x="102107" y="58833"/>
                </a:lnTo>
                <a:lnTo>
                  <a:pt x="103421" y="58144"/>
                </a:lnTo>
                <a:lnTo>
                  <a:pt x="104735" y="57460"/>
                </a:lnTo>
                <a:lnTo>
                  <a:pt x="106184" y="56907"/>
                </a:lnTo>
                <a:lnTo>
                  <a:pt x="107238" y="56771"/>
                </a:lnTo>
                <a:lnTo>
                  <a:pt x="108157" y="56636"/>
                </a:lnTo>
                <a:close/>
                <a:moveTo>
                  <a:pt x="59740" y="38627"/>
                </a:moveTo>
                <a:lnTo>
                  <a:pt x="60924" y="38768"/>
                </a:lnTo>
                <a:lnTo>
                  <a:pt x="62238" y="38904"/>
                </a:lnTo>
                <a:lnTo>
                  <a:pt x="63422" y="39180"/>
                </a:lnTo>
                <a:lnTo>
                  <a:pt x="62503" y="39316"/>
                </a:lnTo>
                <a:lnTo>
                  <a:pt x="61449" y="39593"/>
                </a:lnTo>
                <a:lnTo>
                  <a:pt x="60394" y="39864"/>
                </a:lnTo>
                <a:lnTo>
                  <a:pt x="59345" y="40418"/>
                </a:lnTo>
                <a:lnTo>
                  <a:pt x="58950" y="40830"/>
                </a:lnTo>
                <a:lnTo>
                  <a:pt x="58686" y="41242"/>
                </a:lnTo>
                <a:lnTo>
                  <a:pt x="58686" y="41378"/>
                </a:lnTo>
                <a:lnTo>
                  <a:pt x="59210" y="41513"/>
                </a:lnTo>
                <a:lnTo>
                  <a:pt x="59740" y="41655"/>
                </a:lnTo>
                <a:lnTo>
                  <a:pt x="60789" y="41513"/>
                </a:lnTo>
                <a:lnTo>
                  <a:pt x="62898" y="40965"/>
                </a:lnTo>
                <a:lnTo>
                  <a:pt x="64736" y="40689"/>
                </a:lnTo>
                <a:lnTo>
                  <a:pt x="65791" y="40553"/>
                </a:lnTo>
                <a:lnTo>
                  <a:pt x="66580" y="40141"/>
                </a:lnTo>
                <a:lnTo>
                  <a:pt x="67764" y="40689"/>
                </a:lnTo>
                <a:lnTo>
                  <a:pt x="68819" y="41378"/>
                </a:lnTo>
                <a:lnTo>
                  <a:pt x="69868" y="42067"/>
                </a:lnTo>
                <a:lnTo>
                  <a:pt x="70922" y="42751"/>
                </a:lnTo>
                <a:lnTo>
                  <a:pt x="71842" y="43575"/>
                </a:lnTo>
                <a:lnTo>
                  <a:pt x="72766" y="44541"/>
                </a:lnTo>
                <a:lnTo>
                  <a:pt x="73686" y="45502"/>
                </a:lnTo>
                <a:lnTo>
                  <a:pt x="74475" y="46603"/>
                </a:lnTo>
                <a:lnTo>
                  <a:pt x="73161" y="46462"/>
                </a:lnTo>
                <a:lnTo>
                  <a:pt x="71977" y="46462"/>
                </a:lnTo>
                <a:lnTo>
                  <a:pt x="69473" y="46739"/>
                </a:lnTo>
                <a:lnTo>
                  <a:pt x="67370" y="47151"/>
                </a:lnTo>
                <a:lnTo>
                  <a:pt x="65266" y="47563"/>
                </a:lnTo>
                <a:lnTo>
                  <a:pt x="63293" y="48388"/>
                </a:lnTo>
                <a:lnTo>
                  <a:pt x="62368" y="48936"/>
                </a:lnTo>
                <a:lnTo>
                  <a:pt x="61449" y="49490"/>
                </a:lnTo>
                <a:lnTo>
                  <a:pt x="61319" y="49625"/>
                </a:lnTo>
                <a:lnTo>
                  <a:pt x="61319" y="49902"/>
                </a:lnTo>
                <a:lnTo>
                  <a:pt x="61449" y="50038"/>
                </a:lnTo>
                <a:lnTo>
                  <a:pt x="61578" y="50173"/>
                </a:lnTo>
                <a:lnTo>
                  <a:pt x="63552" y="49902"/>
                </a:lnTo>
                <a:lnTo>
                  <a:pt x="65526" y="49490"/>
                </a:lnTo>
                <a:lnTo>
                  <a:pt x="67500" y="49077"/>
                </a:lnTo>
                <a:lnTo>
                  <a:pt x="69473" y="48936"/>
                </a:lnTo>
                <a:lnTo>
                  <a:pt x="72631" y="48936"/>
                </a:lnTo>
                <a:lnTo>
                  <a:pt x="74345" y="49077"/>
                </a:lnTo>
                <a:lnTo>
                  <a:pt x="75135" y="48936"/>
                </a:lnTo>
                <a:lnTo>
                  <a:pt x="75789" y="48936"/>
                </a:lnTo>
                <a:lnTo>
                  <a:pt x="76714" y="50998"/>
                </a:lnTo>
                <a:lnTo>
                  <a:pt x="74475" y="51139"/>
                </a:lnTo>
                <a:lnTo>
                  <a:pt x="72236" y="51410"/>
                </a:lnTo>
                <a:lnTo>
                  <a:pt x="70263" y="51687"/>
                </a:lnTo>
                <a:lnTo>
                  <a:pt x="68159" y="51964"/>
                </a:lnTo>
                <a:lnTo>
                  <a:pt x="66186" y="52512"/>
                </a:lnTo>
                <a:lnTo>
                  <a:pt x="65266" y="52924"/>
                </a:lnTo>
                <a:lnTo>
                  <a:pt x="64342" y="53472"/>
                </a:lnTo>
                <a:lnTo>
                  <a:pt x="64212" y="53608"/>
                </a:lnTo>
                <a:lnTo>
                  <a:pt x="64212" y="53885"/>
                </a:lnTo>
                <a:lnTo>
                  <a:pt x="64342" y="54020"/>
                </a:lnTo>
                <a:lnTo>
                  <a:pt x="64607" y="54161"/>
                </a:lnTo>
                <a:lnTo>
                  <a:pt x="66710" y="54161"/>
                </a:lnTo>
                <a:lnTo>
                  <a:pt x="68949" y="53885"/>
                </a:lnTo>
                <a:lnTo>
                  <a:pt x="71052" y="53472"/>
                </a:lnTo>
                <a:lnTo>
                  <a:pt x="73161" y="53195"/>
                </a:lnTo>
                <a:lnTo>
                  <a:pt x="75264" y="53195"/>
                </a:lnTo>
                <a:lnTo>
                  <a:pt x="77503" y="53060"/>
                </a:lnTo>
                <a:lnTo>
                  <a:pt x="77763" y="54574"/>
                </a:lnTo>
                <a:lnTo>
                  <a:pt x="77898" y="55946"/>
                </a:lnTo>
                <a:lnTo>
                  <a:pt x="76449" y="55534"/>
                </a:lnTo>
                <a:lnTo>
                  <a:pt x="75000" y="55257"/>
                </a:lnTo>
                <a:lnTo>
                  <a:pt x="73421" y="55257"/>
                </a:lnTo>
                <a:lnTo>
                  <a:pt x="71842" y="55398"/>
                </a:lnTo>
                <a:lnTo>
                  <a:pt x="70263" y="55670"/>
                </a:lnTo>
                <a:lnTo>
                  <a:pt x="68819" y="55946"/>
                </a:lnTo>
                <a:lnTo>
                  <a:pt x="67370" y="56494"/>
                </a:lnTo>
                <a:lnTo>
                  <a:pt x="66056" y="57048"/>
                </a:lnTo>
                <a:lnTo>
                  <a:pt x="65921" y="57184"/>
                </a:lnTo>
                <a:lnTo>
                  <a:pt x="65921" y="57460"/>
                </a:lnTo>
                <a:lnTo>
                  <a:pt x="66056" y="57596"/>
                </a:lnTo>
                <a:lnTo>
                  <a:pt x="66186" y="57731"/>
                </a:lnTo>
                <a:lnTo>
                  <a:pt x="69473" y="57596"/>
                </a:lnTo>
                <a:lnTo>
                  <a:pt x="72766" y="57596"/>
                </a:lnTo>
                <a:lnTo>
                  <a:pt x="75394" y="57731"/>
                </a:lnTo>
                <a:lnTo>
                  <a:pt x="78028" y="57731"/>
                </a:lnTo>
                <a:lnTo>
                  <a:pt x="78028" y="59110"/>
                </a:lnTo>
                <a:lnTo>
                  <a:pt x="77898" y="60482"/>
                </a:lnTo>
                <a:lnTo>
                  <a:pt x="76714" y="60070"/>
                </a:lnTo>
                <a:lnTo>
                  <a:pt x="75529" y="59935"/>
                </a:lnTo>
                <a:lnTo>
                  <a:pt x="73026" y="59658"/>
                </a:lnTo>
                <a:lnTo>
                  <a:pt x="71317" y="59381"/>
                </a:lnTo>
                <a:lnTo>
                  <a:pt x="69343" y="59110"/>
                </a:lnTo>
                <a:lnTo>
                  <a:pt x="68424" y="59110"/>
                </a:lnTo>
                <a:lnTo>
                  <a:pt x="67500" y="59245"/>
                </a:lnTo>
                <a:lnTo>
                  <a:pt x="66710" y="59522"/>
                </a:lnTo>
                <a:lnTo>
                  <a:pt x="65921" y="59935"/>
                </a:lnTo>
                <a:lnTo>
                  <a:pt x="65921" y="60070"/>
                </a:lnTo>
                <a:lnTo>
                  <a:pt x="66580" y="60618"/>
                </a:lnTo>
                <a:lnTo>
                  <a:pt x="67370" y="61030"/>
                </a:lnTo>
                <a:lnTo>
                  <a:pt x="68289" y="61307"/>
                </a:lnTo>
                <a:lnTo>
                  <a:pt x="69078" y="61443"/>
                </a:lnTo>
                <a:lnTo>
                  <a:pt x="71052" y="61720"/>
                </a:lnTo>
                <a:lnTo>
                  <a:pt x="72766" y="61855"/>
                </a:lnTo>
                <a:lnTo>
                  <a:pt x="75000" y="62409"/>
                </a:lnTo>
                <a:lnTo>
                  <a:pt x="76319" y="62544"/>
                </a:lnTo>
                <a:lnTo>
                  <a:pt x="77503" y="62544"/>
                </a:lnTo>
                <a:lnTo>
                  <a:pt x="76973" y="64058"/>
                </a:lnTo>
                <a:lnTo>
                  <a:pt x="76449" y="65567"/>
                </a:lnTo>
                <a:lnTo>
                  <a:pt x="75789" y="66945"/>
                </a:lnTo>
                <a:lnTo>
                  <a:pt x="75000" y="68318"/>
                </a:lnTo>
                <a:lnTo>
                  <a:pt x="74870" y="67770"/>
                </a:lnTo>
                <a:lnTo>
                  <a:pt x="74605" y="67216"/>
                </a:lnTo>
                <a:lnTo>
                  <a:pt x="74210" y="66804"/>
                </a:lnTo>
                <a:lnTo>
                  <a:pt x="73686" y="66532"/>
                </a:lnTo>
                <a:lnTo>
                  <a:pt x="72631" y="65979"/>
                </a:lnTo>
                <a:lnTo>
                  <a:pt x="71582" y="65567"/>
                </a:lnTo>
                <a:lnTo>
                  <a:pt x="70003" y="65154"/>
                </a:lnTo>
                <a:lnTo>
                  <a:pt x="68424" y="64883"/>
                </a:lnTo>
                <a:lnTo>
                  <a:pt x="66845" y="64883"/>
                </a:lnTo>
                <a:lnTo>
                  <a:pt x="65266" y="65019"/>
                </a:lnTo>
                <a:lnTo>
                  <a:pt x="65131" y="65154"/>
                </a:lnTo>
                <a:lnTo>
                  <a:pt x="65131" y="65295"/>
                </a:lnTo>
                <a:lnTo>
                  <a:pt x="65131" y="65567"/>
                </a:lnTo>
                <a:lnTo>
                  <a:pt x="65266" y="65708"/>
                </a:lnTo>
                <a:lnTo>
                  <a:pt x="68554" y="66804"/>
                </a:lnTo>
                <a:lnTo>
                  <a:pt x="70133" y="67493"/>
                </a:lnTo>
                <a:lnTo>
                  <a:pt x="71712" y="68182"/>
                </a:lnTo>
                <a:lnTo>
                  <a:pt x="72896" y="68865"/>
                </a:lnTo>
                <a:lnTo>
                  <a:pt x="73686" y="69142"/>
                </a:lnTo>
                <a:lnTo>
                  <a:pt x="74345" y="69142"/>
                </a:lnTo>
                <a:lnTo>
                  <a:pt x="73026" y="70927"/>
                </a:lnTo>
                <a:lnTo>
                  <a:pt x="71317" y="69831"/>
                </a:lnTo>
                <a:lnTo>
                  <a:pt x="68159" y="67905"/>
                </a:lnTo>
                <a:lnTo>
                  <a:pt x="66450" y="67216"/>
                </a:lnTo>
                <a:lnTo>
                  <a:pt x="65661" y="66945"/>
                </a:lnTo>
                <a:lnTo>
                  <a:pt x="64736" y="66668"/>
                </a:lnTo>
                <a:lnTo>
                  <a:pt x="64477" y="66668"/>
                </a:lnTo>
                <a:lnTo>
                  <a:pt x="64342" y="66804"/>
                </a:lnTo>
                <a:lnTo>
                  <a:pt x="64212" y="67080"/>
                </a:lnTo>
                <a:lnTo>
                  <a:pt x="64342" y="67357"/>
                </a:lnTo>
                <a:lnTo>
                  <a:pt x="65266" y="68453"/>
                </a:lnTo>
                <a:lnTo>
                  <a:pt x="66315" y="69419"/>
                </a:lnTo>
                <a:lnTo>
                  <a:pt x="67500" y="70244"/>
                </a:lnTo>
                <a:lnTo>
                  <a:pt x="68819" y="71069"/>
                </a:lnTo>
                <a:lnTo>
                  <a:pt x="71052" y="72718"/>
                </a:lnTo>
                <a:lnTo>
                  <a:pt x="69214" y="74091"/>
                </a:lnTo>
                <a:lnTo>
                  <a:pt x="68289" y="73130"/>
                </a:lnTo>
                <a:lnTo>
                  <a:pt x="67240" y="72306"/>
                </a:lnTo>
                <a:lnTo>
                  <a:pt x="66450" y="71752"/>
                </a:lnTo>
                <a:lnTo>
                  <a:pt x="65661" y="71204"/>
                </a:lnTo>
                <a:lnTo>
                  <a:pt x="65131" y="71069"/>
                </a:lnTo>
                <a:lnTo>
                  <a:pt x="64736" y="70927"/>
                </a:lnTo>
                <a:lnTo>
                  <a:pt x="64212" y="70927"/>
                </a:lnTo>
                <a:lnTo>
                  <a:pt x="63817" y="71069"/>
                </a:lnTo>
                <a:lnTo>
                  <a:pt x="63552" y="71340"/>
                </a:lnTo>
                <a:lnTo>
                  <a:pt x="63552" y="71617"/>
                </a:lnTo>
                <a:lnTo>
                  <a:pt x="63817" y="72441"/>
                </a:lnTo>
                <a:lnTo>
                  <a:pt x="64212" y="72989"/>
                </a:lnTo>
                <a:lnTo>
                  <a:pt x="65526" y="74091"/>
                </a:lnTo>
                <a:lnTo>
                  <a:pt x="66186" y="74780"/>
                </a:lnTo>
                <a:lnTo>
                  <a:pt x="66845" y="75463"/>
                </a:lnTo>
                <a:lnTo>
                  <a:pt x="64872" y="76288"/>
                </a:lnTo>
                <a:lnTo>
                  <a:pt x="63947" y="76565"/>
                </a:lnTo>
                <a:lnTo>
                  <a:pt x="63157" y="75605"/>
                </a:lnTo>
                <a:lnTo>
                  <a:pt x="62238" y="74639"/>
                </a:lnTo>
                <a:lnTo>
                  <a:pt x="61184" y="73814"/>
                </a:lnTo>
                <a:lnTo>
                  <a:pt x="60135" y="73130"/>
                </a:lnTo>
                <a:lnTo>
                  <a:pt x="59870" y="73130"/>
                </a:lnTo>
                <a:lnTo>
                  <a:pt x="59605" y="73266"/>
                </a:lnTo>
                <a:lnTo>
                  <a:pt x="59475" y="73402"/>
                </a:lnTo>
                <a:lnTo>
                  <a:pt x="59475" y="73678"/>
                </a:lnTo>
                <a:lnTo>
                  <a:pt x="59870" y="74639"/>
                </a:lnTo>
                <a:lnTo>
                  <a:pt x="60264" y="75463"/>
                </a:lnTo>
                <a:lnTo>
                  <a:pt x="61449" y="77113"/>
                </a:lnTo>
                <a:lnTo>
                  <a:pt x="60394" y="77113"/>
                </a:lnTo>
                <a:lnTo>
                  <a:pt x="59870" y="76153"/>
                </a:lnTo>
                <a:lnTo>
                  <a:pt x="59475" y="75051"/>
                </a:lnTo>
                <a:lnTo>
                  <a:pt x="59210" y="74639"/>
                </a:lnTo>
                <a:lnTo>
                  <a:pt x="58815" y="74368"/>
                </a:lnTo>
                <a:lnTo>
                  <a:pt x="58291" y="74091"/>
                </a:lnTo>
                <a:lnTo>
                  <a:pt x="58026" y="74091"/>
                </a:lnTo>
                <a:lnTo>
                  <a:pt x="57896" y="74226"/>
                </a:lnTo>
                <a:lnTo>
                  <a:pt x="57631" y="74639"/>
                </a:lnTo>
                <a:lnTo>
                  <a:pt x="57501" y="75192"/>
                </a:lnTo>
                <a:lnTo>
                  <a:pt x="57501" y="75740"/>
                </a:lnTo>
                <a:lnTo>
                  <a:pt x="57631" y="76153"/>
                </a:lnTo>
                <a:lnTo>
                  <a:pt x="57766" y="76977"/>
                </a:lnTo>
                <a:lnTo>
                  <a:pt x="56317" y="76842"/>
                </a:lnTo>
                <a:lnTo>
                  <a:pt x="55003" y="76429"/>
                </a:lnTo>
                <a:lnTo>
                  <a:pt x="53554" y="76017"/>
                </a:lnTo>
                <a:lnTo>
                  <a:pt x="52240" y="75463"/>
                </a:lnTo>
                <a:lnTo>
                  <a:pt x="51056" y="74780"/>
                </a:lnTo>
                <a:lnTo>
                  <a:pt x="49736" y="73955"/>
                </a:lnTo>
                <a:lnTo>
                  <a:pt x="48552" y="73130"/>
                </a:lnTo>
                <a:lnTo>
                  <a:pt x="47503" y="72164"/>
                </a:lnTo>
                <a:lnTo>
                  <a:pt x="46449" y="71069"/>
                </a:lnTo>
                <a:lnTo>
                  <a:pt x="45529" y="69967"/>
                </a:lnTo>
                <a:lnTo>
                  <a:pt x="44605" y="68730"/>
                </a:lnTo>
                <a:lnTo>
                  <a:pt x="43815" y="67493"/>
                </a:lnTo>
                <a:lnTo>
                  <a:pt x="43026" y="66120"/>
                </a:lnTo>
                <a:lnTo>
                  <a:pt x="42372" y="64742"/>
                </a:lnTo>
                <a:lnTo>
                  <a:pt x="41842" y="63369"/>
                </a:lnTo>
                <a:lnTo>
                  <a:pt x="41447" y="61855"/>
                </a:lnTo>
                <a:lnTo>
                  <a:pt x="41052" y="59935"/>
                </a:lnTo>
                <a:lnTo>
                  <a:pt x="40922" y="57873"/>
                </a:lnTo>
                <a:lnTo>
                  <a:pt x="40922" y="55811"/>
                </a:lnTo>
                <a:lnTo>
                  <a:pt x="41187" y="53885"/>
                </a:lnTo>
                <a:lnTo>
                  <a:pt x="41712" y="51823"/>
                </a:lnTo>
                <a:lnTo>
                  <a:pt x="42236" y="49902"/>
                </a:lnTo>
                <a:lnTo>
                  <a:pt x="43026" y="48111"/>
                </a:lnTo>
                <a:lnTo>
                  <a:pt x="44080" y="46326"/>
                </a:lnTo>
                <a:lnTo>
                  <a:pt x="44740" y="45225"/>
                </a:lnTo>
                <a:lnTo>
                  <a:pt x="45659" y="44129"/>
                </a:lnTo>
                <a:lnTo>
                  <a:pt x="46449" y="43163"/>
                </a:lnTo>
                <a:lnTo>
                  <a:pt x="47503" y="42203"/>
                </a:lnTo>
                <a:lnTo>
                  <a:pt x="49477" y="40553"/>
                </a:lnTo>
                <a:lnTo>
                  <a:pt x="51580" y="39180"/>
                </a:lnTo>
                <a:lnTo>
                  <a:pt x="51845" y="39452"/>
                </a:lnTo>
                <a:lnTo>
                  <a:pt x="52240" y="39728"/>
                </a:lnTo>
                <a:lnTo>
                  <a:pt x="52764" y="39864"/>
                </a:lnTo>
                <a:lnTo>
                  <a:pt x="53289" y="39728"/>
                </a:lnTo>
                <a:lnTo>
                  <a:pt x="54473" y="39316"/>
                </a:lnTo>
                <a:lnTo>
                  <a:pt x="55793" y="39039"/>
                </a:lnTo>
                <a:lnTo>
                  <a:pt x="57107" y="38768"/>
                </a:lnTo>
                <a:lnTo>
                  <a:pt x="58421" y="38768"/>
                </a:lnTo>
                <a:lnTo>
                  <a:pt x="59740" y="38627"/>
                </a:lnTo>
                <a:close/>
                <a:moveTo>
                  <a:pt x="11712" y="70103"/>
                </a:moveTo>
                <a:lnTo>
                  <a:pt x="12896" y="70244"/>
                </a:lnTo>
                <a:lnTo>
                  <a:pt x="13821" y="70515"/>
                </a:lnTo>
                <a:lnTo>
                  <a:pt x="14740" y="71204"/>
                </a:lnTo>
                <a:lnTo>
                  <a:pt x="15529" y="71893"/>
                </a:lnTo>
                <a:lnTo>
                  <a:pt x="16319" y="72854"/>
                </a:lnTo>
                <a:lnTo>
                  <a:pt x="16979" y="73955"/>
                </a:lnTo>
                <a:lnTo>
                  <a:pt x="12501" y="76429"/>
                </a:lnTo>
                <a:lnTo>
                  <a:pt x="11712" y="76842"/>
                </a:lnTo>
                <a:lnTo>
                  <a:pt x="10528" y="77802"/>
                </a:lnTo>
                <a:lnTo>
                  <a:pt x="9873" y="78214"/>
                </a:lnTo>
                <a:lnTo>
                  <a:pt x="9479" y="78762"/>
                </a:lnTo>
                <a:lnTo>
                  <a:pt x="9343" y="79316"/>
                </a:lnTo>
                <a:lnTo>
                  <a:pt x="9479" y="79452"/>
                </a:lnTo>
                <a:lnTo>
                  <a:pt x="9608" y="79587"/>
                </a:lnTo>
                <a:lnTo>
                  <a:pt x="10268" y="80000"/>
                </a:lnTo>
                <a:lnTo>
                  <a:pt x="11058" y="80000"/>
                </a:lnTo>
                <a:lnTo>
                  <a:pt x="11847" y="79728"/>
                </a:lnTo>
                <a:lnTo>
                  <a:pt x="12636" y="79452"/>
                </a:lnTo>
                <a:lnTo>
                  <a:pt x="14215" y="78627"/>
                </a:lnTo>
                <a:lnTo>
                  <a:pt x="15529" y="77802"/>
                </a:lnTo>
                <a:lnTo>
                  <a:pt x="18028" y="76429"/>
                </a:lnTo>
                <a:lnTo>
                  <a:pt x="18422" y="78491"/>
                </a:lnTo>
                <a:lnTo>
                  <a:pt x="18558" y="80412"/>
                </a:lnTo>
                <a:lnTo>
                  <a:pt x="18422" y="81237"/>
                </a:lnTo>
                <a:lnTo>
                  <a:pt x="18293" y="82203"/>
                </a:lnTo>
                <a:lnTo>
                  <a:pt x="18028" y="83027"/>
                </a:lnTo>
                <a:lnTo>
                  <a:pt x="17633" y="83711"/>
                </a:lnTo>
                <a:lnTo>
                  <a:pt x="17238" y="84400"/>
                </a:lnTo>
                <a:lnTo>
                  <a:pt x="16584" y="85089"/>
                </a:lnTo>
                <a:lnTo>
                  <a:pt x="16054" y="85637"/>
                </a:lnTo>
                <a:lnTo>
                  <a:pt x="15400" y="86049"/>
                </a:lnTo>
                <a:lnTo>
                  <a:pt x="14610" y="86597"/>
                </a:lnTo>
                <a:lnTo>
                  <a:pt x="13950" y="86874"/>
                </a:lnTo>
                <a:lnTo>
                  <a:pt x="12372" y="87422"/>
                </a:lnTo>
                <a:lnTo>
                  <a:pt x="11452" y="87422"/>
                </a:lnTo>
                <a:lnTo>
                  <a:pt x="10663" y="87563"/>
                </a:lnTo>
                <a:lnTo>
                  <a:pt x="9873" y="87422"/>
                </a:lnTo>
                <a:lnTo>
                  <a:pt x="8949" y="87287"/>
                </a:lnTo>
                <a:lnTo>
                  <a:pt x="8159" y="87010"/>
                </a:lnTo>
                <a:lnTo>
                  <a:pt x="7370" y="86739"/>
                </a:lnTo>
                <a:lnTo>
                  <a:pt x="6715" y="86326"/>
                </a:lnTo>
                <a:lnTo>
                  <a:pt x="6056" y="85773"/>
                </a:lnTo>
                <a:lnTo>
                  <a:pt x="5531" y="85225"/>
                </a:lnTo>
                <a:lnTo>
                  <a:pt x="5001" y="84536"/>
                </a:lnTo>
                <a:lnTo>
                  <a:pt x="4212" y="83163"/>
                </a:lnTo>
                <a:lnTo>
                  <a:pt x="3558" y="81513"/>
                </a:lnTo>
                <a:lnTo>
                  <a:pt x="3293" y="79864"/>
                </a:lnTo>
                <a:lnTo>
                  <a:pt x="3293" y="78079"/>
                </a:lnTo>
                <a:lnTo>
                  <a:pt x="3558" y="76429"/>
                </a:lnTo>
                <a:lnTo>
                  <a:pt x="3817" y="75605"/>
                </a:lnTo>
                <a:lnTo>
                  <a:pt x="4212" y="74780"/>
                </a:lnTo>
                <a:lnTo>
                  <a:pt x="4607" y="73955"/>
                </a:lnTo>
                <a:lnTo>
                  <a:pt x="5136" y="73266"/>
                </a:lnTo>
                <a:lnTo>
                  <a:pt x="6450" y="71893"/>
                </a:lnTo>
                <a:lnTo>
                  <a:pt x="7764" y="70792"/>
                </a:lnTo>
                <a:lnTo>
                  <a:pt x="8159" y="71069"/>
                </a:lnTo>
                <a:lnTo>
                  <a:pt x="8554" y="71204"/>
                </a:lnTo>
                <a:lnTo>
                  <a:pt x="8949" y="71204"/>
                </a:lnTo>
                <a:lnTo>
                  <a:pt x="9343" y="71069"/>
                </a:lnTo>
                <a:lnTo>
                  <a:pt x="10663" y="70379"/>
                </a:lnTo>
                <a:lnTo>
                  <a:pt x="11712" y="70103"/>
                </a:lnTo>
                <a:close/>
                <a:moveTo>
                  <a:pt x="59210" y="98833"/>
                </a:moveTo>
                <a:lnTo>
                  <a:pt x="60529" y="99245"/>
                </a:lnTo>
                <a:lnTo>
                  <a:pt x="61714" y="99793"/>
                </a:lnTo>
                <a:lnTo>
                  <a:pt x="62898" y="100618"/>
                </a:lnTo>
                <a:lnTo>
                  <a:pt x="63817" y="101443"/>
                </a:lnTo>
                <a:lnTo>
                  <a:pt x="64607" y="102544"/>
                </a:lnTo>
                <a:lnTo>
                  <a:pt x="65396" y="103781"/>
                </a:lnTo>
                <a:lnTo>
                  <a:pt x="65791" y="105154"/>
                </a:lnTo>
                <a:lnTo>
                  <a:pt x="66186" y="106668"/>
                </a:lnTo>
                <a:lnTo>
                  <a:pt x="66186" y="107764"/>
                </a:lnTo>
                <a:lnTo>
                  <a:pt x="66186" y="108730"/>
                </a:lnTo>
                <a:lnTo>
                  <a:pt x="66056" y="109690"/>
                </a:lnTo>
                <a:lnTo>
                  <a:pt x="65791" y="110651"/>
                </a:lnTo>
                <a:lnTo>
                  <a:pt x="65396" y="111475"/>
                </a:lnTo>
                <a:lnTo>
                  <a:pt x="65001" y="112300"/>
                </a:lnTo>
                <a:lnTo>
                  <a:pt x="64477" y="112989"/>
                </a:lnTo>
                <a:lnTo>
                  <a:pt x="63947" y="113678"/>
                </a:lnTo>
                <a:lnTo>
                  <a:pt x="63293" y="114362"/>
                </a:lnTo>
                <a:lnTo>
                  <a:pt x="62503" y="114915"/>
                </a:lnTo>
                <a:lnTo>
                  <a:pt x="61714" y="115328"/>
                </a:lnTo>
                <a:lnTo>
                  <a:pt x="60924" y="115740"/>
                </a:lnTo>
                <a:lnTo>
                  <a:pt x="60135" y="116153"/>
                </a:lnTo>
                <a:lnTo>
                  <a:pt x="59210" y="116424"/>
                </a:lnTo>
                <a:lnTo>
                  <a:pt x="58291" y="116565"/>
                </a:lnTo>
                <a:lnTo>
                  <a:pt x="57372" y="116701"/>
                </a:lnTo>
                <a:lnTo>
                  <a:pt x="56447" y="116565"/>
                </a:lnTo>
                <a:lnTo>
                  <a:pt x="55657" y="116424"/>
                </a:lnTo>
                <a:lnTo>
                  <a:pt x="54868" y="116288"/>
                </a:lnTo>
                <a:lnTo>
                  <a:pt x="54078" y="115876"/>
                </a:lnTo>
                <a:lnTo>
                  <a:pt x="53289" y="115599"/>
                </a:lnTo>
                <a:lnTo>
                  <a:pt x="52635" y="115051"/>
                </a:lnTo>
                <a:lnTo>
                  <a:pt x="51975" y="114503"/>
                </a:lnTo>
                <a:lnTo>
                  <a:pt x="51450" y="113814"/>
                </a:lnTo>
                <a:lnTo>
                  <a:pt x="50396" y="112441"/>
                </a:lnTo>
                <a:lnTo>
                  <a:pt x="49736" y="110927"/>
                </a:lnTo>
                <a:lnTo>
                  <a:pt x="49212" y="109278"/>
                </a:lnTo>
                <a:lnTo>
                  <a:pt x="49212" y="108318"/>
                </a:lnTo>
                <a:lnTo>
                  <a:pt x="49082" y="107493"/>
                </a:lnTo>
                <a:lnTo>
                  <a:pt x="49212" y="106668"/>
                </a:lnTo>
                <a:lnTo>
                  <a:pt x="49342" y="105702"/>
                </a:lnTo>
                <a:lnTo>
                  <a:pt x="49607" y="104877"/>
                </a:lnTo>
                <a:lnTo>
                  <a:pt x="50001" y="104053"/>
                </a:lnTo>
                <a:lnTo>
                  <a:pt x="50921" y="102680"/>
                </a:lnTo>
                <a:lnTo>
                  <a:pt x="51975" y="101307"/>
                </a:lnTo>
                <a:lnTo>
                  <a:pt x="52894" y="100618"/>
                </a:lnTo>
                <a:lnTo>
                  <a:pt x="53819" y="99929"/>
                </a:lnTo>
                <a:lnTo>
                  <a:pt x="54868" y="99517"/>
                </a:lnTo>
                <a:lnTo>
                  <a:pt x="55922" y="99104"/>
                </a:lnTo>
                <a:lnTo>
                  <a:pt x="55922" y="99104"/>
                </a:lnTo>
                <a:lnTo>
                  <a:pt x="55793" y="103505"/>
                </a:lnTo>
                <a:lnTo>
                  <a:pt x="55922" y="105567"/>
                </a:lnTo>
                <a:lnTo>
                  <a:pt x="55922" y="106668"/>
                </a:lnTo>
                <a:lnTo>
                  <a:pt x="56187" y="107628"/>
                </a:lnTo>
                <a:lnTo>
                  <a:pt x="56447" y="108176"/>
                </a:lnTo>
                <a:lnTo>
                  <a:pt x="56712" y="108453"/>
                </a:lnTo>
                <a:lnTo>
                  <a:pt x="57107" y="108589"/>
                </a:lnTo>
                <a:lnTo>
                  <a:pt x="57896" y="108589"/>
                </a:lnTo>
                <a:lnTo>
                  <a:pt x="58161" y="108453"/>
                </a:lnTo>
                <a:lnTo>
                  <a:pt x="58556" y="108176"/>
                </a:lnTo>
                <a:lnTo>
                  <a:pt x="58686" y="107628"/>
                </a:lnTo>
                <a:lnTo>
                  <a:pt x="59080" y="105567"/>
                </a:lnTo>
                <a:lnTo>
                  <a:pt x="59210" y="103369"/>
                </a:lnTo>
                <a:lnTo>
                  <a:pt x="59210" y="101030"/>
                </a:lnTo>
                <a:lnTo>
                  <a:pt x="59210" y="98833"/>
                </a:lnTo>
                <a:close/>
                <a:moveTo>
                  <a:pt x="96580" y="5"/>
                </a:moveTo>
                <a:lnTo>
                  <a:pt x="95791" y="141"/>
                </a:lnTo>
                <a:lnTo>
                  <a:pt x="94342" y="553"/>
                </a:lnTo>
                <a:lnTo>
                  <a:pt x="93028" y="965"/>
                </a:lnTo>
                <a:lnTo>
                  <a:pt x="91973" y="1655"/>
                </a:lnTo>
                <a:lnTo>
                  <a:pt x="91054" y="2344"/>
                </a:lnTo>
                <a:lnTo>
                  <a:pt x="90129" y="3304"/>
                </a:lnTo>
                <a:lnTo>
                  <a:pt x="89340" y="4264"/>
                </a:lnTo>
                <a:lnTo>
                  <a:pt x="88686" y="5366"/>
                </a:lnTo>
                <a:lnTo>
                  <a:pt x="88156" y="6468"/>
                </a:lnTo>
                <a:lnTo>
                  <a:pt x="87761" y="7699"/>
                </a:lnTo>
                <a:lnTo>
                  <a:pt x="87366" y="8801"/>
                </a:lnTo>
                <a:lnTo>
                  <a:pt x="87107" y="10173"/>
                </a:lnTo>
                <a:lnTo>
                  <a:pt x="86971" y="11410"/>
                </a:lnTo>
                <a:lnTo>
                  <a:pt x="86971" y="12647"/>
                </a:lnTo>
                <a:lnTo>
                  <a:pt x="87107" y="14026"/>
                </a:lnTo>
                <a:lnTo>
                  <a:pt x="87366" y="15263"/>
                </a:lnTo>
                <a:lnTo>
                  <a:pt x="87631" y="16500"/>
                </a:lnTo>
                <a:lnTo>
                  <a:pt x="88421" y="18833"/>
                </a:lnTo>
                <a:lnTo>
                  <a:pt x="88945" y="20211"/>
                </a:lnTo>
                <a:lnTo>
                  <a:pt x="89605" y="21584"/>
                </a:lnTo>
                <a:lnTo>
                  <a:pt x="87631" y="24058"/>
                </a:lnTo>
                <a:lnTo>
                  <a:pt x="85392" y="26532"/>
                </a:lnTo>
                <a:lnTo>
                  <a:pt x="81445" y="30379"/>
                </a:lnTo>
                <a:lnTo>
                  <a:pt x="77368" y="34232"/>
                </a:lnTo>
                <a:lnTo>
                  <a:pt x="74475" y="36842"/>
                </a:lnTo>
                <a:lnTo>
                  <a:pt x="73815" y="37531"/>
                </a:lnTo>
                <a:lnTo>
                  <a:pt x="73161" y="38214"/>
                </a:lnTo>
                <a:lnTo>
                  <a:pt x="72631" y="39039"/>
                </a:lnTo>
                <a:lnTo>
                  <a:pt x="72372" y="39864"/>
                </a:lnTo>
                <a:lnTo>
                  <a:pt x="70528" y="38627"/>
                </a:lnTo>
                <a:lnTo>
                  <a:pt x="68554" y="37531"/>
                </a:lnTo>
                <a:lnTo>
                  <a:pt x="66450" y="36706"/>
                </a:lnTo>
                <a:lnTo>
                  <a:pt x="64342" y="36153"/>
                </a:lnTo>
                <a:lnTo>
                  <a:pt x="62238" y="35605"/>
                </a:lnTo>
                <a:lnTo>
                  <a:pt x="60000" y="35469"/>
                </a:lnTo>
                <a:lnTo>
                  <a:pt x="57766" y="35469"/>
                </a:lnTo>
                <a:lnTo>
                  <a:pt x="55528" y="35740"/>
                </a:lnTo>
                <a:lnTo>
                  <a:pt x="55398" y="35605"/>
                </a:lnTo>
                <a:lnTo>
                  <a:pt x="53949" y="35605"/>
                </a:lnTo>
                <a:lnTo>
                  <a:pt x="52764" y="35881"/>
                </a:lnTo>
                <a:lnTo>
                  <a:pt x="51710" y="36153"/>
                </a:lnTo>
                <a:lnTo>
                  <a:pt x="50661" y="36565"/>
                </a:lnTo>
                <a:lnTo>
                  <a:pt x="49607" y="36977"/>
                </a:lnTo>
                <a:lnTo>
                  <a:pt x="48552" y="37666"/>
                </a:lnTo>
                <a:lnTo>
                  <a:pt x="46714" y="39039"/>
                </a:lnTo>
                <a:lnTo>
                  <a:pt x="45789" y="37666"/>
                </a:lnTo>
                <a:lnTo>
                  <a:pt x="44740" y="36294"/>
                </a:lnTo>
                <a:lnTo>
                  <a:pt x="42631" y="33820"/>
                </a:lnTo>
                <a:lnTo>
                  <a:pt x="36975" y="26945"/>
                </a:lnTo>
                <a:lnTo>
                  <a:pt x="37764" y="26256"/>
                </a:lnTo>
                <a:lnTo>
                  <a:pt x="38424" y="25431"/>
                </a:lnTo>
                <a:lnTo>
                  <a:pt x="39214" y="24335"/>
                </a:lnTo>
                <a:lnTo>
                  <a:pt x="39738" y="23234"/>
                </a:lnTo>
                <a:lnTo>
                  <a:pt x="40003" y="21996"/>
                </a:lnTo>
                <a:lnTo>
                  <a:pt x="40263" y="20759"/>
                </a:lnTo>
                <a:lnTo>
                  <a:pt x="40263" y="19522"/>
                </a:lnTo>
                <a:lnTo>
                  <a:pt x="40263" y="18149"/>
                </a:lnTo>
                <a:lnTo>
                  <a:pt x="40133" y="16912"/>
                </a:lnTo>
                <a:lnTo>
                  <a:pt x="39868" y="15675"/>
                </a:lnTo>
                <a:lnTo>
                  <a:pt x="39214" y="13060"/>
                </a:lnTo>
                <a:lnTo>
                  <a:pt x="38684" y="11823"/>
                </a:lnTo>
                <a:lnTo>
                  <a:pt x="38159" y="10727"/>
                </a:lnTo>
                <a:lnTo>
                  <a:pt x="37505" y="9625"/>
                </a:lnTo>
                <a:lnTo>
                  <a:pt x="36845" y="8524"/>
                </a:lnTo>
                <a:lnTo>
                  <a:pt x="35926" y="7563"/>
                </a:lnTo>
                <a:lnTo>
                  <a:pt x="35001" y="6739"/>
                </a:lnTo>
                <a:lnTo>
                  <a:pt x="33817" y="6055"/>
                </a:lnTo>
                <a:lnTo>
                  <a:pt x="32633" y="5778"/>
                </a:lnTo>
                <a:lnTo>
                  <a:pt x="31319" y="5643"/>
                </a:lnTo>
                <a:lnTo>
                  <a:pt x="30135" y="5914"/>
                </a:lnTo>
                <a:lnTo>
                  <a:pt x="28950" y="5643"/>
                </a:lnTo>
                <a:lnTo>
                  <a:pt x="27766" y="5643"/>
                </a:lnTo>
                <a:lnTo>
                  <a:pt x="26712" y="5914"/>
                </a:lnTo>
                <a:lnTo>
                  <a:pt x="25793" y="6191"/>
                </a:lnTo>
                <a:lnTo>
                  <a:pt x="24738" y="6739"/>
                </a:lnTo>
                <a:lnTo>
                  <a:pt x="23949" y="7287"/>
                </a:lnTo>
                <a:lnTo>
                  <a:pt x="23029" y="8111"/>
                </a:lnTo>
                <a:lnTo>
                  <a:pt x="22240" y="8936"/>
                </a:lnTo>
                <a:lnTo>
                  <a:pt x="21580" y="9902"/>
                </a:lnTo>
                <a:lnTo>
                  <a:pt x="20926" y="10862"/>
                </a:lnTo>
                <a:lnTo>
                  <a:pt x="20396" y="11964"/>
                </a:lnTo>
                <a:lnTo>
                  <a:pt x="19872" y="12924"/>
                </a:lnTo>
                <a:lnTo>
                  <a:pt x="19477" y="14161"/>
                </a:lnTo>
                <a:lnTo>
                  <a:pt x="19082" y="15263"/>
                </a:lnTo>
                <a:lnTo>
                  <a:pt x="18952" y="16359"/>
                </a:lnTo>
                <a:lnTo>
                  <a:pt x="18817" y="17460"/>
                </a:lnTo>
                <a:lnTo>
                  <a:pt x="18687" y="18833"/>
                </a:lnTo>
                <a:lnTo>
                  <a:pt x="18817" y="20211"/>
                </a:lnTo>
                <a:lnTo>
                  <a:pt x="19082" y="21584"/>
                </a:lnTo>
                <a:lnTo>
                  <a:pt x="19347" y="22686"/>
                </a:lnTo>
                <a:lnTo>
                  <a:pt x="19872" y="23923"/>
                </a:lnTo>
                <a:lnTo>
                  <a:pt x="20396" y="24883"/>
                </a:lnTo>
                <a:lnTo>
                  <a:pt x="21056" y="25843"/>
                </a:lnTo>
                <a:lnTo>
                  <a:pt x="21845" y="26668"/>
                </a:lnTo>
                <a:lnTo>
                  <a:pt x="22764" y="27493"/>
                </a:lnTo>
                <a:lnTo>
                  <a:pt x="23689" y="28046"/>
                </a:lnTo>
                <a:lnTo>
                  <a:pt x="24738" y="28594"/>
                </a:lnTo>
                <a:lnTo>
                  <a:pt x="25793" y="29007"/>
                </a:lnTo>
                <a:lnTo>
                  <a:pt x="26977" y="29419"/>
                </a:lnTo>
                <a:lnTo>
                  <a:pt x="28291" y="29555"/>
                </a:lnTo>
                <a:lnTo>
                  <a:pt x="30924" y="29555"/>
                </a:lnTo>
                <a:lnTo>
                  <a:pt x="31843" y="29283"/>
                </a:lnTo>
                <a:lnTo>
                  <a:pt x="32898" y="29142"/>
                </a:lnTo>
                <a:lnTo>
                  <a:pt x="34607" y="28459"/>
                </a:lnTo>
                <a:lnTo>
                  <a:pt x="36975" y="31481"/>
                </a:lnTo>
                <a:lnTo>
                  <a:pt x="39343" y="34368"/>
                </a:lnTo>
                <a:lnTo>
                  <a:pt x="41842" y="37802"/>
                </a:lnTo>
                <a:lnTo>
                  <a:pt x="43161" y="39452"/>
                </a:lnTo>
                <a:lnTo>
                  <a:pt x="43815" y="40141"/>
                </a:lnTo>
                <a:lnTo>
                  <a:pt x="44605" y="40830"/>
                </a:lnTo>
                <a:lnTo>
                  <a:pt x="43161" y="42479"/>
                </a:lnTo>
                <a:lnTo>
                  <a:pt x="41842" y="44129"/>
                </a:lnTo>
                <a:lnTo>
                  <a:pt x="40657" y="46049"/>
                </a:lnTo>
                <a:lnTo>
                  <a:pt x="39608" y="48111"/>
                </a:lnTo>
                <a:lnTo>
                  <a:pt x="38819" y="50314"/>
                </a:lnTo>
                <a:lnTo>
                  <a:pt x="38289" y="52647"/>
                </a:lnTo>
                <a:lnTo>
                  <a:pt x="37900" y="54986"/>
                </a:lnTo>
                <a:lnTo>
                  <a:pt x="37900" y="57319"/>
                </a:lnTo>
                <a:lnTo>
                  <a:pt x="37900" y="59658"/>
                </a:lnTo>
                <a:lnTo>
                  <a:pt x="38289" y="61996"/>
                </a:lnTo>
                <a:lnTo>
                  <a:pt x="38684" y="64058"/>
                </a:lnTo>
                <a:lnTo>
                  <a:pt x="37764" y="64194"/>
                </a:lnTo>
                <a:lnTo>
                  <a:pt x="36845" y="64471"/>
                </a:lnTo>
                <a:lnTo>
                  <a:pt x="34872" y="65295"/>
                </a:lnTo>
                <a:lnTo>
                  <a:pt x="31319" y="66945"/>
                </a:lnTo>
                <a:lnTo>
                  <a:pt x="26582" y="69007"/>
                </a:lnTo>
                <a:lnTo>
                  <a:pt x="21975" y="71204"/>
                </a:lnTo>
                <a:lnTo>
                  <a:pt x="19477" y="72577"/>
                </a:lnTo>
                <a:lnTo>
                  <a:pt x="18558" y="71340"/>
                </a:lnTo>
                <a:lnTo>
                  <a:pt x="17633" y="70244"/>
                </a:lnTo>
                <a:lnTo>
                  <a:pt x="16714" y="69278"/>
                </a:lnTo>
                <a:lnTo>
                  <a:pt x="15529" y="68453"/>
                </a:lnTo>
                <a:lnTo>
                  <a:pt x="14345" y="67905"/>
                </a:lnTo>
                <a:lnTo>
                  <a:pt x="13161" y="67493"/>
                </a:lnTo>
                <a:lnTo>
                  <a:pt x="11847" y="67357"/>
                </a:lnTo>
                <a:lnTo>
                  <a:pt x="10398" y="67493"/>
                </a:lnTo>
                <a:lnTo>
                  <a:pt x="9608" y="67357"/>
                </a:lnTo>
                <a:lnTo>
                  <a:pt x="8819" y="67493"/>
                </a:lnTo>
                <a:lnTo>
                  <a:pt x="7900" y="67628"/>
                </a:lnTo>
                <a:lnTo>
                  <a:pt x="7110" y="68041"/>
                </a:lnTo>
                <a:lnTo>
                  <a:pt x="5531" y="68865"/>
                </a:lnTo>
                <a:lnTo>
                  <a:pt x="4347" y="69967"/>
                </a:lnTo>
                <a:lnTo>
                  <a:pt x="3422" y="70792"/>
                </a:lnTo>
                <a:lnTo>
                  <a:pt x="2633" y="71617"/>
                </a:lnTo>
                <a:lnTo>
                  <a:pt x="1979" y="72577"/>
                </a:lnTo>
                <a:lnTo>
                  <a:pt x="1449" y="73678"/>
                </a:lnTo>
                <a:lnTo>
                  <a:pt x="924" y="74780"/>
                </a:lnTo>
                <a:lnTo>
                  <a:pt x="529" y="75876"/>
                </a:lnTo>
                <a:lnTo>
                  <a:pt x="264" y="77113"/>
                </a:lnTo>
                <a:lnTo>
                  <a:pt x="135" y="78214"/>
                </a:lnTo>
                <a:lnTo>
                  <a:pt x="5" y="79587"/>
                </a:lnTo>
                <a:lnTo>
                  <a:pt x="135" y="80824"/>
                </a:lnTo>
                <a:lnTo>
                  <a:pt x="400" y="81926"/>
                </a:lnTo>
                <a:lnTo>
                  <a:pt x="659" y="83163"/>
                </a:lnTo>
                <a:lnTo>
                  <a:pt x="1054" y="84264"/>
                </a:lnTo>
                <a:lnTo>
                  <a:pt x="1714" y="85225"/>
                </a:lnTo>
                <a:lnTo>
                  <a:pt x="2373" y="86185"/>
                </a:lnTo>
                <a:lnTo>
                  <a:pt x="3028" y="87151"/>
                </a:lnTo>
                <a:lnTo>
                  <a:pt x="3817" y="87976"/>
                </a:lnTo>
                <a:lnTo>
                  <a:pt x="4742" y="88659"/>
                </a:lnTo>
                <a:lnTo>
                  <a:pt x="5791" y="89348"/>
                </a:lnTo>
                <a:lnTo>
                  <a:pt x="6715" y="89896"/>
                </a:lnTo>
                <a:lnTo>
                  <a:pt x="7764" y="90309"/>
                </a:lnTo>
                <a:lnTo>
                  <a:pt x="8949" y="90586"/>
                </a:lnTo>
                <a:lnTo>
                  <a:pt x="10003" y="90862"/>
                </a:lnTo>
                <a:lnTo>
                  <a:pt x="12501" y="90862"/>
                </a:lnTo>
                <a:lnTo>
                  <a:pt x="13686" y="90586"/>
                </a:lnTo>
                <a:lnTo>
                  <a:pt x="14740" y="90173"/>
                </a:lnTo>
                <a:lnTo>
                  <a:pt x="15794" y="89761"/>
                </a:lnTo>
                <a:lnTo>
                  <a:pt x="16714" y="89213"/>
                </a:lnTo>
                <a:lnTo>
                  <a:pt x="17503" y="88524"/>
                </a:lnTo>
                <a:lnTo>
                  <a:pt x="18293" y="87699"/>
                </a:lnTo>
                <a:lnTo>
                  <a:pt x="19082" y="86739"/>
                </a:lnTo>
                <a:lnTo>
                  <a:pt x="19607" y="85773"/>
                </a:lnTo>
                <a:lnTo>
                  <a:pt x="20136" y="84812"/>
                </a:lnTo>
                <a:lnTo>
                  <a:pt x="20531" y="83711"/>
                </a:lnTo>
                <a:lnTo>
                  <a:pt x="20926" y="82615"/>
                </a:lnTo>
                <a:lnTo>
                  <a:pt x="21186" y="81378"/>
                </a:lnTo>
                <a:lnTo>
                  <a:pt x="21186" y="80276"/>
                </a:lnTo>
                <a:lnTo>
                  <a:pt x="21321" y="79039"/>
                </a:lnTo>
                <a:lnTo>
                  <a:pt x="21186" y="77802"/>
                </a:lnTo>
                <a:lnTo>
                  <a:pt x="20926" y="76429"/>
                </a:lnTo>
                <a:lnTo>
                  <a:pt x="20531" y="75192"/>
                </a:lnTo>
                <a:lnTo>
                  <a:pt x="24343" y="73266"/>
                </a:lnTo>
                <a:lnTo>
                  <a:pt x="29080" y="71069"/>
                </a:lnTo>
                <a:lnTo>
                  <a:pt x="33817" y="69007"/>
                </a:lnTo>
                <a:lnTo>
                  <a:pt x="35266" y="68453"/>
                </a:lnTo>
                <a:lnTo>
                  <a:pt x="36715" y="67905"/>
                </a:lnTo>
                <a:lnTo>
                  <a:pt x="38289" y="67357"/>
                </a:lnTo>
                <a:lnTo>
                  <a:pt x="38949" y="66945"/>
                </a:lnTo>
                <a:lnTo>
                  <a:pt x="39608" y="66532"/>
                </a:lnTo>
                <a:lnTo>
                  <a:pt x="40133" y="67905"/>
                </a:lnTo>
                <a:lnTo>
                  <a:pt x="40793" y="69142"/>
                </a:lnTo>
                <a:lnTo>
                  <a:pt x="41582" y="70379"/>
                </a:lnTo>
                <a:lnTo>
                  <a:pt x="42372" y="71617"/>
                </a:lnTo>
                <a:lnTo>
                  <a:pt x="43291" y="72718"/>
                </a:lnTo>
                <a:lnTo>
                  <a:pt x="44210" y="73678"/>
                </a:lnTo>
                <a:lnTo>
                  <a:pt x="45264" y="74639"/>
                </a:lnTo>
                <a:lnTo>
                  <a:pt x="46319" y="75605"/>
                </a:lnTo>
                <a:lnTo>
                  <a:pt x="47503" y="76429"/>
                </a:lnTo>
                <a:lnTo>
                  <a:pt x="48687" y="77113"/>
                </a:lnTo>
                <a:lnTo>
                  <a:pt x="49872" y="77802"/>
                </a:lnTo>
                <a:lnTo>
                  <a:pt x="51186" y="78350"/>
                </a:lnTo>
                <a:lnTo>
                  <a:pt x="52370" y="78904"/>
                </a:lnTo>
                <a:lnTo>
                  <a:pt x="53684" y="79316"/>
                </a:lnTo>
                <a:lnTo>
                  <a:pt x="55133" y="79728"/>
                </a:lnTo>
                <a:lnTo>
                  <a:pt x="56447" y="80000"/>
                </a:lnTo>
                <a:lnTo>
                  <a:pt x="56187" y="80824"/>
                </a:lnTo>
                <a:lnTo>
                  <a:pt x="56052" y="81649"/>
                </a:lnTo>
                <a:lnTo>
                  <a:pt x="55922" y="83852"/>
                </a:lnTo>
                <a:lnTo>
                  <a:pt x="55922" y="85914"/>
                </a:lnTo>
                <a:lnTo>
                  <a:pt x="55922" y="90173"/>
                </a:lnTo>
                <a:lnTo>
                  <a:pt x="55922" y="95670"/>
                </a:lnTo>
                <a:lnTo>
                  <a:pt x="55263" y="95811"/>
                </a:lnTo>
                <a:lnTo>
                  <a:pt x="54868" y="95946"/>
                </a:lnTo>
                <a:lnTo>
                  <a:pt x="54608" y="96223"/>
                </a:lnTo>
                <a:lnTo>
                  <a:pt x="54473" y="96494"/>
                </a:lnTo>
                <a:lnTo>
                  <a:pt x="54343" y="96907"/>
                </a:lnTo>
                <a:lnTo>
                  <a:pt x="52764" y="97460"/>
                </a:lnTo>
                <a:lnTo>
                  <a:pt x="51315" y="98285"/>
                </a:lnTo>
                <a:lnTo>
                  <a:pt x="50001" y="99245"/>
                </a:lnTo>
                <a:lnTo>
                  <a:pt x="48817" y="100341"/>
                </a:lnTo>
                <a:lnTo>
                  <a:pt x="47763" y="101720"/>
                </a:lnTo>
                <a:lnTo>
                  <a:pt x="46973" y="103369"/>
                </a:lnTo>
                <a:lnTo>
                  <a:pt x="46449" y="105019"/>
                </a:lnTo>
                <a:lnTo>
                  <a:pt x="46054" y="106804"/>
                </a:lnTo>
                <a:lnTo>
                  <a:pt x="46054" y="108041"/>
                </a:lnTo>
                <a:lnTo>
                  <a:pt x="46054" y="109278"/>
                </a:lnTo>
                <a:lnTo>
                  <a:pt x="46319" y="110515"/>
                </a:lnTo>
                <a:lnTo>
                  <a:pt x="46578" y="111752"/>
                </a:lnTo>
                <a:lnTo>
                  <a:pt x="47108" y="112854"/>
                </a:lnTo>
                <a:lnTo>
                  <a:pt x="47633" y="113950"/>
                </a:lnTo>
                <a:lnTo>
                  <a:pt x="48293" y="114915"/>
                </a:lnTo>
                <a:lnTo>
                  <a:pt x="48947" y="115876"/>
                </a:lnTo>
                <a:lnTo>
                  <a:pt x="49736" y="116701"/>
                </a:lnTo>
                <a:lnTo>
                  <a:pt x="50661" y="117525"/>
                </a:lnTo>
                <a:lnTo>
                  <a:pt x="51710" y="118214"/>
                </a:lnTo>
                <a:lnTo>
                  <a:pt x="52764" y="118762"/>
                </a:lnTo>
                <a:lnTo>
                  <a:pt x="53819" y="119310"/>
                </a:lnTo>
                <a:lnTo>
                  <a:pt x="54868" y="119587"/>
                </a:lnTo>
                <a:lnTo>
                  <a:pt x="56052" y="119864"/>
                </a:lnTo>
                <a:lnTo>
                  <a:pt x="57372" y="120000"/>
                </a:lnTo>
                <a:lnTo>
                  <a:pt x="58686" y="120000"/>
                </a:lnTo>
                <a:lnTo>
                  <a:pt x="59870" y="119723"/>
                </a:lnTo>
                <a:lnTo>
                  <a:pt x="61054" y="119452"/>
                </a:lnTo>
                <a:lnTo>
                  <a:pt x="62108" y="119039"/>
                </a:lnTo>
                <a:lnTo>
                  <a:pt x="63157" y="118486"/>
                </a:lnTo>
                <a:lnTo>
                  <a:pt x="64212" y="117802"/>
                </a:lnTo>
                <a:lnTo>
                  <a:pt x="65131" y="116977"/>
                </a:lnTo>
                <a:lnTo>
                  <a:pt x="65921" y="116011"/>
                </a:lnTo>
                <a:lnTo>
                  <a:pt x="66580" y="115051"/>
                </a:lnTo>
                <a:lnTo>
                  <a:pt x="67240" y="113950"/>
                </a:lnTo>
                <a:lnTo>
                  <a:pt x="67764" y="112854"/>
                </a:lnTo>
                <a:lnTo>
                  <a:pt x="68289" y="111752"/>
                </a:lnTo>
                <a:lnTo>
                  <a:pt x="68554" y="110515"/>
                </a:lnTo>
                <a:lnTo>
                  <a:pt x="68819" y="109278"/>
                </a:lnTo>
                <a:lnTo>
                  <a:pt x="68949" y="108041"/>
                </a:lnTo>
                <a:lnTo>
                  <a:pt x="68949" y="106668"/>
                </a:lnTo>
                <a:lnTo>
                  <a:pt x="68819" y="105702"/>
                </a:lnTo>
                <a:lnTo>
                  <a:pt x="68554" y="104606"/>
                </a:lnTo>
                <a:lnTo>
                  <a:pt x="68289" y="103640"/>
                </a:lnTo>
                <a:lnTo>
                  <a:pt x="68029" y="102680"/>
                </a:lnTo>
                <a:lnTo>
                  <a:pt x="67500" y="101855"/>
                </a:lnTo>
                <a:lnTo>
                  <a:pt x="66975" y="101030"/>
                </a:lnTo>
                <a:lnTo>
                  <a:pt x="66450" y="100206"/>
                </a:lnTo>
                <a:lnTo>
                  <a:pt x="65791" y="99517"/>
                </a:lnTo>
                <a:lnTo>
                  <a:pt x="64342" y="98144"/>
                </a:lnTo>
                <a:lnTo>
                  <a:pt x="62763" y="97048"/>
                </a:lnTo>
                <a:lnTo>
                  <a:pt x="60924" y="96359"/>
                </a:lnTo>
                <a:lnTo>
                  <a:pt x="59080" y="95811"/>
                </a:lnTo>
                <a:lnTo>
                  <a:pt x="59080" y="94432"/>
                </a:lnTo>
                <a:lnTo>
                  <a:pt x="59080" y="88111"/>
                </a:lnTo>
                <a:lnTo>
                  <a:pt x="59080" y="84812"/>
                </a:lnTo>
                <a:lnTo>
                  <a:pt x="58950" y="82751"/>
                </a:lnTo>
                <a:lnTo>
                  <a:pt x="59080" y="81649"/>
                </a:lnTo>
                <a:lnTo>
                  <a:pt x="59080" y="81237"/>
                </a:lnTo>
                <a:lnTo>
                  <a:pt x="59345" y="80824"/>
                </a:lnTo>
                <a:lnTo>
                  <a:pt x="59475" y="80276"/>
                </a:lnTo>
                <a:lnTo>
                  <a:pt x="61714" y="80141"/>
                </a:lnTo>
                <a:lnTo>
                  <a:pt x="63947" y="79728"/>
                </a:lnTo>
                <a:lnTo>
                  <a:pt x="64477" y="79728"/>
                </a:lnTo>
                <a:lnTo>
                  <a:pt x="64872" y="79587"/>
                </a:lnTo>
                <a:lnTo>
                  <a:pt x="65001" y="79452"/>
                </a:lnTo>
                <a:lnTo>
                  <a:pt x="66315" y="79039"/>
                </a:lnTo>
                <a:lnTo>
                  <a:pt x="67500" y="78627"/>
                </a:lnTo>
                <a:lnTo>
                  <a:pt x="68819" y="78079"/>
                </a:lnTo>
                <a:lnTo>
                  <a:pt x="70003" y="77390"/>
                </a:lnTo>
                <a:lnTo>
                  <a:pt x="71052" y="76701"/>
                </a:lnTo>
                <a:lnTo>
                  <a:pt x="72107" y="75876"/>
                </a:lnTo>
                <a:lnTo>
                  <a:pt x="73161" y="75051"/>
                </a:lnTo>
                <a:lnTo>
                  <a:pt x="74080" y="74091"/>
                </a:lnTo>
                <a:lnTo>
                  <a:pt x="74740" y="74226"/>
                </a:lnTo>
                <a:lnTo>
                  <a:pt x="75000" y="74091"/>
                </a:lnTo>
                <a:lnTo>
                  <a:pt x="75264" y="73814"/>
                </a:lnTo>
                <a:lnTo>
                  <a:pt x="75394" y="73678"/>
                </a:lnTo>
                <a:lnTo>
                  <a:pt x="75394" y="73266"/>
                </a:lnTo>
                <a:lnTo>
                  <a:pt x="75264" y="72989"/>
                </a:lnTo>
                <a:lnTo>
                  <a:pt x="76184" y="71893"/>
                </a:lnTo>
                <a:lnTo>
                  <a:pt x="76973" y="70656"/>
                </a:lnTo>
                <a:lnTo>
                  <a:pt x="77763" y="69419"/>
                </a:lnTo>
                <a:lnTo>
                  <a:pt x="78422" y="68041"/>
                </a:lnTo>
                <a:lnTo>
                  <a:pt x="79082" y="66668"/>
                </a:lnTo>
                <a:lnTo>
                  <a:pt x="79607" y="65295"/>
                </a:lnTo>
                <a:lnTo>
                  <a:pt x="80001" y="63917"/>
                </a:lnTo>
                <a:lnTo>
                  <a:pt x="80396" y="62409"/>
                </a:lnTo>
                <a:lnTo>
                  <a:pt x="81050" y="62680"/>
                </a:lnTo>
                <a:lnTo>
                  <a:pt x="81840" y="62957"/>
                </a:lnTo>
                <a:lnTo>
                  <a:pt x="83289" y="63092"/>
                </a:lnTo>
                <a:lnTo>
                  <a:pt x="91449" y="64194"/>
                </a:lnTo>
                <a:lnTo>
                  <a:pt x="96710" y="65019"/>
                </a:lnTo>
                <a:lnTo>
                  <a:pt x="96840" y="66391"/>
                </a:lnTo>
                <a:lnTo>
                  <a:pt x="97235" y="67770"/>
                </a:lnTo>
                <a:lnTo>
                  <a:pt x="97629" y="69278"/>
                </a:lnTo>
                <a:lnTo>
                  <a:pt x="98289" y="70515"/>
                </a:lnTo>
                <a:lnTo>
                  <a:pt x="98949" y="71617"/>
                </a:lnTo>
                <a:lnTo>
                  <a:pt x="99738" y="72577"/>
                </a:lnTo>
                <a:lnTo>
                  <a:pt x="100657" y="73543"/>
                </a:lnTo>
                <a:lnTo>
                  <a:pt x="101577" y="74226"/>
                </a:lnTo>
                <a:lnTo>
                  <a:pt x="102501" y="74915"/>
                </a:lnTo>
                <a:lnTo>
                  <a:pt x="103550" y="75463"/>
                </a:lnTo>
                <a:lnTo>
                  <a:pt x="104605" y="75876"/>
                </a:lnTo>
                <a:lnTo>
                  <a:pt x="105789" y="76153"/>
                </a:lnTo>
                <a:lnTo>
                  <a:pt x="106843" y="76288"/>
                </a:lnTo>
                <a:lnTo>
                  <a:pt x="108028" y="76429"/>
                </a:lnTo>
                <a:lnTo>
                  <a:pt x="109212" y="76429"/>
                </a:lnTo>
                <a:lnTo>
                  <a:pt x="110396" y="76288"/>
                </a:lnTo>
                <a:lnTo>
                  <a:pt x="111445" y="76017"/>
                </a:lnTo>
                <a:lnTo>
                  <a:pt x="112629" y="75605"/>
                </a:lnTo>
                <a:lnTo>
                  <a:pt x="113684" y="75192"/>
                </a:lnTo>
                <a:lnTo>
                  <a:pt x="114738" y="74503"/>
                </a:lnTo>
                <a:lnTo>
                  <a:pt x="115787" y="73814"/>
                </a:lnTo>
                <a:lnTo>
                  <a:pt x="116842" y="72989"/>
                </a:lnTo>
                <a:lnTo>
                  <a:pt x="117631" y="72029"/>
                </a:lnTo>
                <a:lnTo>
                  <a:pt x="118291" y="71069"/>
                </a:lnTo>
                <a:lnTo>
                  <a:pt x="118815" y="69967"/>
                </a:lnTo>
                <a:lnTo>
                  <a:pt x="119340" y="68865"/>
                </a:lnTo>
                <a:lnTo>
                  <a:pt x="119605" y="67770"/>
                </a:lnTo>
                <a:lnTo>
                  <a:pt x="119870" y="66532"/>
                </a:lnTo>
                <a:lnTo>
                  <a:pt x="120000" y="65431"/>
                </a:lnTo>
                <a:lnTo>
                  <a:pt x="120000" y="64194"/>
                </a:lnTo>
                <a:lnTo>
                  <a:pt x="119735" y="62957"/>
                </a:lnTo>
                <a:lnTo>
                  <a:pt x="119475" y="61720"/>
                </a:lnTo>
                <a:lnTo>
                  <a:pt x="119080" y="60618"/>
                </a:lnTo>
                <a:lnTo>
                  <a:pt x="118686" y="59522"/>
                </a:lnTo>
                <a:lnTo>
                  <a:pt x="118026" y="58421"/>
                </a:lnTo>
                <a:lnTo>
                  <a:pt x="117236" y="57460"/>
                </a:lnTo>
                <a:lnTo>
                  <a:pt x="116577" y="56771"/>
                </a:lnTo>
                <a:lnTo>
                  <a:pt x="115787" y="56082"/>
                </a:lnTo>
                <a:lnTo>
                  <a:pt x="114998" y="55534"/>
                </a:lnTo>
                <a:lnTo>
                  <a:pt x="114208" y="54986"/>
                </a:lnTo>
                <a:lnTo>
                  <a:pt x="113289" y="54574"/>
                </a:lnTo>
                <a:lnTo>
                  <a:pt x="112370" y="54297"/>
                </a:lnTo>
                <a:lnTo>
                  <a:pt x="110396" y="53749"/>
                </a:lnTo>
                <a:lnTo>
                  <a:pt x="108287" y="53472"/>
                </a:lnTo>
                <a:lnTo>
                  <a:pt x="106313" y="53608"/>
                </a:lnTo>
                <a:lnTo>
                  <a:pt x="105264" y="53749"/>
                </a:lnTo>
                <a:lnTo>
                  <a:pt x="104340" y="54020"/>
                </a:lnTo>
                <a:lnTo>
                  <a:pt x="103421" y="54432"/>
                </a:lnTo>
                <a:lnTo>
                  <a:pt x="102501" y="54845"/>
                </a:lnTo>
                <a:lnTo>
                  <a:pt x="102366" y="54845"/>
                </a:lnTo>
                <a:lnTo>
                  <a:pt x="101317" y="55398"/>
                </a:lnTo>
                <a:lnTo>
                  <a:pt x="100263" y="56082"/>
                </a:lnTo>
                <a:lnTo>
                  <a:pt x="99343" y="56907"/>
                </a:lnTo>
                <a:lnTo>
                  <a:pt x="98684" y="57873"/>
                </a:lnTo>
                <a:lnTo>
                  <a:pt x="98024" y="58833"/>
                </a:lnTo>
                <a:lnTo>
                  <a:pt x="97500" y="59935"/>
                </a:lnTo>
                <a:lnTo>
                  <a:pt x="97105" y="61030"/>
                </a:lnTo>
                <a:lnTo>
                  <a:pt x="96840" y="62268"/>
                </a:lnTo>
                <a:lnTo>
                  <a:pt x="89735" y="61307"/>
                </a:lnTo>
                <a:lnTo>
                  <a:pt x="85922" y="60759"/>
                </a:lnTo>
                <a:lnTo>
                  <a:pt x="83024" y="60482"/>
                </a:lnTo>
                <a:lnTo>
                  <a:pt x="81710" y="60347"/>
                </a:lnTo>
                <a:lnTo>
                  <a:pt x="80661" y="60482"/>
                </a:lnTo>
                <a:lnTo>
                  <a:pt x="80791" y="58556"/>
                </a:lnTo>
                <a:lnTo>
                  <a:pt x="80791" y="56494"/>
                </a:lnTo>
                <a:lnTo>
                  <a:pt x="80661" y="54432"/>
                </a:lnTo>
                <a:lnTo>
                  <a:pt x="80266" y="52512"/>
                </a:lnTo>
                <a:lnTo>
                  <a:pt x="80526" y="52235"/>
                </a:lnTo>
                <a:lnTo>
                  <a:pt x="80526" y="52099"/>
                </a:lnTo>
                <a:lnTo>
                  <a:pt x="80396" y="51823"/>
                </a:lnTo>
                <a:lnTo>
                  <a:pt x="80266" y="51687"/>
                </a:lnTo>
                <a:lnTo>
                  <a:pt x="80131" y="51552"/>
                </a:lnTo>
                <a:lnTo>
                  <a:pt x="79607" y="50038"/>
                </a:lnTo>
                <a:lnTo>
                  <a:pt x="79082" y="48524"/>
                </a:lnTo>
                <a:lnTo>
                  <a:pt x="78422" y="47015"/>
                </a:lnTo>
                <a:lnTo>
                  <a:pt x="77633" y="45637"/>
                </a:lnTo>
                <a:lnTo>
                  <a:pt x="76714" y="44400"/>
                </a:lnTo>
                <a:lnTo>
                  <a:pt x="75789" y="43163"/>
                </a:lnTo>
                <a:lnTo>
                  <a:pt x="74740" y="42067"/>
                </a:lnTo>
                <a:lnTo>
                  <a:pt x="73686" y="40965"/>
                </a:lnTo>
                <a:lnTo>
                  <a:pt x="74475" y="40553"/>
                </a:lnTo>
                <a:lnTo>
                  <a:pt x="75264" y="40141"/>
                </a:lnTo>
                <a:lnTo>
                  <a:pt x="76714" y="38904"/>
                </a:lnTo>
                <a:lnTo>
                  <a:pt x="79342" y="36294"/>
                </a:lnTo>
                <a:lnTo>
                  <a:pt x="83813" y="32170"/>
                </a:lnTo>
                <a:lnTo>
                  <a:pt x="85922" y="30108"/>
                </a:lnTo>
                <a:lnTo>
                  <a:pt x="88026" y="27905"/>
                </a:lnTo>
                <a:lnTo>
                  <a:pt x="89870" y="25985"/>
                </a:lnTo>
                <a:lnTo>
                  <a:pt x="91449" y="23923"/>
                </a:lnTo>
                <a:lnTo>
                  <a:pt x="92498" y="24194"/>
                </a:lnTo>
                <a:lnTo>
                  <a:pt x="95526" y="24194"/>
                </a:lnTo>
                <a:lnTo>
                  <a:pt x="96840" y="24058"/>
                </a:lnTo>
                <a:lnTo>
                  <a:pt x="98024" y="23923"/>
                </a:lnTo>
                <a:lnTo>
                  <a:pt x="99208" y="23510"/>
                </a:lnTo>
                <a:lnTo>
                  <a:pt x="100392" y="23098"/>
                </a:lnTo>
                <a:lnTo>
                  <a:pt x="101577" y="22544"/>
                </a:lnTo>
                <a:lnTo>
                  <a:pt x="102631" y="21996"/>
                </a:lnTo>
                <a:lnTo>
                  <a:pt x="103550" y="21307"/>
                </a:lnTo>
                <a:lnTo>
                  <a:pt x="104605" y="20482"/>
                </a:lnTo>
                <a:lnTo>
                  <a:pt x="105394" y="19658"/>
                </a:lnTo>
                <a:lnTo>
                  <a:pt x="106184" y="18697"/>
                </a:lnTo>
                <a:lnTo>
                  <a:pt x="106973" y="17737"/>
                </a:lnTo>
                <a:lnTo>
                  <a:pt x="107498" y="16636"/>
                </a:lnTo>
                <a:lnTo>
                  <a:pt x="108028" y="15398"/>
                </a:lnTo>
                <a:lnTo>
                  <a:pt x="108422" y="14297"/>
                </a:lnTo>
                <a:lnTo>
                  <a:pt x="108817" y="12924"/>
                </a:lnTo>
                <a:lnTo>
                  <a:pt x="108947" y="11687"/>
                </a:lnTo>
                <a:lnTo>
                  <a:pt x="109077" y="10586"/>
                </a:lnTo>
                <a:lnTo>
                  <a:pt x="108947" y="9490"/>
                </a:lnTo>
                <a:lnTo>
                  <a:pt x="108682" y="8388"/>
                </a:lnTo>
                <a:lnTo>
                  <a:pt x="108422" y="7287"/>
                </a:lnTo>
                <a:lnTo>
                  <a:pt x="107892" y="6326"/>
                </a:lnTo>
                <a:lnTo>
                  <a:pt x="107368" y="5502"/>
                </a:lnTo>
                <a:lnTo>
                  <a:pt x="106843" y="4541"/>
                </a:lnTo>
                <a:lnTo>
                  <a:pt x="106054" y="3852"/>
                </a:lnTo>
                <a:lnTo>
                  <a:pt x="105264" y="3027"/>
                </a:lnTo>
                <a:lnTo>
                  <a:pt x="104475" y="2344"/>
                </a:lnTo>
                <a:lnTo>
                  <a:pt x="103550" y="1790"/>
                </a:lnTo>
                <a:lnTo>
                  <a:pt x="102631" y="1378"/>
                </a:lnTo>
                <a:lnTo>
                  <a:pt x="101712" y="965"/>
                </a:lnTo>
                <a:lnTo>
                  <a:pt x="100657" y="694"/>
                </a:lnTo>
                <a:lnTo>
                  <a:pt x="99603" y="418"/>
                </a:lnTo>
                <a:lnTo>
                  <a:pt x="98554" y="418"/>
                </a:lnTo>
                <a:lnTo>
                  <a:pt x="97894" y="141"/>
                </a:lnTo>
                <a:lnTo>
                  <a:pt x="97235" y="5"/>
                </a:lnTo>
                <a:close/>
              </a:path>
            </a:pathLst>
          </a:custGeom>
          <a:solidFill>
            <a:srgbClr val="7F7F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199" name="Google Shape;199;p28"/>
          <p:cNvSpPr/>
          <p:nvPr/>
        </p:nvSpPr>
        <p:spPr>
          <a:xfrm rot="673980">
            <a:off x="7431976" y="2099831"/>
            <a:ext cx="485006" cy="464266"/>
          </a:xfrm>
          <a:custGeom>
            <a:rect b="b" l="l" r="r" t="t"/>
            <a:pathLst>
              <a:path extrusionOk="0" h="120000" w="120000">
                <a:moveTo>
                  <a:pt x="96315" y="2892"/>
                </a:moveTo>
                <a:lnTo>
                  <a:pt x="96840" y="3304"/>
                </a:lnTo>
                <a:lnTo>
                  <a:pt x="97105" y="3440"/>
                </a:lnTo>
                <a:lnTo>
                  <a:pt x="97500" y="3581"/>
                </a:lnTo>
                <a:lnTo>
                  <a:pt x="98419" y="3581"/>
                </a:lnTo>
                <a:lnTo>
                  <a:pt x="99473" y="3716"/>
                </a:lnTo>
                <a:lnTo>
                  <a:pt x="100392" y="3852"/>
                </a:lnTo>
                <a:lnTo>
                  <a:pt x="101182" y="4264"/>
                </a:lnTo>
                <a:lnTo>
                  <a:pt x="101971" y="4677"/>
                </a:lnTo>
                <a:lnTo>
                  <a:pt x="102761" y="5230"/>
                </a:lnTo>
                <a:lnTo>
                  <a:pt x="103421" y="5778"/>
                </a:lnTo>
                <a:lnTo>
                  <a:pt x="104080" y="6468"/>
                </a:lnTo>
                <a:lnTo>
                  <a:pt x="104605" y="7151"/>
                </a:lnTo>
                <a:lnTo>
                  <a:pt x="105129" y="7840"/>
                </a:lnTo>
                <a:lnTo>
                  <a:pt x="105394" y="8801"/>
                </a:lnTo>
                <a:lnTo>
                  <a:pt x="105659" y="9625"/>
                </a:lnTo>
                <a:lnTo>
                  <a:pt x="105789" y="10586"/>
                </a:lnTo>
                <a:lnTo>
                  <a:pt x="105789" y="11552"/>
                </a:lnTo>
                <a:lnTo>
                  <a:pt x="105789" y="12647"/>
                </a:lnTo>
                <a:lnTo>
                  <a:pt x="105524" y="13613"/>
                </a:lnTo>
                <a:lnTo>
                  <a:pt x="105264" y="14574"/>
                </a:lnTo>
                <a:lnTo>
                  <a:pt x="104870" y="15534"/>
                </a:lnTo>
                <a:lnTo>
                  <a:pt x="104340" y="16359"/>
                </a:lnTo>
                <a:lnTo>
                  <a:pt x="103815" y="17048"/>
                </a:lnTo>
                <a:lnTo>
                  <a:pt x="103156" y="17737"/>
                </a:lnTo>
                <a:lnTo>
                  <a:pt x="102501" y="18285"/>
                </a:lnTo>
                <a:lnTo>
                  <a:pt x="101712" y="18833"/>
                </a:lnTo>
                <a:lnTo>
                  <a:pt x="100922" y="19245"/>
                </a:lnTo>
                <a:lnTo>
                  <a:pt x="99208" y="19935"/>
                </a:lnTo>
                <a:lnTo>
                  <a:pt x="97500" y="20347"/>
                </a:lnTo>
                <a:lnTo>
                  <a:pt x="95656" y="20624"/>
                </a:lnTo>
                <a:lnTo>
                  <a:pt x="93817" y="20624"/>
                </a:lnTo>
                <a:lnTo>
                  <a:pt x="94212" y="20070"/>
                </a:lnTo>
                <a:lnTo>
                  <a:pt x="95526" y="18149"/>
                </a:lnTo>
                <a:lnTo>
                  <a:pt x="96710" y="15946"/>
                </a:lnTo>
                <a:lnTo>
                  <a:pt x="97235" y="14851"/>
                </a:lnTo>
                <a:lnTo>
                  <a:pt x="97629" y="13613"/>
                </a:lnTo>
                <a:lnTo>
                  <a:pt x="98024" y="12512"/>
                </a:lnTo>
                <a:lnTo>
                  <a:pt x="98159" y="11410"/>
                </a:lnTo>
                <a:lnTo>
                  <a:pt x="98159" y="10998"/>
                </a:lnTo>
                <a:lnTo>
                  <a:pt x="97894" y="10727"/>
                </a:lnTo>
                <a:lnTo>
                  <a:pt x="97764" y="10450"/>
                </a:lnTo>
                <a:lnTo>
                  <a:pt x="97370" y="10314"/>
                </a:lnTo>
                <a:lnTo>
                  <a:pt x="97105" y="10173"/>
                </a:lnTo>
                <a:lnTo>
                  <a:pt x="96710" y="10173"/>
                </a:lnTo>
                <a:lnTo>
                  <a:pt x="96445" y="10314"/>
                </a:lnTo>
                <a:lnTo>
                  <a:pt x="96186" y="10586"/>
                </a:lnTo>
                <a:lnTo>
                  <a:pt x="95526" y="11410"/>
                </a:lnTo>
                <a:lnTo>
                  <a:pt x="95001" y="12376"/>
                </a:lnTo>
                <a:lnTo>
                  <a:pt x="93947" y="14438"/>
                </a:lnTo>
                <a:lnTo>
                  <a:pt x="92892" y="16359"/>
                </a:lnTo>
                <a:lnTo>
                  <a:pt x="91843" y="18421"/>
                </a:lnTo>
                <a:lnTo>
                  <a:pt x="91449" y="17325"/>
                </a:lnTo>
                <a:lnTo>
                  <a:pt x="91054" y="16088"/>
                </a:lnTo>
                <a:lnTo>
                  <a:pt x="90659" y="14986"/>
                </a:lnTo>
                <a:lnTo>
                  <a:pt x="90524" y="13885"/>
                </a:lnTo>
                <a:lnTo>
                  <a:pt x="90394" y="12647"/>
                </a:lnTo>
                <a:lnTo>
                  <a:pt x="90394" y="11410"/>
                </a:lnTo>
                <a:lnTo>
                  <a:pt x="90524" y="10173"/>
                </a:lnTo>
                <a:lnTo>
                  <a:pt x="90659" y="8936"/>
                </a:lnTo>
                <a:lnTo>
                  <a:pt x="90919" y="8111"/>
                </a:lnTo>
                <a:lnTo>
                  <a:pt x="91313" y="7428"/>
                </a:lnTo>
                <a:lnTo>
                  <a:pt x="91708" y="6603"/>
                </a:lnTo>
                <a:lnTo>
                  <a:pt x="92103" y="5914"/>
                </a:lnTo>
                <a:lnTo>
                  <a:pt x="93287" y="4677"/>
                </a:lnTo>
                <a:lnTo>
                  <a:pt x="94607" y="3716"/>
                </a:lnTo>
                <a:lnTo>
                  <a:pt x="95396" y="3304"/>
                </a:lnTo>
                <a:lnTo>
                  <a:pt x="96315" y="2892"/>
                </a:lnTo>
                <a:close/>
                <a:moveTo>
                  <a:pt x="27636" y="8936"/>
                </a:moveTo>
                <a:lnTo>
                  <a:pt x="27896" y="9348"/>
                </a:lnTo>
                <a:lnTo>
                  <a:pt x="28291" y="9625"/>
                </a:lnTo>
                <a:lnTo>
                  <a:pt x="28686" y="9761"/>
                </a:lnTo>
                <a:lnTo>
                  <a:pt x="29215" y="9625"/>
                </a:lnTo>
                <a:lnTo>
                  <a:pt x="30135" y="9348"/>
                </a:lnTo>
                <a:lnTo>
                  <a:pt x="30924" y="9213"/>
                </a:lnTo>
                <a:lnTo>
                  <a:pt x="32373" y="9213"/>
                </a:lnTo>
                <a:lnTo>
                  <a:pt x="33163" y="9490"/>
                </a:lnTo>
                <a:lnTo>
                  <a:pt x="33687" y="9902"/>
                </a:lnTo>
                <a:lnTo>
                  <a:pt x="34347" y="10450"/>
                </a:lnTo>
                <a:lnTo>
                  <a:pt x="35001" y="11275"/>
                </a:lnTo>
                <a:lnTo>
                  <a:pt x="35661" y="12789"/>
                </a:lnTo>
                <a:lnTo>
                  <a:pt x="36321" y="14297"/>
                </a:lnTo>
                <a:lnTo>
                  <a:pt x="36715" y="15811"/>
                </a:lnTo>
                <a:lnTo>
                  <a:pt x="36975" y="17460"/>
                </a:lnTo>
                <a:lnTo>
                  <a:pt x="37240" y="18562"/>
                </a:lnTo>
                <a:lnTo>
                  <a:pt x="37240" y="19522"/>
                </a:lnTo>
                <a:lnTo>
                  <a:pt x="37110" y="20482"/>
                </a:lnTo>
                <a:lnTo>
                  <a:pt x="36845" y="21448"/>
                </a:lnTo>
                <a:lnTo>
                  <a:pt x="36580" y="22273"/>
                </a:lnTo>
                <a:lnTo>
                  <a:pt x="36186" y="22957"/>
                </a:lnTo>
                <a:lnTo>
                  <a:pt x="35661" y="23646"/>
                </a:lnTo>
                <a:lnTo>
                  <a:pt x="35001" y="24335"/>
                </a:lnTo>
                <a:lnTo>
                  <a:pt x="34082" y="22821"/>
                </a:lnTo>
                <a:lnTo>
                  <a:pt x="33163" y="21448"/>
                </a:lnTo>
                <a:lnTo>
                  <a:pt x="32373" y="19935"/>
                </a:lnTo>
                <a:lnTo>
                  <a:pt x="31714" y="18421"/>
                </a:lnTo>
                <a:lnTo>
                  <a:pt x="31449" y="17873"/>
                </a:lnTo>
                <a:lnTo>
                  <a:pt x="30924" y="16912"/>
                </a:lnTo>
                <a:lnTo>
                  <a:pt x="30659" y="16500"/>
                </a:lnTo>
                <a:lnTo>
                  <a:pt x="30264" y="16223"/>
                </a:lnTo>
                <a:lnTo>
                  <a:pt x="29870" y="16088"/>
                </a:lnTo>
                <a:lnTo>
                  <a:pt x="29610" y="16359"/>
                </a:lnTo>
                <a:lnTo>
                  <a:pt x="29215" y="16771"/>
                </a:lnTo>
                <a:lnTo>
                  <a:pt x="29080" y="17325"/>
                </a:lnTo>
                <a:lnTo>
                  <a:pt x="29080" y="17873"/>
                </a:lnTo>
                <a:lnTo>
                  <a:pt x="29080" y="18421"/>
                </a:lnTo>
                <a:lnTo>
                  <a:pt x="29475" y="19522"/>
                </a:lnTo>
                <a:lnTo>
                  <a:pt x="29870" y="20482"/>
                </a:lnTo>
                <a:lnTo>
                  <a:pt x="31189" y="23098"/>
                </a:lnTo>
                <a:lnTo>
                  <a:pt x="32633" y="25708"/>
                </a:lnTo>
                <a:lnTo>
                  <a:pt x="31189" y="26120"/>
                </a:lnTo>
                <a:lnTo>
                  <a:pt x="29475" y="26256"/>
                </a:lnTo>
                <a:lnTo>
                  <a:pt x="28426" y="26256"/>
                </a:lnTo>
                <a:lnTo>
                  <a:pt x="27501" y="26120"/>
                </a:lnTo>
                <a:lnTo>
                  <a:pt x="26712" y="25985"/>
                </a:lnTo>
                <a:lnTo>
                  <a:pt x="25922" y="25708"/>
                </a:lnTo>
                <a:lnTo>
                  <a:pt x="25268" y="25295"/>
                </a:lnTo>
                <a:lnTo>
                  <a:pt x="24608" y="24747"/>
                </a:lnTo>
                <a:lnTo>
                  <a:pt x="23949" y="24335"/>
                </a:lnTo>
                <a:lnTo>
                  <a:pt x="23554" y="23646"/>
                </a:lnTo>
                <a:lnTo>
                  <a:pt x="23029" y="22957"/>
                </a:lnTo>
                <a:lnTo>
                  <a:pt x="22635" y="22273"/>
                </a:lnTo>
                <a:lnTo>
                  <a:pt x="22370" y="21584"/>
                </a:lnTo>
                <a:lnTo>
                  <a:pt x="22110" y="20759"/>
                </a:lnTo>
                <a:lnTo>
                  <a:pt x="21975" y="19799"/>
                </a:lnTo>
                <a:lnTo>
                  <a:pt x="21975" y="18974"/>
                </a:lnTo>
                <a:lnTo>
                  <a:pt x="21975" y="18008"/>
                </a:lnTo>
                <a:lnTo>
                  <a:pt x="22110" y="17048"/>
                </a:lnTo>
                <a:lnTo>
                  <a:pt x="22370" y="15675"/>
                </a:lnTo>
                <a:lnTo>
                  <a:pt x="22764" y="14438"/>
                </a:lnTo>
                <a:lnTo>
                  <a:pt x="23294" y="13201"/>
                </a:lnTo>
                <a:lnTo>
                  <a:pt x="23949" y="12099"/>
                </a:lnTo>
                <a:lnTo>
                  <a:pt x="24608" y="11139"/>
                </a:lnTo>
                <a:lnTo>
                  <a:pt x="25528" y="10173"/>
                </a:lnTo>
                <a:lnTo>
                  <a:pt x="26582" y="9490"/>
                </a:lnTo>
                <a:lnTo>
                  <a:pt x="27636" y="8936"/>
                </a:lnTo>
                <a:close/>
                <a:moveTo>
                  <a:pt x="67764" y="42615"/>
                </a:moveTo>
                <a:lnTo>
                  <a:pt x="66315" y="42751"/>
                </a:lnTo>
                <a:lnTo>
                  <a:pt x="64872" y="42892"/>
                </a:lnTo>
                <a:lnTo>
                  <a:pt x="63552" y="43163"/>
                </a:lnTo>
                <a:lnTo>
                  <a:pt x="62108" y="43440"/>
                </a:lnTo>
                <a:lnTo>
                  <a:pt x="60659" y="43852"/>
                </a:lnTo>
                <a:lnTo>
                  <a:pt x="59345" y="44541"/>
                </a:lnTo>
                <a:lnTo>
                  <a:pt x="59080" y="44812"/>
                </a:lnTo>
                <a:lnTo>
                  <a:pt x="59080" y="45225"/>
                </a:lnTo>
                <a:lnTo>
                  <a:pt x="59345" y="45502"/>
                </a:lnTo>
                <a:lnTo>
                  <a:pt x="59740" y="45637"/>
                </a:lnTo>
                <a:lnTo>
                  <a:pt x="61184" y="45502"/>
                </a:lnTo>
                <a:lnTo>
                  <a:pt x="62633" y="45366"/>
                </a:lnTo>
                <a:lnTo>
                  <a:pt x="64212" y="45089"/>
                </a:lnTo>
                <a:lnTo>
                  <a:pt x="65661" y="44812"/>
                </a:lnTo>
                <a:lnTo>
                  <a:pt x="66975" y="44677"/>
                </a:lnTo>
                <a:lnTo>
                  <a:pt x="68159" y="44677"/>
                </a:lnTo>
                <a:lnTo>
                  <a:pt x="69343" y="44541"/>
                </a:lnTo>
                <a:lnTo>
                  <a:pt x="70003" y="44400"/>
                </a:lnTo>
                <a:lnTo>
                  <a:pt x="70528" y="43988"/>
                </a:lnTo>
                <a:lnTo>
                  <a:pt x="70657" y="43852"/>
                </a:lnTo>
                <a:lnTo>
                  <a:pt x="70793" y="43575"/>
                </a:lnTo>
                <a:lnTo>
                  <a:pt x="70657" y="43440"/>
                </a:lnTo>
                <a:lnTo>
                  <a:pt x="70528" y="43163"/>
                </a:lnTo>
                <a:lnTo>
                  <a:pt x="69868" y="42892"/>
                </a:lnTo>
                <a:lnTo>
                  <a:pt x="69214" y="42615"/>
                </a:lnTo>
                <a:close/>
                <a:moveTo>
                  <a:pt x="108157" y="56636"/>
                </a:moveTo>
                <a:lnTo>
                  <a:pt x="109077" y="56771"/>
                </a:lnTo>
                <a:lnTo>
                  <a:pt x="110131" y="56907"/>
                </a:lnTo>
                <a:lnTo>
                  <a:pt x="111050" y="57048"/>
                </a:lnTo>
                <a:lnTo>
                  <a:pt x="111975" y="57460"/>
                </a:lnTo>
                <a:lnTo>
                  <a:pt x="112764" y="57873"/>
                </a:lnTo>
                <a:lnTo>
                  <a:pt x="113684" y="58421"/>
                </a:lnTo>
                <a:lnTo>
                  <a:pt x="114603" y="58969"/>
                </a:lnTo>
                <a:lnTo>
                  <a:pt x="115263" y="59793"/>
                </a:lnTo>
                <a:lnTo>
                  <a:pt x="115922" y="60482"/>
                </a:lnTo>
                <a:lnTo>
                  <a:pt x="116317" y="61443"/>
                </a:lnTo>
                <a:lnTo>
                  <a:pt x="116712" y="62268"/>
                </a:lnTo>
                <a:lnTo>
                  <a:pt x="116842" y="63234"/>
                </a:lnTo>
                <a:lnTo>
                  <a:pt x="116971" y="64194"/>
                </a:lnTo>
                <a:lnTo>
                  <a:pt x="116971" y="65154"/>
                </a:lnTo>
                <a:lnTo>
                  <a:pt x="116842" y="66120"/>
                </a:lnTo>
                <a:lnTo>
                  <a:pt x="116577" y="67080"/>
                </a:lnTo>
                <a:lnTo>
                  <a:pt x="116317" y="67905"/>
                </a:lnTo>
                <a:lnTo>
                  <a:pt x="115922" y="68865"/>
                </a:lnTo>
                <a:lnTo>
                  <a:pt x="115392" y="69690"/>
                </a:lnTo>
                <a:lnTo>
                  <a:pt x="114738" y="70515"/>
                </a:lnTo>
                <a:lnTo>
                  <a:pt x="114078" y="71204"/>
                </a:lnTo>
                <a:lnTo>
                  <a:pt x="113289" y="71752"/>
                </a:lnTo>
                <a:lnTo>
                  <a:pt x="112500" y="72306"/>
                </a:lnTo>
                <a:lnTo>
                  <a:pt x="111580" y="72718"/>
                </a:lnTo>
                <a:lnTo>
                  <a:pt x="110791" y="72989"/>
                </a:lnTo>
                <a:lnTo>
                  <a:pt x="110001" y="73266"/>
                </a:lnTo>
                <a:lnTo>
                  <a:pt x="109077" y="73402"/>
                </a:lnTo>
                <a:lnTo>
                  <a:pt x="108287" y="73402"/>
                </a:lnTo>
                <a:lnTo>
                  <a:pt x="107368" y="73266"/>
                </a:lnTo>
                <a:lnTo>
                  <a:pt x="106578" y="73130"/>
                </a:lnTo>
                <a:lnTo>
                  <a:pt x="105659" y="72854"/>
                </a:lnTo>
                <a:lnTo>
                  <a:pt x="104870" y="72577"/>
                </a:lnTo>
                <a:lnTo>
                  <a:pt x="104080" y="72164"/>
                </a:lnTo>
                <a:lnTo>
                  <a:pt x="103421" y="71617"/>
                </a:lnTo>
                <a:lnTo>
                  <a:pt x="102631" y="71069"/>
                </a:lnTo>
                <a:lnTo>
                  <a:pt x="101971" y="70379"/>
                </a:lnTo>
                <a:lnTo>
                  <a:pt x="101447" y="69690"/>
                </a:lnTo>
                <a:lnTo>
                  <a:pt x="100922" y="69007"/>
                </a:lnTo>
                <a:lnTo>
                  <a:pt x="100392" y="68182"/>
                </a:lnTo>
                <a:lnTo>
                  <a:pt x="99998" y="67216"/>
                </a:lnTo>
                <a:lnTo>
                  <a:pt x="99738" y="66256"/>
                </a:lnTo>
                <a:lnTo>
                  <a:pt x="99603" y="65431"/>
                </a:lnTo>
                <a:lnTo>
                  <a:pt x="106973" y="66391"/>
                </a:lnTo>
                <a:lnTo>
                  <a:pt x="107498" y="66391"/>
                </a:lnTo>
                <a:lnTo>
                  <a:pt x="107892" y="66120"/>
                </a:lnTo>
                <a:lnTo>
                  <a:pt x="108157" y="65708"/>
                </a:lnTo>
                <a:lnTo>
                  <a:pt x="108287" y="65154"/>
                </a:lnTo>
                <a:lnTo>
                  <a:pt x="108157" y="64606"/>
                </a:lnTo>
                <a:lnTo>
                  <a:pt x="107892" y="64194"/>
                </a:lnTo>
                <a:lnTo>
                  <a:pt x="107498" y="63781"/>
                </a:lnTo>
                <a:lnTo>
                  <a:pt x="106973" y="63646"/>
                </a:lnTo>
                <a:lnTo>
                  <a:pt x="99603" y="62680"/>
                </a:lnTo>
                <a:lnTo>
                  <a:pt x="99998" y="61030"/>
                </a:lnTo>
                <a:lnTo>
                  <a:pt x="100657" y="59381"/>
                </a:lnTo>
                <a:lnTo>
                  <a:pt x="102107" y="58833"/>
                </a:lnTo>
                <a:lnTo>
                  <a:pt x="103421" y="58144"/>
                </a:lnTo>
                <a:lnTo>
                  <a:pt x="104735" y="57460"/>
                </a:lnTo>
                <a:lnTo>
                  <a:pt x="106184" y="56907"/>
                </a:lnTo>
                <a:lnTo>
                  <a:pt x="107238" y="56771"/>
                </a:lnTo>
                <a:lnTo>
                  <a:pt x="108157" y="56636"/>
                </a:lnTo>
                <a:close/>
                <a:moveTo>
                  <a:pt x="59740" y="38627"/>
                </a:moveTo>
                <a:lnTo>
                  <a:pt x="60924" y="38768"/>
                </a:lnTo>
                <a:lnTo>
                  <a:pt x="62238" y="38904"/>
                </a:lnTo>
                <a:lnTo>
                  <a:pt x="63422" y="39180"/>
                </a:lnTo>
                <a:lnTo>
                  <a:pt x="62503" y="39316"/>
                </a:lnTo>
                <a:lnTo>
                  <a:pt x="61449" y="39593"/>
                </a:lnTo>
                <a:lnTo>
                  <a:pt x="60394" y="39864"/>
                </a:lnTo>
                <a:lnTo>
                  <a:pt x="59345" y="40418"/>
                </a:lnTo>
                <a:lnTo>
                  <a:pt x="58950" y="40830"/>
                </a:lnTo>
                <a:lnTo>
                  <a:pt x="58686" y="41242"/>
                </a:lnTo>
                <a:lnTo>
                  <a:pt x="58686" y="41378"/>
                </a:lnTo>
                <a:lnTo>
                  <a:pt x="59210" y="41513"/>
                </a:lnTo>
                <a:lnTo>
                  <a:pt x="59740" y="41655"/>
                </a:lnTo>
                <a:lnTo>
                  <a:pt x="60789" y="41513"/>
                </a:lnTo>
                <a:lnTo>
                  <a:pt x="62898" y="40965"/>
                </a:lnTo>
                <a:lnTo>
                  <a:pt x="64736" y="40689"/>
                </a:lnTo>
                <a:lnTo>
                  <a:pt x="65791" y="40553"/>
                </a:lnTo>
                <a:lnTo>
                  <a:pt x="66580" y="40141"/>
                </a:lnTo>
                <a:lnTo>
                  <a:pt x="67764" y="40689"/>
                </a:lnTo>
                <a:lnTo>
                  <a:pt x="68819" y="41378"/>
                </a:lnTo>
                <a:lnTo>
                  <a:pt x="69868" y="42067"/>
                </a:lnTo>
                <a:lnTo>
                  <a:pt x="70922" y="42751"/>
                </a:lnTo>
                <a:lnTo>
                  <a:pt x="71842" y="43575"/>
                </a:lnTo>
                <a:lnTo>
                  <a:pt x="72766" y="44541"/>
                </a:lnTo>
                <a:lnTo>
                  <a:pt x="73686" y="45502"/>
                </a:lnTo>
                <a:lnTo>
                  <a:pt x="74475" y="46603"/>
                </a:lnTo>
                <a:lnTo>
                  <a:pt x="73161" y="46462"/>
                </a:lnTo>
                <a:lnTo>
                  <a:pt x="71977" y="46462"/>
                </a:lnTo>
                <a:lnTo>
                  <a:pt x="69473" y="46739"/>
                </a:lnTo>
                <a:lnTo>
                  <a:pt x="67370" y="47151"/>
                </a:lnTo>
                <a:lnTo>
                  <a:pt x="65266" y="47563"/>
                </a:lnTo>
                <a:lnTo>
                  <a:pt x="63293" y="48388"/>
                </a:lnTo>
                <a:lnTo>
                  <a:pt x="62368" y="48936"/>
                </a:lnTo>
                <a:lnTo>
                  <a:pt x="61449" y="49490"/>
                </a:lnTo>
                <a:lnTo>
                  <a:pt x="61319" y="49625"/>
                </a:lnTo>
                <a:lnTo>
                  <a:pt x="61319" y="49902"/>
                </a:lnTo>
                <a:lnTo>
                  <a:pt x="61449" y="50038"/>
                </a:lnTo>
                <a:lnTo>
                  <a:pt x="61578" y="50173"/>
                </a:lnTo>
                <a:lnTo>
                  <a:pt x="63552" y="49902"/>
                </a:lnTo>
                <a:lnTo>
                  <a:pt x="65526" y="49490"/>
                </a:lnTo>
                <a:lnTo>
                  <a:pt x="67500" y="49077"/>
                </a:lnTo>
                <a:lnTo>
                  <a:pt x="69473" y="48936"/>
                </a:lnTo>
                <a:lnTo>
                  <a:pt x="72631" y="48936"/>
                </a:lnTo>
                <a:lnTo>
                  <a:pt x="74345" y="49077"/>
                </a:lnTo>
                <a:lnTo>
                  <a:pt x="75135" y="48936"/>
                </a:lnTo>
                <a:lnTo>
                  <a:pt x="75789" y="48936"/>
                </a:lnTo>
                <a:lnTo>
                  <a:pt x="76714" y="50998"/>
                </a:lnTo>
                <a:lnTo>
                  <a:pt x="74475" y="51139"/>
                </a:lnTo>
                <a:lnTo>
                  <a:pt x="72236" y="51410"/>
                </a:lnTo>
                <a:lnTo>
                  <a:pt x="70263" y="51687"/>
                </a:lnTo>
                <a:lnTo>
                  <a:pt x="68159" y="51964"/>
                </a:lnTo>
                <a:lnTo>
                  <a:pt x="66186" y="52512"/>
                </a:lnTo>
                <a:lnTo>
                  <a:pt x="65266" y="52924"/>
                </a:lnTo>
                <a:lnTo>
                  <a:pt x="64342" y="53472"/>
                </a:lnTo>
                <a:lnTo>
                  <a:pt x="64212" y="53608"/>
                </a:lnTo>
                <a:lnTo>
                  <a:pt x="64212" y="53885"/>
                </a:lnTo>
                <a:lnTo>
                  <a:pt x="64342" y="54020"/>
                </a:lnTo>
                <a:lnTo>
                  <a:pt x="64607" y="54161"/>
                </a:lnTo>
                <a:lnTo>
                  <a:pt x="66710" y="54161"/>
                </a:lnTo>
                <a:lnTo>
                  <a:pt x="68949" y="53885"/>
                </a:lnTo>
                <a:lnTo>
                  <a:pt x="71052" y="53472"/>
                </a:lnTo>
                <a:lnTo>
                  <a:pt x="73161" y="53195"/>
                </a:lnTo>
                <a:lnTo>
                  <a:pt x="75264" y="53195"/>
                </a:lnTo>
                <a:lnTo>
                  <a:pt x="77503" y="53060"/>
                </a:lnTo>
                <a:lnTo>
                  <a:pt x="77763" y="54574"/>
                </a:lnTo>
                <a:lnTo>
                  <a:pt x="77898" y="55946"/>
                </a:lnTo>
                <a:lnTo>
                  <a:pt x="76449" y="55534"/>
                </a:lnTo>
                <a:lnTo>
                  <a:pt x="75000" y="55257"/>
                </a:lnTo>
                <a:lnTo>
                  <a:pt x="73421" y="55257"/>
                </a:lnTo>
                <a:lnTo>
                  <a:pt x="71842" y="55398"/>
                </a:lnTo>
                <a:lnTo>
                  <a:pt x="70263" y="55670"/>
                </a:lnTo>
                <a:lnTo>
                  <a:pt x="68819" y="55946"/>
                </a:lnTo>
                <a:lnTo>
                  <a:pt x="67370" y="56494"/>
                </a:lnTo>
                <a:lnTo>
                  <a:pt x="66056" y="57048"/>
                </a:lnTo>
                <a:lnTo>
                  <a:pt x="65921" y="57184"/>
                </a:lnTo>
                <a:lnTo>
                  <a:pt x="65921" y="57460"/>
                </a:lnTo>
                <a:lnTo>
                  <a:pt x="66056" y="57596"/>
                </a:lnTo>
                <a:lnTo>
                  <a:pt x="66186" y="57731"/>
                </a:lnTo>
                <a:lnTo>
                  <a:pt x="69473" y="57596"/>
                </a:lnTo>
                <a:lnTo>
                  <a:pt x="72766" y="57596"/>
                </a:lnTo>
                <a:lnTo>
                  <a:pt x="75394" y="57731"/>
                </a:lnTo>
                <a:lnTo>
                  <a:pt x="78028" y="57731"/>
                </a:lnTo>
                <a:lnTo>
                  <a:pt x="78028" y="59110"/>
                </a:lnTo>
                <a:lnTo>
                  <a:pt x="77898" y="60482"/>
                </a:lnTo>
                <a:lnTo>
                  <a:pt x="76714" y="60070"/>
                </a:lnTo>
                <a:lnTo>
                  <a:pt x="75529" y="59935"/>
                </a:lnTo>
                <a:lnTo>
                  <a:pt x="73026" y="59658"/>
                </a:lnTo>
                <a:lnTo>
                  <a:pt x="71317" y="59381"/>
                </a:lnTo>
                <a:lnTo>
                  <a:pt x="69343" y="59110"/>
                </a:lnTo>
                <a:lnTo>
                  <a:pt x="68424" y="59110"/>
                </a:lnTo>
                <a:lnTo>
                  <a:pt x="67500" y="59245"/>
                </a:lnTo>
                <a:lnTo>
                  <a:pt x="66710" y="59522"/>
                </a:lnTo>
                <a:lnTo>
                  <a:pt x="65921" y="59935"/>
                </a:lnTo>
                <a:lnTo>
                  <a:pt x="65921" y="60070"/>
                </a:lnTo>
                <a:lnTo>
                  <a:pt x="66580" y="60618"/>
                </a:lnTo>
                <a:lnTo>
                  <a:pt x="67370" y="61030"/>
                </a:lnTo>
                <a:lnTo>
                  <a:pt x="68289" y="61307"/>
                </a:lnTo>
                <a:lnTo>
                  <a:pt x="69078" y="61443"/>
                </a:lnTo>
                <a:lnTo>
                  <a:pt x="71052" y="61720"/>
                </a:lnTo>
                <a:lnTo>
                  <a:pt x="72766" y="61855"/>
                </a:lnTo>
                <a:lnTo>
                  <a:pt x="75000" y="62409"/>
                </a:lnTo>
                <a:lnTo>
                  <a:pt x="76319" y="62544"/>
                </a:lnTo>
                <a:lnTo>
                  <a:pt x="77503" y="62544"/>
                </a:lnTo>
                <a:lnTo>
                  <a:pt x="76973" y="64058"/>
                </a:lnTo>
                <a:lnTo>
                  <a:pt x="76449" y="65567"/>
                </a:lnTo>
                <a:lnTo>
                  <a:pt x="75789" y="66945"/>
                </a:lnTo>
                <a:lnTo>
                  <a:pt x="75000" y="68318"/>
                </a:lnTo>
                <a:lnTo>
                  <a:pt x="74870" y="67770"/>
                </a:lnTo>
                <a:lnTo>
                  <a:pt x="74605" y="67216"/>
                </a:lnTo>
                <a:lnTo>
                  <a:pt x="74210" y="66804"/>
                </a:lnTo>
                <a:lnTo>
                  <a:pt x="73686" y="66532"/>
                </a:lnTo>
                <a:lnTo>
                  <a:pt x="72631" y="65979"/>
                </a:lnTo>
                <a:lnTo>
                  <a:pt x="71582" y="65567"/>
                </a:lnTo>
                <a:lnTo>
                  <a:pt x="70003" y="65154"/>
                </a:lnTo>
                <a:lnTo>
                  <a:pt x="68424" y="64883"/>
                </a:lnTo>
                <a:lnTo>
                  <a:pt x="66845" y="64883"/>
                </a:lnTo>
                <a:lnTo>
                  <a:pt x="65266" y="65019"/>
                </a:lnTo>
                <a:lnTo>
                  <a:pt x="65131" y="65154"/>
                </a:lnTo>
                <a:lnTo>
                  <a:pt x="65131" y="65295"/>
                </a:lnTo>
                <a:lnTo>
                  <a:pt x="65131" y="65567"/>
                </a:lnTo>
                <a:lnTo>
                  <a:pt x="65266" y="65708"/>
                </a:lnTo>
                <a:lnTo>
                  <a:pt x="68554" y="66804"/>
                </a:lnTo>
                <a:lnTo>
                  <a:pt x="70133" y="67493"/>
                </a:lnTo>
                <a:lnTo>
                  <a:pt x="71712" y="68182"/>
                </a:lnTo>
                <a:lnTo>
                  <a:pt x="72896" y="68865"/>
                </a:lnTo>
                <a:lnTo>
                  <a:pt x="73686" y="69142"/>
                </a:lnTo>
                <a:lnTo>
                  <a:pt x="74345" y="69142"/>
                </a:lnTo>
                <a:lnTo>
                  <a:pt x="73026" y="70927"/>
                </a:lnTo>
                <a:lnTo>
                  <a:pt x="71317" y="69831"/>
                </a:lnTo>
                <a:lnTo>
                  <a:pt x="68159" y="67905"/>
                </a:lnTo>
                <a:lnTo>
                  <a:pt x="66450" y="67216"/>
                </a:lnTo>
                <a:lnTo>
                  <a:pt x="65661" y="66945"/>
                </a:lnTo>
                <a:lnTo>
                  <a:pt x="64736" y="66668"/>
                </a:lnTo>
                <a:lnTo>
                  <a:pt x="64477" y="66668"/>
                </a:lnTo>
                <a:lnTo>
                  <a:pt x="64342" y="66804"/>
                </a:lnTo>
                <a:lnTo>
                  <a:pt x="64212" y="67080"/>
                </a:lnTo>
                <a:lnTo>
                  <a:pt x="64342" y="67357"/>
                </a:lnTo>
                <a:lnTo>
                  <a:pt x="65266" y="68453"/>
                </a:lnTo>
                <a:lnTo>
                  <a:pt x="66315" y="69419"/>
                </a:lnTo>
                <a:lnTo>
                  <a:pt x="67500" y="70244"/>
                </a:lnTo>
                <a:lnTo>
                  <a:pt x="68819" y="71069"/>
                </a:lnTo>
                <a:lnTo>
                  <a:pt x="71052" y="72718"/>
                </a:lnTo>
                <a:lnTo>
                  <a:pt x="69214" y="74091"/>
                </a:lnTo>
                <a:lnTo>
                  <a:pt x="68289" y="73130"/>
                </a:lnTo>
                <a:lnTo>
                  <a:pt x="67240" y="72306"/>
                </a:lnTo>
                <a:lnTo>
                  <a:pt x="66450" y="71752"/>
                </a:lnTo>
                <a:lnTo>
                  <a:pt x="65661" y="71204"/>
                </a:lnTo>
                <a:lnTo>
                  <a:pt x="65131" y="71069"/>
                </a:lnTo>
                <a:lnTo>
                  <a:pt x="64736" y="70927"/>
                </a:lnTo>
                <a:lnTo>
                  <a:pt x="64212" y="70927"/>
                </a:lnTo>
                <a:lnTo>
                  <a:pt x="63817" y="71069"/>
                </a:lnTo>
                <a:lnTo>
                  <a:pt x="63552" y="71340"/>
                </a:lnTo>
                <a:lnTo>
                  <a:pt x="63552" y="71617"/>
                </a:lnTo>
                <a:lnTo>
                  <a:pt x="63817" y="72441"/>
                </a:lnTo>
                <a:lnTo>
                  <a:pt x="64212" y="72989"/>
                </a:lnTo>
                <a:lnTo>
                  <a:pt x="65526" y="74091"/>
                </a:lnTo>
                <a:lnTo>
                  <a:pt x="66186" y="74780"/>
                </a:lnTo>
                <a:lnTo>
                  <a:pt x="66845" y="75463"/>
                </a:lnTo>
                <a:lnTo>
                  <a:pt x="64872" y="76288"/>
                </a:lnTo>
                <a:lnTo>
                  <a:pt x="63947" y="76565"/>
                </a:lnTo>
                <a:lnTo>
                  <a:pt x="63157" y="75605"/>
                </a:lnTo>
                <a:lnTo>
                  <a:pt x="62238" y="74639"/>
                </a:lnTo>
                <a:lnTo>
                  <a:pt x="61184" y="73814"/>
                </a:lnTo>
                <a:lnTo>
                  <a:pt x="60135" y="73130"/>
                </a:lnTo>
                <a:lnTo>
                  <a:pt x="59870" y="73130"/>
                </a:lnTo>
                <a:lnTo>
                  <a:pt x="59605" y="73266"/>
                </a:lnTo>
                <a:lnTo>
                  <a:pt x="59475" y="73402"/>
                </a:lnTo>
                <a:lnTo>
                  <a:pt x="59475" y="73678"/>
                </a:lnTo>
                <a:lnTo>
                  <a:pt x="59870" y="74639"/>
                </a:lnTo>
                <a:lnTo>
                  <a:pt x="60264" y="75463"/>
                </a:lnTo>
                <a:lnTo>
                  <a:pt x="61449" y="77113"/>
                </a:lnTo>
                <a:lnTo>
                  <a:pt x="60394" y="77113"/>
                </a:lnTo>
                <a:lnTo>
                  <a:pt x="59870" y="76153"/>
                </a:lnTo>
                <a:lnTo>
                  <a:pt x="59475" y="75051"/>
                </a:lnTo>
                <a:lnTo>
                  <a:pt x="59210" y="74639"/>
                </a:lnTo>
                <a:lnTo>
                  <a:pt x="58815" y="74368"/>
                </a:lnTo>
                <a:lnTo>
                  <a:pt x="58291" y="74091"/>
                </a:lnTo>
                <a:lnTo>
                  <a:pt x="58026" y="74091"/>
                </a:lnTo>
                <a:lnTo>
                  <a:pt x="57896" y="74226"/>
                </a:lnTo>
                <a:lnTo>
                  <a:pt x="57631" y="74639"/>
                </a:lnTo>
                <a:lnTo>
                  <a:pt x="57501" y="75192"/>
                </a:lnTo>
                <a:lnTo>
                  <a:pt x="57501" y="75740"/>
                </a:lnTo>
                <a:lnTo>
                  <a:pt x="57631" y="76153"/>
                </a:lnTo>
                <a:lnTo>
                  <a:pt x="57766" y="76977"/>
                </a:lnTo>
                <a:lnTo>
                  <a:pt x="56317" y="76842"/>
                </a:lnTo>
                <a:lnTo>
                  <a:pt x="55003" y="76429"/>
                </a:lnTo>
                <a:lnTo>
                  <a:pt x="53554" y="76017"/>
                </a:lnTo>
                <a:lnTo>
                  <a:pt x="52240" y="75463"/>
                </a:lnTo>
                <a:lnTo>
                  <a:pt x="51056" y="74780"/>
                </a:lnTo>
                <a:lnTo>
                  <a:pt x="49736" y="73955"/>
                </a:lnTo>
                <a:lnTo>
                  <a:pt x="48552" y="73130"/>
                </a:lnTo>
                <a:lnTo>
                  <a:pt x="47503" y="72164"/>
                </a:lnTo>
                <a:lnTo>
                  <a:pt x="46449" y="71069"/>
                </a:lnTo>
                <a:lnTo>
                  <a:pt x="45529" y="69967"/>
                </a:lnTo>
                <a:lnTo>
                  <a:pt x="44605" y="68730"/>
                </a:lnTo>
                <a:lnTo>
                  <a:pt x="43815" y="67493"/>
                </a:lnTo>
                <a:lnTo>
                  <a:pt x="43026" y="66120"/>
                </a:lnTo>
                <a:lnTo>
                  <a:pt x="42372" y="64742"/>
                </a:lnTo>
                <a:lnTo>
                  <a:pt x="41842" y="63369"/>
                </a:lnTo>
                <a:lnTo>
                  <a:pt x="41447" y="61855"/>
                </a:lnTo>
                <a:lnTo>
                  <a:pt x="41052" y="59935"/>
                </a:lnTo>
                <a:lnTo>
                  <a:pt x="40922" y="57873"/>
                </a:lnTo>
                <a:lnTo>
                  <a:pt x="40922" y="55811"/>
                </a:lnTo>
                <a:lnTo>
                  <a:pt x="41187" y="53885"/>
                </a:lnTo>
                <a:lnTo>
                  <a:pt x="41712" y="51823"/>
                </a:lnTo>
                <a:lnTo>
                  <a:pt x="42236" y="49902"/>
                </a:lnTo>
                <a:lnTo>
                  <a:pt x="43026" y="48111"/>
                </a:lnTo>
                <a:lnTo>
                  <a:pt x="44080" y="46326"/>
                </a:lnTo>
                <a:lnTo>
                  <a:pt x="44740" y="45225"/>
                </a:lnTo>
                <a:lnTo>
                  <a:pt x="45659" y="44129"/>
                </a:lnTo>
                <a:lnTo>
                  <a:pt x="46449" y="43163"/>
                </a:lnTo>
                <a:lnTo>
                  <a:pt x="47503" y="42203"/>
                </a:lnTo>
                <a:lnTo>
                  <a:pt x="49477" y="40553"/>
                </a:lnTo>
                <a:lnTo>
                  <a:pt x="51580" y="39180"/>
                </a:lnTo>
                <a:lnTo>
                  <a:pt x="51845" y="39452"/>
                </a:lnTo>
                <a:lnTo>
                  <a:pt x="52240" y="39728"/>
                </a:lnTo>
                <a:lnTo>
                  <a:pt x="52764" y="39864"/>
                </a:lnTo>
                <a:lnTo>
                  <a:pt x="53289" y="39728"/>
                </a:lnTo>
                <a:lnTo>
                  <a:pt x="54473" y="39316"/>
                </a:lnTo>
                <a:lnTo>
                  <a:pt x="55793" y="39039"/>
                </a:lnTo>
                <a:lnTo>
                  <a:pt x="57107" y="38768"/>
                </a:lnTo>
                <a:lnTo>
                  <a:pt x="58421" y="38768"/>
                </a:lnTo>
                <a:lnTo>
                  <a:pt x="59740" y="38627"/>
                </a:lnTo>
                <a:close/>
                <a:moveTo>
                  <a:pt x="11712" y="70103"/>
                </a:moveTo>
                <a:lnTo>
                  <a:pt x="12896" y="70244"/>
                </a:lnTo>
                <a:lnTo>
                  <a:pt x="13821" y="70515"/>
                </a:lnTo>
                <a:lnTo>
                  <a:pt x="14740" y="71204"/>
                </a:lnTo>
                <a:lnTo>
                  <a:pt x="15529" y="71893"/>
                </a:lnTo>
                <a:lnTo>
                  <a:pt x="16319" y="72854"/>
                </a:lnTo>
                <a:lnTo>
                  <a:pt x="16979" y="73955"/>
                </a:lnTo>
                <a:lnTo>
                  <a:pt x="12501" y="76429"/>
                </a:lnTo>
                <a:lnTo>
                  <a:pt x="11712" y="76842"/>
                </a:lnTo>
                <a:lnTo>
                  <a:pt x="10528" y="77802"/>
                </a:lnTo>
                <a:lnTo>
                  <a:pt x="9873" y="78214"/>
                </a:lnTo>
                <a:lnTo>
                  <a:pt x="9479" y="78762"/>
                </a:lnTo>
                <a:lnTo>
                  <a:pt x="9343" y="79316"/>
                </a:lnTo>
                <a:lnTo>
                  <a:pt x="9479" y="79452"/>
                </a:lnTo>
                <a:lnTo>
                  <a:pt x="9608" y="79587"/>
                </a:lnTo>
                <a:lnTo>
                  <a:pt x="10268" y="80000"/>
                </a:lnTo>
                <a:lnTo>
                  <a:pt x="11058" y="80000"/>
                </a:lnTo>
                <a:lnTo>
                  <a:pt x="11847" y="79728"/>
                </a:lnTo>
                <a:lnTo>
                  <a:pt x="12636" y="79452"/>
                </a:lnTo>
                <a:lnTo>
                  <a:pt x="14215" y="78627"/>
                </a:lnTo>
                <a:lnTo>
                  <a:pt x="15529" y="77802"/>
                </a:lnTo>
                <a:lnTo>
                  <a:pt x="18028" y="76429"/>
                </a:lnTo>
                <a:lnTo>
                  <a:pt x="18422" y="78491"/>
                </a:lnTo>
                <a:lnTo>
                  <a:pt x="18558" y="80412"/>
                </a:lnTo>
                <a:lnTo>
                  <a:pt x="18422" y="81237"/>
                </a:lnTo>
                <a:lnTo>
                  <a:pt x="18293" y="82203"/>
                </a:lnTo>
                <a:lnTo>
                  <a:pt x="18028" y="83027"/>
                </a:lnTo>
                <a:lnTo>
                  <a:pt x="17633" y="83711"/>
                </a:lnTo>
                <a:lnTo>
                  <a:pt x="17238" y="84400"/>
                </a:lnTo>
                <a:lnTo>
                  <a:pt x="16584" y="85089"/>
                </a:lnTo>
                <a:lnTo>
                  <a:pt x="16054" y="85637"/>
                </a:lnTo>
                <a:lnTo>
                  <a:pt x="15400" y="86049"/>
                </a:lnTo>
                <a:lnTo>
                  <a:pt x="14610" y="86597"/>
                </a:lnTo>
                <a:lnTo>
                  <a:pt x="13950" y="86874"/>
                </a:lnTo>
                <a:lnTo>
                  <a:pt x="12372" y="87422"/>
                </a:lnTo>
                <a:lnTo>
                  <a:pt x="11452" y="87422"/>
                </a:lnTo>
                <a:lnTo>
                  <a:pt x="10663" y="87563"/>
                </a:lnTo>
                <a:lnTo>
                  <a:pt x="9873" y="87422"/>
                </a:lnTo>
                <a:lnTo>
                  <a:pt x="8949" y="87287"/>
                </a:lnTo>
                <a:lnTo>
                  <a:pt x="8159" y="87010"/>
                </a:lnTo>
                <a:lnTo>
                  <a:pt x="7370" y="86739"/>
                </a:lnTo>
                <a:lnTo>
                  <a:pt x="6715" y="86326"/>
                </a:lnTo>
                <a:lnTo>
                  <a:pt x="6056" y="85773"/>
                </a:lnTo>
                <a:lnTo>
                  <a:pt x="5531" y="85225"/>
                </a:lnTo>
                <a:lnTo>
                  <a:pt x="5001" y="84536"/>
                </a:lnTo>
                <a:lnTo>
                  <a:pt x="4212" y="83163"/>
                </a:lnTo>
                <a:lnTo>
                  <a:pt x="3558" y="81513"/>
                </a:lnTo>
                <a:lnTo>
                  <a:pt x="3293" y="79864"/>
                </a:lnTo>
                <a:lnTo>
                  <a:pt x="3293" y="78079"/>
                </a:lnTo>
                <a:lnTo>
                  <a:pt x="3558" y="76429"/>
                </a:lnTo>
                <a:lnTo>
                  <a:pt x="3817" y="75605"/>
                </a:lnTo>
                <a:lnTo>
                  <a:pt x="4212" y="74780"/>
                </a:lnTo>
                <a:lnTo>
                  <a:pt x="4607" y="73955"/>
                </a:lnTo>
                <a:lnTo>
                  <a:pt x="5136" y="73266"/>
                </a:lnTo>
                <a:lnTo>
                  <a:pt x="6450" y="71893"/>
                </a:lnTo>
                <a:lnTo>
                  <a:pt x="7764" y="70792"/>
                </a:lnTo>
                <a:lnTo>
                  <a:pt x="8159" y="71069"/>
                </a:lnTo>
                <a:lnTo>
                  <a:pt x="8554" y="71204"/>
                </a:lnTo>
                <a:lnTo>
                  <a:pt x="8949" y="71204"/>
                </a:lnTo>
                <a:lnTo>
                  <a:pt x="9343" y="71069"/>
                </a:lnTo>
                <a:lnTo>
                  <a:pt x="10663" y="70379"/>
                </a:lnTo>
                <a:lnTo>
                  <a:pt x="11712" y="70103"/>
                </a:lnTo>
                <a:close/>
                <a:moveTo>
                  <a:pt x="59210" y="98833"/>
                </a:moveTo>
                <a:lnTo>
                  <a:pt x="60529" y="99245"/>
                </a:lnTo>
                <a:lnTo>
                  <a:pt x="61714" y="99793"/>
                </a:lnTo>
                <a:lnTo>
                  <a:pt x="62898" y="100618"/>
                </a:lnTo>
                <a:lnTo>
                  <a:pt x="63817" y="101443"/>
                </a:lnTo>
                <a:lnTo>
                  <a:pt x="64607" y="102544"/>
                </a:lnTo>
                <a:lnTo>
                  <a:pt x="65396" y="103781"/>
                </a:lnTo>
                <a:lnTo>
                  <a:pt x="65791" y="105154"/>
                </a:lnTo>
                <a:lnTo>
                  <a:pt x="66186" y="106668"/>
                </a:lnTo>
                <a:lnTo>
                  <a:pt x="66186" y="107764"/>
                </a:lnTo>
                <a:lnTo>
                  <a:pt x="66186" y="108730"/>
                </a:lnTo>
                <a:lnTo>
                  <a:pt x="66056" y="109690"/>
                </a:lnTo>
                <a:lnTo>
                  <a:pt x="65791" y="110651"/>
                </a:lnTo>
                <a:lnTo>
                  <a:pt x="65396" y="111475"/>
                </a:lnTo>
                <a:lnTo>
                  <a:pt x="65001" y="112300"/>
                </a:lnTo>
                <a:lnTo>
                  <a:pt x="64477" y="112989"/>
                </a:lnTo>
                <a:lnTo>
                  <a:pt x="63947" y="113678"/>
                </a:lnTo>
                <a:lnTo>
                  <a:pt x="63293" y="114362"/>
                </a:lnTo>
                <a:lnTo>
                  <a:pt x="62503" y="114915"/>
                </a:lnTo>
                <a:lnTo>
                  <a:pt x="61714" y="115328"/>
                </a:lnTo>
                <a:lnTo>
                  <a:pt x="60924" y="115740"/>
                </a:lnTo>
                <a:lnTo>
                  <a:pt x="60135" y="116153"/>
                </a:lnTo>
                <a:lnTo>
                  <a:pt x="59210" y="116424"/>
                </a:lnTo>
                <a:lnTo>
                  <a:pt x="58291" y="116565"/>
                </a:lnTo>
                <a:lnTo>
                  <a:pt x="57372" y="116701"/>
                </a:lnTo>
                <a:lnTo>
                  <a:pt x="56447" y="116565"/>
                </a:lnTo>
                <a:lnTo>
                  <a:pt x="55657" y="116424"/>
                </a:lnTo>
                <a:lnTo>
                  <a:pt x="54868" y="116288"/>
                </a:lnTo>
                <a:lnTo>
                  <a:pt x="54078" y="115876"/>
                </a:lnTo>
                <a:lnTo>
                  <a:pt x="53289" y="115599"/>
                </a:lnTo>
                <a:lnTo>
                  <a:pt x="52635" y="115051"/>
                </a:lnTo>
                <a:lnTo>
                  <a:pt x="51975" y="114503"/>
                </a:lnTo>
                <a:lnTo>
                  <a:pt x="51450" y="113814"/>
                </a:lnTo>
                <a:lnTo>
                  <a:pt x="50396" y="112441"/>
                </a:lnTo>
                <a:lnTo>
                  <a:pt x="49736" y="110927"/>
                </a:lnTo>
                <a:lnTo>
                  <a:pt x="49212" y="109278"/>
                </a:lnTo>
                <a:lnTo>
                  <a:pt x="49212" y="108318"/>
                </a:lnTo>
                <a:lnTo>
                  <a:pt x="49082" y="107493"/>
                </a:lnTo>
                <a:lnTo>
                  <a:pt x="49212" y="106668"/>
                </a:lnTo>
                <a:lnTo>
                  <a:pt x="49342" y="105702"/>
                </a:lnTo>
                <a:lnTo>
                  <a:pt x="49607" y="104877"/>
                </a:lnTo>
                <a:lnTo>
                  <a:pt x="50001" y="104053"/>
                </a:lnTo>
                <a:lnTo>
                  <a:pt x="50921" y="102680"/>
                </a:lnTo>
                <a:lnTo>
                  <a:pt x="51975" y="101307"/>
                </a:lnTo>
                <a:lnTo>
                  <a:pt x="52894" y="100618"/>
                </a:lnTo>
                <a:lnTo>
                  <a:pt x="53819" y="99929"/>
                </a:lnTo>
                <a:lnTo>
                  <a:pt x="54868" y="99517"/>
                </a:lnTo>
                <a:lnTo>
                  <a:pt x="55922" y="99104"/>
                </a:lnTo>
                <a:lnTo>
                  <a:pt x="55922" y="99104"/>
                </a:lnTo>
                <a:lnTo>
                  <a:pt x="55793" y="103505"/>
                </a:lnTo>
                <a:lnTo>
                  <a:pt x="55922" y="105567"/>
                </a:lnTo>
                <a:lnTo>
                  <a:pt x="55922" y="106668"/>
                </a:lnTo>
                <a:lnTo>
                  <a:pt x="56187" y="107628"/>
                </a:lnTo>
                <a:lnTo>
                  <a:pt x="56447" y="108176"/>
                </a:lnTo>
                <a:lnTo>
                  <a:pt x="56712" y="108453"/>
                </a:lnTo>
                <a:lnTo>
                  <a:pt x="57107" y="108589"/>
                </a:lnTo>
                <a:lnTo>
                  <a:pt x="57896" y="108589"/>
                </a:lnTo>
                <a:lnTo>
                  <a:pt x="58161" y="108453"/>
                </a:lnTo>
                <a:lnTo>
                  <a:pt x="58556" y="108176"/>
                </a:lnTo>
                <a:lnTo>
                  <a:pt x="58686" y="107628"/>
                </a:lnTo>
                <a:lnTo>
                  <a:pt x="59080" y="105567"/>
                </a:lnTo>
                <a:lnTo>
                  <a:pt x="59210" y="103369"/>
                </a:lnTo>
                <a:lnTo>
                  <a:pt x="59210" y="101030"/>
                </a:lnTo>
                <a:lnTo>
                  <a:pt x="59210" y="98833"/>
                </a:lnTo>
                <a:close/>
                <a:moveTo>
                  <a:pt x="96580" y="5"/>
                </a:moveTo>
                <a:lnTo>
                  <a:pt x="95791" y="141"/>
                </a:lnTo>
                <a:lnTo>
                  <a:pt x="94342" y="553"/>
                </a:lnTo>
                <a:lnTo>
                  <a:pt x="93028" y="965"/>
                </a:lnTo>
                <a:lnTo>
                  <a:pt x="91973" y="1655"/>
                </a:lnTo>
                <a:lnTo>
                  <a:pt x="91054" y="2344"/>
                </a:lnTo>
                <a:lnTo>
                  <a:pt x="90129" y="3304"/>
                </a:lnTo>
                <a:lnTo>
                  <a:pt x="89340" y="4264"/>
                </a:lnTo>
                <a:lnTo>
                  <a:pt x="88686" y="5366"/>
                </a:lnTo>
                <a:lnTo>
                  <a:pt x="88156" y="6468"/>
                </a:lnTo>
                <a:lnTo>
                  <a:pt x="87761" y="7699"/>
                </a:lnTo>
                <a:lnTo>
                  <a:pt x="87366" y="8801"/>
                </a:lnTo>
                <a:lnTo>
                  <a:pt x="87107" y="10173"/>
                </a:lnTo>
                <a:lnTo>
                  <a:pt x="86971" y="11410"/>
                </a:lnTo>
                <a:lnTo>
                  <a:pt x="86971" y="12647"/>
                </a:lnTo>
                <a:lnTo>
                  <a:pt x="87107" y="14026"/>
                </a:lnTo>
                <a:lnTo>
                  <a:pt x="87366" y="15263"/>
                </a:lnTo>
                <a:lnTo>
                  <a:pt x="87631" y="16500"/>
                </a:lnTo>
                <a:lnTo>
                  <a:pt x="88421" y="18833"/>
                </a:lnTo>
                <a:lnTo>
                  <a:pt x="88945" y="20211"/>
                </a:lnTo>
                <a:lnTo>
                  <a:pt x="89605" y="21584"/>
                </a:lnTo>
                <a:lnTo>
                  <a:pt x="87631" y="24058"/>
                </a:lnTo>
                <a:lnTo>
                  <a:pt x="85392" y="26532"/>
                </a:lnTo>
                <a:lnTo>
                  <a:pt x="81445" y="30379"/>
                </a:lnTo>
                <a:lnTo>
                  <a:pt x="77368" y="34232"/>
                </a:lnTo>
                <a:lnTo>
                  <a:pt x="74475" y="36842"/>
                </a:lnTo>
                <a:lnTo>
                  <a:pt x="73815" y="37531"/>
                </a:lnTo>
                <a:lnTo>
                  <a:pt x="73161" y="38214"/>
                </a:lnTo>
                <a:lnTo>
                  <a:pt x="72631" y="39039"/>
                </a:lnTo>
                <a:lnTo>
                  <a:pt x="72372" y="39864"/>
                </a:lnTo>
                <a:lnTo>
                  <a:pt x="70528" y="38627"/>
                </a:lnTo>
                <a:lnTo>
                  <a:pt x="68554" y="37531"/>
                </a:lnTo>
                <a:lnTo>
                  <a:pt x="66450" y="36706"/>
                </a:lnTo>
                <a:lnTo>
                  <a:pt x="64342" y="36153"/>
                </a:lnTo>
                <a:lnTo>
                  <a:pt x="62238" y="35605"/>
                </a:lnTo>
                <a:lnTo>
                  <a:pt x="60000" y="35469"/>
                </a:lnTo>
                <a:lnTo>
                  <a:pt x="57766" y="35469"/>
                </a:lnTo>
                <a:lnTo>
                  <a:pt x="55528" y="35740"/>
                </a:lnTo>
                <a:lnTo>
                  <a:pt x="55398" y="35605"/>
                </a:lnTo>
                <a:lnTo>
                  <a:pt x="53949" y="35605"/>
                </a:lnTo>
                <a:lnTo>
                  <a:pt x="52764" y="35881"/>
                </a:lnTo>
                <a:lnTo>
                  <a:pt x="51710" y="36153"/>
                </a:lnTo>
                <a:lnTo>
                  <a:pt x="50661" y="36565"/>
                </a:lnTo>
                <a:lnTo>
                  <a:pt x="49607" y="36977"/>
                </a:lnTo>
                <a:lnTo>
                  <a:pt x="48552" y="37666"/>
                </a:lnTo>
                <a:lnTo>
                  <a:pt x="46714" y="39039"/>
                </a:lnTo>
                <a:lnTo>
                  <a:pt x="45789" y="37666"/>
                </a:lnTo>
                <a:lnTo>
                  <a:pt x="44740" y="36294"/>
                </a:lnTo>
                <a:lnTo>
                  <a:pt x="42631" y="33820"/>
                </a:lnTo>
                <a:lnTo>
                  <a:pt x="36975" y="26945"/>
                </a:lnTo>
                <a:lnTo>
                  <a:pt x="37764" y="26256"/>
                </a:lnTo>
                <a:lnTo>
                  <a:pt x="38424" y="25431"/>
                </a:lnTo>
                <a:lnTo>
                  <a:pt x="39214" y="24335"/>
                </a:lnTo>
                <a:lnTo>
                  <a:pt x="39738" y="23234"/>
                </a:lnTo>
                <a:lnTo>
                  <a:pt x="40003" y="21996"/>
                </a:lnTo>
                <a:lnTo>
                  <a:pt x="40263" y="20759"/>
                </a:lnTo>
                <a:lnTo>
                  <a:pt x="40263" y="19522"/>
                </a:lnTo>
                <a:lnTo>
                  <a:pt x="40263" y="18149"/>
                </a:lnTo>
                <a:lnTo>
                  <a:pt x="40133" y="16912"/>
                </a:lnTo>
                <a:lnTo>
                  <a:pt x="39868" y="15675"/>
                </a:lnTo>
                <a:lnTo>
                  <a:pt x="39214" y="13060"/>
                </a:lnTo>
                <a:lnTo>
                  <a:pt x="38684" y="11823"/>
                </a:lnTo>
                <a:lnTo>
                  <a:pt x="38159" y="10727"/>
                </a:lnTo>
                <a:lnTo>
                  <a:pt x="37505" y="9625"/>
                </a:lnTo>
                <a:lnTo>
                  <a:pt x="36845" y="8524"/>
                </a:lnTo>
                <a:lnTo>
                  <a:pt x="35926" y="7563"/>
                </a:lnTo>
                <a:lnTo>
                  <a:pt x="35001" y="6739"/>
                </a:lnTo>
                <a:lnTo>
                  <a:pt x="33817" y="6055"/>
                </a:lnTo>
                <a:lnTo>
                  <a:pt x="32633" y="5778"/>
                </a:lnTo>
                <a:lnTo>
                  <a:pt x="31319" y="5643"/>
                </a:lnTo>
                <a:lnTo>
                  <a:pt x="30135" y="5914"/>
                </a:lnTo>
                <a:lnTo>
                  <a:pt x="28950" y="5643"/>
                </a:lnTo>
                <a:lnTo>
                  <a:pt x="27766" y="5643"/>
                </a:lnTo>
                <a:lnTo>
                  <a:pt x="26712" y="5914"/>
                </a:lnTo>
                <a:lnTo>
                  <a:pt x="25793" y="6191"/>
                </a:lnTo>
                <a:lnTo>
                  <a:pt x="24738" y="6739"/>
                </a:lnTo>
                <a:lnTo>
                  <a:pt x="23949" y="7287"/>
                </a:lnTo>
                <a:lnTo>
                  <a:pt x="23029" y="8111"/>
                </a:lnTo>
                <a:lnTo>
                  <a:pt x="22240" y="8936"/>
                </a:lnTo>
                <a:lnTo>
                  <a:pt x="21580" y="9902"/>
                </a:lnTo>
                <a:lnTo>
                  <a:pt x="20926" y="10862"/>
                </a:lnTo>
                <a:lnTo>
                  <a:pt x="20396" y="11964"/>
                </a:lnTo>
                <a:lnTo>
                  <a:pt x="19872" y="12924"/>
                </a:lnTo>
                <a:lnTo>
                  <a:pt x="19477" y="14161"/>
                </a:lnTo>
                <a:lnTo>
                  <a:pt x="19082" y="15263"/>
                </a:lnTo>
                <a:lnTo>
                  <a:pt x="18952" y="16359"/>
                </a:lnTo>
                <a:lnTo>
                  <a:pt x="18817" y="17460"/>
                </a:lnTo>
                <a:lnTo>
                  <a:pt x="18687" y="18833"/>
                </a:lnTo>
                <a:lnTo>
                  <a:pt x="18817" y="20211"/>
                </a:lnTo>
                <a:lnTo>
                  <a:pt x="19082" y="21584"/>
                </a:lnTo>
                <a:lnTo>
                  <a:pt x="19347" y="22686"/>
                </a:lnTo>
                <a:lnTo>
                  <a:pt x="19872" y="23923"/>
                </a:lnTo>
                <a:lnTo>
                  <a:pt x="20396" y="24883"/>
                </a:lnTo>
                <a:lnTo>
                  <a:pt x="21056" y="25843"/>
                </a:lnTo>
                <a:lnTo>
                  <a:pt x="21845" y="26668"/>
                </a:lnTo>
                <a:lnTo>
                  <a:pt x="22764" y="27493"/>
                </a:lnTo>
                <a:lnTo>
                  <a:pt x="23689" y="28046"/>
                </a:lnTo>
                <a:lnTo>
                  <a:pt x="24738" y="28594"/>
                </a:lnTo>
                <a:lnTo>
                  <a:pt x="25793" y="29007"/>
                </a:lnTo>
                <a:lnTo>
                  <a:pt x="26977" y="29419"/>
                </a:lnTo>
                <a:lnTo>
                  <a:pt x="28291" y="29555"/>
                </a:lnTo>
                <a:lnTo>
                  <a:pt x="30924" y="29555"/>
                </a:lnTo>
                <a:lnTo>
                  <a:pt x="31843" y="29283"/>
                </a:lnTo>
                <a:lnTo>
                  <a:pt x="32898" y="29142"/>
                </a:lnTo>
                <a:lnTo>
                  <a:pt x="34607" y="28459"/>
                </a:lnTo>
                <a:lnTo>
                  <a:pt x="36975" y="31481"/>
                </a:lnTo>
                <a:lnTo>
                  <a:pt x="39343" y="34368"/>
                </a:lnTo>
                <a:lnTo>
                  <a:pt x="41842" y="37802"/>
                </a:lnTo>
                <a:lnTo>
                  <a:pt x="43161" y="39452"/>
                </a:lnTo>
                <a:lnTo>
                  <a:pt x="43815" y="40141"/>
                </a:lnTo>
                <a:lnTo>
                  <a:pt x="44605" y="40830"/>
                </a:lnTo>
                <a:lnTo>
                  <a:pt x="43161" y="42479"/>
                </a:lnTo>
                <a:lnTo>
                  <a:pt x="41842" y="44129"/>
                </a:lnTo>
                <a:lnTo>
                  <a:pt x="40657" y="46049"/>
                </a:lnTo>
                <a:lnTo>
                  <a:pt x="39608" y="48111"/>
                </a:lnTo>
                <a:lnTo>
                  <a:pt x="38819" y="50314"/>
                </a:lnTo>
                <a:lnTo>
                  <a:pt x="38289" y="52647"/>
                </a:lnTo>
                <a:lnTo>
                  <a:pt x="37900" y="54986"/>
                </a:lnTo>
                <a:lnTo>
                  <a:pt x="37900" y="57319"/>
                </a:lnTo>
                <a:lnTo>
                  <a:pt x="37900" y="59658"/>
                </a:lnTo>
                <a:lnTo>
                  <a:pt x="38289" y="61996"/>
                </a:lnTo>
                <a:lnTo>
                  <a:pt x="38684" y="64058"/>
                </a:lnTo>
                <a:lnTo>
                  <a:pt x="37764" y="64194"/>
                </a:lnTo>
                <a:lnTo>
                  <a:pt x="36845" y="64471"/>
                </a:lnTo>
                <a:lnTo>
                  <a:pt x="34872" y="65295"/>
                </a:lnTo>
                <a:lnTo>
                  <a:pt x="31319" y="66945"/>
                </a:lnTo>
                <a:lnTo>
                  <a:pt x="26582" y="69007"/>
                </a:lnTo>
                <a:lnTo>
                  <a:pt x="21975" y="71204"/>
                </a:lnTo>
                <a:lnTo>
                  <a:pt x="19477" y="72577"/>
                </a:lnTo>
                <a:lnTo>
                  <a:pt x="18558" y="71340"/>
                </a:lnTo>
                <a:lnTo>
                  <a:pt x="17633" y="70244"/>
                </a:lnTo>
                <a:lnTo>
                  <a:pt x="16714" y="69278"/>
                </a:lnTo>
                <a:lnTo>
                  <a:pt x="15529" y="68453"/>
                </a:lnTo>
                <a:lnTo>
                  <a:pt x="14345" y="67905"/>
                </a:lnTo>
                <a:lnTo>
                  <a:pt x="13161" y="67493"/>
                </a:lnTo>
                <a:lnTo>
                  <a:pt x="11847" y="67357"/>
                </a:lnTo>
                <a:lnTo>
                  <a:pt x="10398" y="67493"/>
                </a:lnTo>
                <a:lnTo>
                  <a:pt x="9608" y="67357"/>
                </a:lnTo>
                <a:lnTo>
                  <a:pt x="8819" y="67493"/>
                </a:lnTo>
                <a:lnTo>
                  <a:pt x="7900" y="67628"/>
                </a:lnTo>
                <a:lnTo>
                  <a:pt x="7110" y="68041"/>
                </a:lnTo>
                <a:lnTo>
                  <a:pt x="5531" y="68865"/>
                </a:lnTo>
                <a:lnTo>
                  <a:pt x="4347" y="69967"/>
                </a:lnTo>
                <a:lnTo>
                  <a:pt x="3422" y="70792"/>
                </a:lnTo>
                <a:lnTo>
                  <a:pt x="2633" y="71617"/>
                </a:lnTo>
                <a:lnTo>
                  <a:pt x="1979" y="72577"/>
                </a:lnTo>
                <a:lnTo>
                  <a:pt x="1449" y="73678"/>
                </a:lnTo>
                <a:lnTo>
                  <a:pt x="924" y="74780"/>
                </a:lnTo>
                <a:lnTo>
                  <a:pt x="529" y="75876"/>
                </a:lnTo>
                <a:lnTo>
                  <a:pt x="264" y="77113"/>
                </a:lnTo>
                <a:lnTo>
                  <a:pt x="135" y="78214"/>
                </a:lnTo>
                <a:lnTo>
                  <a:pt x="5" y="79587"/>
                </a:lnTo>
                <a:lnTo>
                  <a:pt x="135" y="80824"/>
                </a:lnTo>
                <a:lnTo>
                  <a:pt x="400" y="81926"/>
                </a:lnTo>
                <a:lnTo>
                  <a:pt x="659" y="83163"/>
                </a:lnTo>
                <a:lnTo>
                  <a:pt x="1054" y="84264"/>
                </a:lnTo>
                <a:lnTo>
                  <a:pt x="1714" y="85225"/>
                </a:lnTo>
                <a:lnTo>
                  <a:pt x="2373" y="86185"/>
                </a:lnTo>
                <a:lnTo>
                  <a:pt x="3028" y="87151"/>
                </a:lnTo>
                <a:lnTo>
                  <a:pt x="3817" y="87976"/>
                </a:lnTo>
                <a:lnTo>
                  <a:pt x="4742" y="88659"/>
                </a:lnTo>
                <a:lnTo>
                  <a:pt x="5791" y="89348"/>
                </a:lnTo>
                <a:lnTo>
                  <a:pt x="6715" y="89896"/>
                </a:lnTo>
                <a:lnTo>
                  <a:pt x="7764" y="90309"/>
                </a:lnTo>
                <a:lnTo>
                  <a:pt x="8949" y="90586"/>
                </a:lnTo>
                <a:lnTo>
                  <a:pt x="10003" y="90862"/>
                </a:lnTo>
                <a:lnTo>
                  <a:pt x="12501" y="90862"/>
                </a:lnTo>
                <a:lnTo>
                  <a:pt x="13686" y="90586"/>
                </a:lnTo>
                <a:lnTo>
                  <a:pt x="14740" y="90173"/>
                </a:lnTo>
                <a:lnTo>
                  <a:pt x="15794" y="89761"/>
                </a:lnTo>
                <a:lnTo>
                  <a:pt x="16714" y="89213"/>
                </a:lnTo>
                <a:lnTo>
                  <a:pt x="17503" y="88524"/>
                </a:lnTo>
                <a:lnTo>
                  <a:pt x="18293" y="87699"/>
                </a:lnTo>
                <a:lnTo>
                  <a:pt x="19082" y="86739"/>
                </a:lnTo>
                <a:lnTo>
                  <a:pt x="19607" y="85773"/>
                </a:lnTo>
                <a:lnTo>
                  <a:pt x="20136" y="84812"/>
                </a:lnTo>
                <a:lnTo>
                  <a:pt x="20531" y="83711"/>
                </a:lnTo>
                <a:lnTo>
                  <a:pt x="20926" y="82615"/>
                </a:lnTo>
                <a:lnTo>
                  <a:pt x="21186" y="81378"/>
                </a:lnTo>
                <a:lnTo>
                  <a:pt x="21186" y="80276"/>
                </a:lnTo>
                <a:lnTo>
                  <a:pt x="21321" y="79039"/>
                </a:lnTo>
                <a:lnTo>
                  <a:pt x="21186" y="77802"/>
                </a:lnTo>
                <a:lnTo>
                  <a:pt x="20926" y="76429"/>
                </a:lnTo>
                <a:lnTo>
                  <a:pt x="20531" y="75192"/>
                </a:lnTo>
                <a:lnTo>
                  <a:pt x="24343" y="73266"/>
                </a:lnTo>
                <a:lnTo>
                  <a:pt x="29080" y="71069"/>
                </a:lnTo>
                <a:lnTo>
                  <a:pt x="33817" y="69007"/>
                </a:lnTo>
                <a:lnTo>
                  <a:pt x="35266" y="68453"/>
                </a:lnTo>
                <a:lnTo>
                  <a:pt x="36715" y="67905"/>
                </a:lnTo>
                <a:lnTo>
                  <a:pt x="38289" y="67357"/>
                </a:lnTo>
                <a:lnTo>
                  <a:pt x="38949" y="66945"/>
                </a:lnTo>
                <a:lnTo>
                  <a:pt x="39608" y="66532"/>
                </a:lnTo>
                <a:lnTo>
                  <a:pt x="40133" y="67905"/>
                </a:lnTo>
                <a:lnTo>
                  <a:pt x="40793" y="69142"/>
                </a:lnTo>
                <a:lnTo>
                  <a:pt x="41582" y="70379"/>
                </a:lnTo>
                <a:lnTo>
                  <a:pt x="42372" y="71617"/>
                </a:lnTo>
                <a:lnTo>
                  <a:pt x="43291" y="72718"/>
                </a:lnTo>
                <a:lnTo>
                  <a:pt x="44210" y="73678"/>
                </a:lnTo>
                <a:lnTo>
                  <a:pt x="45264" y="74639"/>
                </a:lnTo>
                <a:lnTo>
                  <a:pt x="46319" y="75605"/>
                </a:lnTo>
                <a:lnTo>
                  <a:pt x="47503" y="76429"/>
                </a:lnTo>
                <a:lnTo>
                  <a:pt x="48687" y="77113"/>
                </a:lnTo>
                <a:lnTo>
                  <a:pt x="49872" y="77802"/>
                </a:lnTo>
                <a:lnTo>
                  <a:pt x="51186" y="78350"/>
                </a:lnTo>
                <a:lnTo>
                  <a:pt x="52370" y="78904"/>
                </a:lnTo>
                <a:lnTo>
                  <a:pt x="53684" y="79316"/>
                </a:lnTo>
                <a:lnTo>
                  <a:pt x="55133" y="79728"/>
                </a:lnTo>
                <a:lnTo>
                  <a:pt x="56447" y="80000"/>
                </a:lnTo>
                <a:lnTo>
                  <a:pt x="56187" y="80824"/>
                </a:lnTo>
                <a:lnTo>
                  <a:pt x="56052" y="81649"/>
                </a:lnTo>
                <a:lnTo>
                  <a:pt x="55922" y="83852"/>
                </a:lnTo>
                <a:lnTo>
                  <a:pt x="55922" y="85914"/>
                </a:lnTo>
                <a:lnTo>
                  <a:pt x="55922" y="90173"/>
                </a:lnTo>
                <a:lnTo>
                  <a:pt x="55922" y="95670"/>
                </a:lnTo>
                <a:lnTo>
                  <a:pt x="55263" y="95811"/>
                </a:lnTo>
                <a:lnTo>
                  <a:pt x="54868" y="95946"/>
                </a:lnTo>
                <a:lnTo>
                  <a:pt x="54608" y="96223"/>
                </a:lnTo>
                <a:lnTo>
                  <a:pt x="54473" y="96494"/>
                </a:lnTo>
                <a:lnTo>
                  <a:pt x="54343" y="96907"/>
                </a:lnTo>
                <a:lnTo>
                  <a:pt x="52764" y="97460"/>
                </a:lnTo>
                <a:lnTo>
                  <a:pt x="51315" y="98285"/>
                </a:lnTo>
                <a:lnTo>
                  <a:pt x="50001" y="99245"/>
                </a:lnTo>
                <a:lnTo>
                  <a:pt x="48817" y="100341"/>
                </a:lnTo>
                <a:lnTo>
                  <a:pt x="47763" y="101720"/>
                </a:lnTo>
                <a:lnTo>
                  <a:pt x="46973" y="103369"/>
                </a:lnTo>
                <a:lnTo>
                  <a:pt x="46449" y="105019"/>
                </a:lnTo>
                <a:lnTo>
                  <a:pt x="46054" y="106804"/>
                </a:lnTo>
                <a:lnTo>
                  <a:pt x="46054" y="108041"/>
                </a:lnTo>
                <a:lnTo>
                  <a:pt x="46054" y="109278"/>
                </a:lnTo>
                <a:lnTo>
                  <a:pt x="46319" y="110515"/>
                </a:lnTo>
                <a:lnTo>
                  <a:pt x="46578" y="111752"/>
                </a:lnTo>
                <a:lnTo>
                  <a:pt x="47108" y="112854"/>
                </a:lnTo>
                <a:lnTo>
                  <a:pt x="47633" y="113950"/>
                </a:lnTo>
                <a:lnTo>
                  <a:pt x="48293" y="114915"/>
                </a:lnTo>
                <a:lnTo>
                  <a:pt x="48947" y="115876"/>
                </a:lnTo>
                <a:lnTo>
                  <a:pt x="49736" y="116701"/>
                </a:lnTo>
                <a:lnTo>
                  <a:pt x="50661" y="117525"/>
                </a:lnTo>
                <a:lnTo>
                  <a:pt x="51710" y="118214"/>
                </a:lnTo>
                <a:lnTo>
                  <a:pt x="52764" y="118762"/>
                </a:lnTo>
                <a:lnTo>
                  <a:pt x="53819" y="119310"/>
                </a:lnTo>
                <a:lnTo>
                  <a:pt x="54868" y="119587"/>
                </a:lnTo>
                <a:lnTo>
                  <a:pt x="56052" y="119864"/>
                </a:lnTo>
                <a:lnTo>
                  <a:pt x="57372" y="120000"/>
                </a:lnTo>
                <a:lnTo>
                  <a:pt x="58686" y="120000"/>
                </a:lnTo>
                <a:lnTo>
                  <a:pt x="59870" y="119723"/>
                </a:lnTo>
                <a:lnTo>
                  <a:pt x="61054" y="119452"/>
                </a:lnTo>
                <a:lnTo>
                  <a:pt x="62108" y="119039"/>
                </a:lnTo>
                <a:lnTo>
                  <a:pt x="63157" y="118486"/>
                </a:lnTo>
                <a:lnTo>
                  <a:pt x="64212" y="117802"/>
                </a:lnTo>
                <a:lnTo>
                  <a:pt x="65131" y="116977"/>
                </a:lnTo>
                <a:lnTo>
                  <a:pt x="65921" y="116011"/>
                </a:lnTo>
                <a:lnTo>
                  <a:pt x="66580" y="115051"/>
                </a:lnTo>
                <a:lnTo>
                  <a:pt x="67240" y="113950"/>
                </a:lnTo>
                <a:lnTo>
                  <a:pt x="67764" y="112854"/>
                </a:lnTo>
                <a:lnTo>
                  <a:pt x="68289" y="111752"/>
                </a:lnTo>
                <a:lnTo>
                  <a:pt x="68554" y="110515"/>
                </a:lnTo>
                <a:lnTo>
                  <a:pt x="68819" y="109278"/>
                </a:lnTo>
                <a:lnTo>
                  <a:pt x="68949" y="108041"/>
                </a:lnTo>
                <a:lnTo>
                  <a:pt x="68949" y="106668"/>
                </a:lnTo>
                <a:lnTo>
                  <a:pt x="68819" y="105702"/>
                </a:lnTo>
                <a:lnTo>
                  <a:pt x="68554" y="104606"/>
                </a:lnTo>
                <a:lnTo>
                  <a:pt x="68289" y="103640"/>
                </a:lnTo>
                <a:lnTo>
                  <a:pt x="68029" y="102680"/>
                </a:lnTo>
                <a:lnTo>
                  <a:pt x="67500" y="101855"/>
                </a:lnTo>
                <a:lnTo>
                  <a:pt x="66975" y="101030"/>
                </a:lnTo>
                <a:lnTo>
                  <a:pt x="66450" y="100206"/>
                </a:lnTo>
                <a:lnTo>
                  <a:pt x="65791" y="99517"/>
                </a:lnTo>
                <a:lnTo>
                  <a:pt x="64342" y="98144"/>
                </a:lnTo>
                <a:lnTo>
                  <a:pt x="62763" y="97048"/>
                </a:lnTo>
                <a:lnTo>
                  <a:pt x="60924" y="96359"/>
                </a:lnTo>
                <a:lnTo>
                  <a:pt x="59080" y="95811"/>
                </a:lnTo>
                <a:lnTo>
                  <a:pt x="59080" y="94432"/>
                </a:lnTo>
                <a:lnTo>
                  <a:pt x="59080" y="88111"/>
                </a:lnTo>
                <a:lnTo>
                  <a:pt x="59080" y="84812"/>
                </a:lnTo>
                <a:lnTo>
                  <a:pt x="58950" y="82751"/>
                </a:lnTo>
                <a:lnTo>
                  <a:pt x="59080" y="81649"/>
                </a:lnTo>
                <a:lnTo>
                  <a:pt x="59080" y="81237"/>
                </a:lnTo>
                <a:lnTo>
                  <a:pt x="59345" y="80824"/>
                </a:lnTo>
                <a:lnTo>
                  <a:pt x="59475" y="80276"/>
                </a:lnTo>
                <a:lnTo>
                  <a:pt x="61714" y="80141"/>
                </a:lnTo>
                <a:lnTo>
                  <a:pt x="63947" y="79728"/>
                </a:lnTo>
                <a:lnTo>
                  <a:pt x="64477" y="79728"/>
                </a:lnTo>
                <a:lnTo>
                  <a:pt x="64872" y="79587"/>
                </a:lnTo>
                <a:lnTo>
                  <a:pt x="65001" y="79452"/>
                </a:lnTo>
                <a:lnTo>
                  <a:pt x="66315" y="79039"/>
                </a:lnTo>
                <a:lnTo>
                  <a:pt x="67500" y="78627"/>
                </a:lnTo>
                <a:lnTo>
                  <a:pt x="68819" y="78079"/>
                </a:lnTo>
                <a:lnTo>
                  <a:pt x="70003" y="77390"/>
                </a:lnTo>
                <a:lnTo>
                  <a:pt x="71052" y="76701"/>
                </a:lnTo>
                <a:lnTo>
                  <a:pt x="72107" y="75876"/>
                </a:lnTo>
                <a:lnTo>
                  <a:pt x="73161" y="75051"/>
                </a:lnTo>
                <a:lnTo>
                  <a:pt x="74080" y="74091"/>
                </a:lnTo>
                <a:lnTo>
                  <a:pt x="74740" y="74226"/>
                </a:lnTo>
                <a:lnTo>
                  <a:pt x="75000" y="74091"/>
                </a:lnTo>
                <a:lnTo>
                  <a:pt x="75264" y="73814"/>
                </a:lnTo>
                <a:lnTo>
                  <a:pt x="75394" y="73678"/>
                </a:lnTo>
                <a:lnTo>
                  <a:pt x="75394" y="73266"/>
                </a:lnTo>
                <a:lnTo>
                  <a:pt x="75264" y="72989"/>
                </a:lnTo>
                <a:lnTo>
                  <a:pt x="76184" y="71893"/>
                </a:lnTo>
                <a:lnTo>
                  <a:pt x="76973" y="70656"/>
                </a:lnTo>
                <a:lnTo>
                  <a:pt x="77763" y="69419"/>
                </a:lnTo>
                <a:lnTo>
                  <a:pt x="78422" y="68041"/>
                </a:lnTo>
                <a:lnTo>
                  <a:pt x="79082" y="66668"/>
                </a:lnTo>
                <a:lnTo>
                  <a:pt x="79607" y="65295"/>
                </a:lnTo>
                <a:lnTo>
                  <a:pt x="80001" y="63917"/>
                </a:lnTo>
                <a:lnTo>
                  <a:pt x="80396" y="62409"/>
                </a:lnTo>
                <a:lnTo>
                  <a:pt x="81050" y="62680"/>
                </a:lnTo>
                <a:lnTo>
                  <a:pt x="81840" y="62957"/>
                </a:lnTo>
                <a:lnTo>
                  <a:pt x="83289" y="63092"/>
                </a:lnTo>
                <a:lnTo>
                  <a:pt x="91449" y="64194"/>
                </a:lnTo>
                <a:lnTo>
                  <a:pt x="96710" y="65019"/>
                </a:lnTo>
                <a:lnTo>
                  <a:pt x="96840" y="66391"/>
                </a:lnTo>
                <a:lnTo>
                  <a:pt x="97235" y="67770"/>
                </a:lnTo>
                <a:lnTo>
                  <a:pt x="97629" y="69278"/>
                </a:lnTo>
                <a:lnTo>
                  <a:pt x="98289" y="70515"/>
                </a:lnTo>
                <a:lnTo>
                  <a:pt x="98949" y="71617"/>
                </a:lnTo>
                <a:lnTo>
                  <a:pt x="99738" y="72577"/>
                </a:lnTo>
                <a:lnTo>
                  <a:pt x="100657" y="73543"/>
                </a:lnTo>
                <a:lnTo>
                  <a:pt x="101577" y="74226"/>
                </a:lnTo>
                <a:lnTo>
                  <a:pt x="102501" y="74915"/>
                </a:lnTo>
                <a:lnTo>
                  <a:pt x="103550" y="75463"/>
                </a:lnTo>
                <a:lnTo>
                  <a:pt x="104605" y="75876"/>
                </a:lnTo>
                <a:lnTo>
                  <a:pt x="105789" y="76153"/>
                </a:lnTo>
                <a:lnTo>
                  <a:pt x="106843" y="76288"/>
                </a:lnTo>
                <a:lnTo>
                  <a:pt x="108028" y="76429"/>
                </a:lnTo>
                <a:lnTo>
                  <a:pt x="109212" y="76429"/>
                </a:lnTo>
                <a:lnTo>
                  <a:pt x="110396" y="76288"/>
                </a:lnTo>
                <a:lnTo>
                  <a:pt x="111445" y="76017"/>
                </a:lnTo>
                <a:lnTo>
                  <a:pt x="112629" y="75605"/>
                </a:lnTo>
                <a:lnTo>
                  <a:pt x="113684" y="75192"/>
                </a:lnTo>
                <a:lnTo>
                  <a:pt x="114738" y="74503"/>
                </a:lnTo>
                <a:lnTo>
                  <a:pt x="115787" y="73814"/>
                </a:lnTo>
                <a:lnTo>
                  <a:pt x="116842" y="72989"/>
                </a:lnTo>
                <a:lnTo>
                  <a:pt x="117631" y="72029"/>
                </a:lnTo>
                <a:lnTo>
                  <a:pt x="118291" y="71069"/>
                </a:lnTo>
                <a:lnTo>
                  <a:pt x="118815" y="69967"/>
                </a:lnTo>
                <a:lnTo>
                  <a:pt x="119340" y="68865"/>
                </a:lnTo>
                <a:lnTo>
                  <a:pt x="119605" y="67770"/>
                </a:lnTo>
                <a:lnTo>
                  <a:pt x="119870" y="66532"/>
                </a:lnTo>
                <a:lnTo>
                  <a:pt x="120000" y="65431"/>
                </a:lnTo>
                <a:lnTo>
                  <a:pt x="120000" y="64194"/>
                </a:lnTo>
                <a:lnTo>
                  <a:pt x="119735" y="62957"/>
                </a:lnTo>
                <a:lnTo>
                  <a:pt x="119475" y="61720"/>
                </a:lnTo>
                <a:lnTo>
                  <a:pt x="119080" y="60618"/>
                </a:lnTo>
                <a:lnTo>
                  <a:pt x="118686" y="59522"/>
                </a:lnTo>
                <a:lnTo>
                  <a:pt x="118026" y="58421"/>
                </a:lnTo>
                <a:lnTo>
                  <a:pt x="117236" y="57460"/>
                </a:lnTo>
                <a:lnTo>
                  <a:pt x="116577" y="56771"/>
                </a:lnTo>
                <a:lnTo>
                  <a:pt x="115787" y="56082"/>
                </a:lnTo>
                <a:lnTo>
                  <a:pt x="114998" y="55534"/>
                </a:lnTo>
                <a:lnTo>
                  <a:pt x="114208" y="54986"/>
                </a:lnTo>
                <a:lnTo>
                  <a:pt x="113289" y="54574"/>
                </a:lnTo>
                <a:lnTo>
                  <a:pt x="112370" y="54297"/>
                </a:lnTo>
                <a:lnTo>
                  <a:pt x="110396" y="53749"/>
                </a:lnTo>
                <a:lnTo>
                  <a:pt x="108287" y="53472"/>
                </a:lnTo>
                <a:lnTo>
                  <a:pt x="106313" y="53608"/>
                </a:lnTo>
                <a:lnTo>
                  <a:pt x="105264" y="53749"/>
                </a:lnTo>
                <a:lnTo>
                  <a:pt x="104340" y="54020"/>
                </a:lnTo>
                <a:lnTo>
                  <a:pt x="103421" y="54432"/>
                </a:lnTo>
                <a:lnTo>
                  <a:pt x="102501" y="54845"/>
                </a:lnTo>
                <a:lnTo>
                  <a:pt x="102366" y="54845"/>
                </a:lnTo>
                <a:lnTo>
                  <a:pt x="101317" y="55398"/>
                </a:lnTo>
                <a:lnTo>
                  <a:pt x="100263" y="56082"/>
                </a:lnTo>
                <a:lnTo>
                  <a:pt x="99343" y="56907"/>
                </a:lnTo>
                <a:lnTo>
                  <a:pt x="98684" y="57873"/>
                </a:lnTo>
                <a:lnTo>
                  <a:pt x="98024" y="58833"/>
                </a:lnTo>
                <a:lnTo>
                  <a:pt x="97500" y="59935"/>
                </a:lnTo>
                <a:lnTo>
                  <a:pt x="97105" y="61030"/>
                </a:lnTo>
                <a:lnTo>
                  <a:pt x="96840" y="62268"/>
                </a:lnTo>
                <a:lnTo>
                  <a:pt x="89735" y="61307"/>
                </a:lnTo>
                <a:lnTo>
                  <a:pt x="85922" y="60759"/>
                </a:lnTo>
                <a:lnTo>
                  <a:pt x="83024" y="60482"/>
                </a:lnTo>
                <a:lnTo>
                  <a:pt x="81710" y="60347"/>
                </a:lnTo>
                <a:lnTo>
                  <a:pt x="80661" y="60482"/>
                </a:lnTo>
                <a:lnTo>
                  <a:pt x="80791" y="58556"/>
                </a:lnTo>
                <a:lnTo>
                  <a:pt x="80791" y="56494"/>
                </a:lnTo>
                <a:lnTo>
                  <a:pt x="80661" y="54432"/>
                </a:lnTo>
                <a:lnTo>
                  <a:pt x="80266" y="52512"/>
                </a:lnTo>
                <a:lnTo>
                  <a:pt x="80526" y="52235"/>
                </a:lnTo>
                <a:lnTo>
                  <a:pt x="80526" y="52099"/>
                </a:lnTo>
                <a:lnTo>
                  <a:pt x="80396" y="51823"/>
                </a:lnTo>
                <a:lnTo>
                  <a:pt x="80266" y="51687"/>
                </a:lnTo>
                <a:lnTo>
                  <a:pt x="80131" y="51552"/>
                </a:lnTo>
                <a:lnTo>
                  <a:pt x="79607" y="50038"/>
                </a:lnTo>
                <a:lnTo>
                  <a:pt x="79082" y="48524"/>
                </a:lnTo>
                <a:lnTo>
                  <a:pt x="78422" y="47015"/>
                </a:lnTo>
                <a:lnTo>
                  <a:pt x="77633" y="45637"/>
                </a:lnTo>
                <a:lnTo>
                  <a:pt x="76714" y="44400"/>
                </a:lnTo>
                <a:lnTo>
                  <a:pt x="75789" y="43163"/>
                </a:lnTo>
                <a:lnTo>
                  <a:pt x="74740" y="42067"/>
                </a:lnTo>
                <a:lnTo>
                  <a:pt x="73686" y="40965"/>
                </a:lnTo>
                <a:lnTo>
                  <a:pt x="74475" y="40553"/>
                </a:lnTo>
                <a:lnTo>
                  <a:pt x="75264" y="40141"/>
                </a:lnTo>
                <a:lnTo>
                  <a:pt x="76714" y="38904"/>
                </a:lnTo>
                <a:lnTo>
                  <a:pt x="79342" y="36294"/>
                </a:lnTo>
                <a:lnTo>
                  <a:pt x="83813" y="32170"/>
                </a:lnTo>
                <a:lnTo>
                  <a:pt x="85922" y="30108"/>
                </a:lnTo>
                <a:lnTo>
                  <a:pt x="88026" y="27905"/>
                </a:lnTo>
                <a:lnTo>
                  <a:pt x="89870" y="25985"/>
                </a:lnTo>
                <a:lnTo>
                  <a:pt x="91449" y="23923"/>
                </a:lnTo>
                <a:lnTo>
                  <a:pt x="92498" y="24194"/>
                </a:lnTo>
                <a:lnTo>
                  <a:pt x="95526" y="24194"/>
                </a:lnTo>
                <a:lnTo>
                  <a:pt x="96840" y="24058"/>
                </a:lnTo>
                <a:lnTo>
                  <a:pt x="98024" y="23923"/>
                </a:lnTo>
                <a:lnTo>
                  <a:pt x="99208" y="23510"/>
                </a:lnTo>
                <a:lnTo>
                  <a:pt x="100392" y="23098"/>
                </a:lnTo>
                <a:lnTo>
                  <a:pt x="101577" y="22544"/>
                </a:lnTo>
                <a:lnTo>
                  <a:pt x="102631" y="21996"/>
                </a:lnTo>
                <a:lnTo>
                  <a:pt x="103550" y="21307"/>
                </a:lnTo>
                <a:lnTo>
                  <a:pt x="104605" y="20482"/>
                </a:lnTo>
                <a:lnTo>
                  <a:pt x="105394" y="19658"/>
                </a:lnTo>
                <a:lnTo>
                  <a:pt x="106184" y="18697"/>
                </a:lnTo>
                <a:lnTo>
                  <a:pt x="106973" y="17737"/>
                </a:lnTo>
                <a:lnTo>
                  <a:pt x="107498" y="16636"/>
                </a:lnTo>
                <a:lnTo>
                  <a:pt x="108028" y="15398"/>
                </a:lnTo>
                <a:lnTo>
                  <a:pt x="108422" y="14297"/>
                </a:lnTo>
                <a:lnTo>
                  <a:pt x="108817" y="12924"/>
                </a:lnTo>
                <a:lnTo>
                  <a:pt x="108947" y="11687"/>
                </a:lnTo>
                <a:lnTo>
                  <a:pt x="109077" y="10586"/>
                </a:lnTo>
                <a:lnTo>
                  <a:pt x="108947" y="9490"/>
                </a:lnTo>
                <a:lnTo>
                  <a:pt x="108682" y="8388"/>
                </a:lnTo>
                <a:lnTo>
                  <a:pt x="108422" y="7287"/>
                </a:lnTo>
                <a:lnTo>
                  <a:pt x="107892" y="6326"/>
                </a:lnTo>
                <a:lnTo>
                  <a:pt x="107368" y="5502"/>
                </a:lnTo>
                <a:lnTo>
                  <a:pt x="106843" y="4541"/>
                </a:lnTo>
                <a:lnTo>
                  <a:pt x="106054" y="3852"/>
                </a:lnTo>
                <a:lnTo>
                  <a:pt x="105264" y="3027"/>
                </a:lnTo>
                <a:lnTo>
                  <a:pt x="104475" y="2344"/>
                </a:lnTo>
                <a:lnTo>
                  <a:pt x="103550" y="1790"/>
                </a:lnTo>
                <a:lnTo>
                  <a:pt x="102631" y="1378"/>
                </a:lnTo>
                <a:lnTo>
                  <a:pt x="101712" y="965"/>
                </a:lnTo>
                <a:lnTo>
                  <a:pt x="100657" y="694"/>
                </a:lnTo>
                <a:lnTo>
                  <a:pt x="99603" y="418"/>
                </a:lnTo>
                <a:lnTo>
                  <a:pt x="98554" y="418"/>
                </a:lnTo>
                <a:lnTo>
                  <a:pt x="97894" y="141"/>
                </a:lnTo>
                <a:lnTo>
                  <a:pt x="97235" y="5"/>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28"/>
          <p:cNvSpPr/>
          <p:nvPr/>
        </p:nvSpPr>
        <p:spPr>
          <a:xfrm rot="673980">
            <a:off x="1252330" y="4367143"/>
            <a:ext cx="485006" cy="464266"/>
          </a:xfrm>
          <a:custGeom>
            <a:rect b="b" l="l" r="r" t="t"/>
            <a:pathLst>
              <a:path extrusionOk="0" h="120000" w="120000">
                <a:moveTo>
                  <a:pt x="96315" y="2892"/>
                </a:moveTo>
                <a:lnTo>
                  <a:pt x="96840" y="3304"/>
                </a:lnTo>
                <a:lnTo>
                  <a:pt x="97105" y="3440"/>
                </a:lnTo>
                <a:lnTo>
                  <a:pt x="97500" y="3581"/>
                </a:lnTo>
                <a:lnTo>
                  <a:pt x="98419" y="3581"/>
                </a:lnTo>
                <a:lnTo>
                  <a:pt x="99473" y="3716"/>
                </a:lnTo>
                <a:lnTo>
                  <a:pt x="100392" y="3852"/>
                </a:lnTo>
                <a:lnTo>
                  <a:pt x="101182" y="4264"/>
                </a:lnTo>
                <a:lnTo>
                  <a:pt x="101971" y="4677"/>
                </a:lnTo>
                <a:lnTo>
                  <a:pt x="102761" y="5230"/>
                </a:lnTo>
                <a:lnTo>
                  <a:pt x="103421" y="5778"/>
                </a:lnTo>
                <a:lnTo>
                  <a:pt x="104080" y="6468"/>
                </a:lnTo>
                <a:lnTo>
                  <a:pt x="104605" y="7151"/>
                </a:lnTo>
                <a:lnTo>
                  <a:pt x="105129" y="7840"/>
                </a:lnTo>
                <a:lnTo>
                  <a:pt x="105394" y="8801"/>
                </a:lnTo>
                <a:lnTo>
                  <a:pt x="105659" y="9625"/>
                </a:lnTo>
                <a:lnTo>
                  <a:pt x="105789" y="10586"/>
                </a:lnTo>
                <a:lnTo>
                  <a:pt x="105789" y="11552"/>
                </a:lnTo>
                <a:lnTo>
                  <a:pt x="105789" y="12647"/>
                </a:lnTo>
                <a:lnTo>
                  <a:pt x="105524" y="13613"/>
                </a:lnTo>
                <a:lnTo>
                  <a:pt x="105264" y="14574"/>
                </a:lnTo>
                <a:lnTo>
                  <a:pt x="104870" y="15534"/>
                </a:lnTo>
                <a:lnTo>
                  <a:pt x="104340" y="16359"/>
                </a:lnTo>
                <a:lnTo>
                  <a:pt x="103815" y="17048"/>
                </a:lnTo>
                <a:lnTo>
                  <a:pt x="103156" y="17737"/>
                </a:lnTo>
                <a:lnTo>
                  <a:pt x="102501" y="18285"/>
                </a:lnTo>
                <a:lnTo>
                  <a:pt x="101712" y="18833"/>
                </a:lnTo>
                <a:lnTo>
                  <a:pt x="100922" y="19245"/>
                </a:lnTo>
                <a:lnTo>
                  <a:pt x="99208" y="19935"/>
                </a:lnTo>
                <a:lnTo>
                  <a:pt x="97500" y="20347"/>
                </a:lnTo>
                <a:lnTo>
                  <a:pt x="95656" y="20624"/>
                </a:lnTo>
                <a:lnTo>
                  <a:pt x="93817" y="20624"/>
                </a:lnTo>
                <a:lnTo>
                  <a:pt x="94212" y="20070"/>
                </a:lnTo>
                <a:lnTo>
                  <a:pt x="95526" y="18149"/>
                </a:lnTo>
                <a:lnTo>
                  <a:pt x="96710" y="15946"/>
                </a:lnTo>
                <a:lnTo>
                  <a:pt x="97235" y="14851"/>
                </a:lnTo>
                <a:lnTo>
                  <a:pt x="97629" y="13613"/>
                </a:lnTo>
                <a:lnTo>
                  <a:pt x="98024" y="12512"/>
                </a:lnTo>
                <a:lnTo>
                  <a:pt x="98159" y="11410"/>
                </a:lnTo>
                <a:lnTo>
                  <a:pt x="98159" y="10998"/>
                </a:lnTo>
                <a:lnTo>
                  <a:pt x="97894" y="10727"/>
                </a:lnTo>
                <a:lnTo>
                  <a:pt x="97764" y="10450"/>
                </a:lnTo>
                <a:lnTo>
                  <a:pt x="97370" y="10314"/>
                </a:lnTo>
                <a:lnTo>
                  <a:pt x="97105" y="10173"/>
                </a:lnTo>
                <a:lnTo>
                  <a:pt x="96710" y="10173"/>
                </a:lnTo>
                <a:lnTo>
                  <a:pt x="96445" y="10314"/>
                </a:lnTo>
                <a:lnTo>
                  <a:pt x="96186" y="10586"/>
                </a:lnTo>
                <a:lnTo>
                  <a:pt x="95526" y="11410"/>
                </a:lnTo>
                <a:lnTo>
                  <a:pt x="95001" y="12376"/>
                </a:lnTo>
                <a:lnTo>
                  <a:pt x="93947" y="14438"/>
                </a:lnTo>
                <a:lnTo>
                  <a:pt x="92892" y="16359"/>
                </a:lnTo>
                <a:lnTo>
                  <a:pt x="91843" y="18421"/>
                </a:lnTo>
                <a:lnTo>
                  <a:pt x="91449" y="17325"/>
                </a:lnTo>
                <a:lnTo>
                  <a:pt x="91054" y="16088"/>
                </a:lnTo>
                <a:lnTo>
                  <a:pt x="90659" y="14986"/>
                </a:lnTo>
                <a:lnTo>
                  <a:pt x="90524" y="13885"/>
                </a:lnTo>
                <a:lnTo>
                  <a:pt x="90394" y="12647"/>
                </a:lnTo>
                <a:lnTo>
                  <a:pt x="90394" y="11410"/>
                </a:lnTo>
                <a:lnTo>
                  <a:pt x="90524" y="10173"/>
                </a:lnTo>
                <a:lnTo>
                  <a:pt x="90659" y="8936"/>
                </a:lnTo>
                <a:lnTo>
                  <a:pt x="90919" y="8111"/>
                </a:lnTo>
                <a:lnTo>
                  <a:pt x="91313" y="7428"/>
                </a:lnTo>
                <a:lnTo>
                  <a:pt x="91708" y="6603"/>
                </a:lnTo>
                <a:lnTo>
                  <a:pt x="92103" y="5914"/>
                </a:lnTo>
                <a:lnTo>
                  <a:pt x="93287" y="4677"/>
                </a:lnTo>
                <a:lnTo>
                  <a:pt x="94607" y="3716"/>
                </a:lnTo>
                <a:lnTo>
                  <a:pt x="95396" y="3304"/>
                </a:lnTo>
                <a:lnTo>
                  <a:pt x="96315" y="2892"/>
                </a:lnTo>
                <a:close/>
                <a:moveTo>
                  <a:pt x="27636" y="8936"/>
                </a:moveTo>
                <a:lnTo>
                  <a:pt x="27896" y="9348"/>
                </a:lnTo>
                <a:lnTo>
                  <a:pt x="28291" y="9625"/>
                </a:lnTo>
                <a:lnTo>
                  <a:pt x="28686" y="9761"/>
                </a:lnTo>
                <a:lnTo>
                  <a:pt x="29215" y="9625"/>
                </a:lnTo>
                <a:lnTo>
                  <a:pt x="30135" y="9348"/>
                </a:lnTo>
                <a:lnTo>
                  <a:pt x="30924" y="9213"/>
                </a:lnTo>
                <a:lnTo>
                  <a:pt x="32373" y="9213"/>
                </a:lnTo>
                <a:lnTo>
                  <a:pt x="33163" y="9490"/>
                </a:lnTo>
                <a:lnTo>
                  <a:pt x="33687" y="9902"/>
                </a:lnTo>
                <a:lnTo>
                  <a:pt x="34347" y="10450"/>
                </a:lnTo>
                <a:lnTo>
                  <a:pt x="35001" y="11275"/>
                </a:lnTo>
                <a:lnTo>
                  <a:pt x="35661" y="12789"/>
                </a:lnTo>
                <a:lnTo>
                  <a:pt x="36321" y="14297"/>
                </a:lnTo>
                <a:lnTo>
                  <a:pt x="36715" y="15811"/>
                </a:lnTo>
                <a:lnTo>
                  <a:pt x="36975" y="17460"/>
                </a:lnTo>
                <a:lnTo>
                  <a:pt x="37240" y="18562"/>
                </a:lnTo>
                <a:lnTo>
                  <a:pt x="37240" y="19522"/>
                </a:lnTo>
                <a:lnTo>
                  <a:pt x="37110" y="20482"/>
                </a:lnTo>
                <a:lnTo>
                  <a:pt x="36845" y="21448"/>
                </a:lnTo>
                <a:lnTo>
                  <a:pt x="36580" y="22273"/>
                </a:lnTo>
                <a:lnTo>
                  <a:pt x="36186" y="22957"/>
                </a:lnTo>
                <a:lnTo>
                  <a:pt x="35661" y="23646"/>
                </a:lnTo>
                <a:lnTo>
                  <a:pt x="35001" y="24335"/>
                </a:lnTo>
                <a:lnTo>
                  <a:pt x="34082" y="22821"/>
                </a:lnTo>
                <a:lnTo>
                  <a:pt x="33163" y="21448"/>
                </a:lnTo>
                <a:lnTo>
                  <a:pt x="32373" y="19935"/>
                </a:lnTo>
                <a:lnTo>
                  <a:pt x="31714" y="18421"/>
                </a:lnTo>
                <a:lnTo>
                  <a:pt x="31449" y="17873"/>
                </a:lnTo>
                <a:lnTo>
                  <a:pt x="30924" y="16912"/>
                </a:lnTo>
                <a:lnTo>
                  <a:pt x="30659" y="16500"/>
                </a:lnTo>
                <a:lnTo>
                  <a:pt x="30264" y="16223"/>
                </a:lnTo>
                <a:lnTo>
                  <a:pt x="29870" y="16088"/>
                </a:lnTo>
                <a:lnTo>
                  <a:pt x="29610" y="16359"/>
                </a:lnTo>
                <a:lnTo>
                  <a:pt x="29215" y="16771"/>
                </a:lnTo>
                <a:lnTo>
                  <a:pt x="29080" y="17325"/>
                </a:lnTo>
                <a:lnTo>
                  <a:pt x="29080" y="17873"/>
                </a:lnTo>
                <a:lnTo>
                  <a:pt x="29080" y="18421"/>
                </a:lnTo>
                <a:lnTo>
                  <a:pt x="29475" y="19522"/>
                </a:lnTo>
                <a:lnTo>
                  <a:pt x="29870" y="20482"/>
                </a:lnTo>
                <a:lnTo>
                  <a:pt x="31189" y="23098"/>
                </a:lnTo>
                <a:lnTo>
                  <a:pt x="32633" y="25708"/>
                </a:lnTo>
                <a:lnTo>
                  <a:pt x="31189" y="26120"/>
                </a:lnTo>
                <a:lnTo>
                  <a:pt x="29475" y="26256"/>
                </a:lnTo>
                <a:lnTo>
                  <a:pt x="28426" y="26256"/>
                </a:lnTo>
                <a:lnTo>
                  <a:pt x="27501" y="26120"/>
                </a:lnTo>
                <a:lnTo>
                  <a:pt x="26712" y="25985"/>
                </a:lnTo>
                <a:lnTo>
                  <a:pt x="25922" y="25708"/>
                </a:lnTo>
                <a:lnTo>
                  <a:pt x="25268" y="25295"/>
                </a:lnTo>
                <a:lnTo>
                  <a:pt x="24608" y="24747"/>
                </a:lnTo>
                <a:lnTo>
                  <a:pt x="23949" y="24335"/>
                </a:lnTo>
                <a:lnTo>
                  <a:pt x="23554" y="23646"/>
                </a:lnTo>
                <a:lnTo>
                  <a:pt x="23029" y="22957"/>
                </a:lnTo>
                <a:lnTo>
                  <a:pt x="22635" y="22273"/>
                </a:lnTo>
                <a:lnTo>
                  <a:pt x="22370" y="21584"/>
                </a:lnTo>
                <a:lnTo>
                  <a:pt x="22110" y="20759"/>
                </a:lnTo>
                <a:lnTo>
                  <a:pt x="21975" y="19799"/>
                </a:lnTo>
                <a:lnTo>
                  <a:pt x="21975" y="18974"/>
                </a:lnTo>
                <a:lnTo>
                  <a:pt x="21975" y="18008"/>
                </a:lnTo>
                <a:lnTo>
                  <a:pt x="22110" y="17048"/>
                </a:lnTo>
                <a:lnTo>
                  <a:pt x="22370" y="15675"/>
                </a:lnTo>
                <a:lnTo>
                  <a:pt x="22764" y="14438"/>
                </a:lnTo>
                <a:lnTo>
                  <a:pt x="23294" y="13201"/>
                </a:lnTo>
                <a:lnTo>
                  <a:pt x="23949" y="12099"/>
                </a:lnTo>
                <a:lnTo>
                  <a:pt x="24608" y="11139"/>
                </a:lnTo>
                <a:lnTo>
                  <a:pt x="25528" y="10173"/>
                </a:lnTo>
                <a:lnTo>
                  <a:pt x="26582" y="9490"/>
                </a:lnTo>
                <a:lnTo>
                  <a:pt x="27636" y="8936"/>
                </a:lnTo>
                <a:close/>
                <a:moveTo>
                  <a:pt x="67764" y="42615"/>
                </a:moveTo>
                <a:lnTo>
                  <a:pt x="66315" y="42751"/>
                </a:lnTo>
                <a:lnTo>
                  <a:pt x="64872" y="42892"/>
                </a:lnTo>
                <a:lnTo>
                  <a:pt x="63552" y="43163"/>
                </a:lnTo>
                <a:lnTo>
                  <a:pt x="62108" y="43440"/>
                </a:lnTo>
                <a:lnTo>
                  <a:pt x="60659" y="43852"/>
                </a:lnTo>
                <a:lnTo>
                  <a:pt x="59345" y="44541"/>
                </a:lnTo>
                <a:lnTo>
                  <a:pt x="59080" y="44812"/>
                </a:lnTo>
                <a:lnTo>
                  <a:pt x="59080" y="45225"/>
                </a:lnTo>
                <a:lnTo>
                  <a:pt x="59345" y="45502"/>
                </a:lnTo>
                <a:lnTo>
                  <a:pt x="59740" y="45637"/>
                </a:lnTo>
                <a:lnTo>
                  <a:pt x="61184" y="45502"/>
                </a:lnTo>
                <a:lnTo>
                  <a:pt x="62633" y="45366"/>
                </a:lnTo>
                <a:lnTo>
                  <a:pt x="64212" y="45089"/>
                </a:lnTo>
                <a:lnTo>
                  <a:pt x="65661" y="44812"/>
                </a:lnTo>
                <a:lnTo>
                  <a:pt x="66975" y="44677"/>
                </a:lnTo>
                <a:lnTo>
                  <a:pt x="68159" y="44677"/>
                </a:lnTo>
                <a:lnTo>
                  <a:pt x="69343" y="44541"/>
                </a:lnTo>
                <a:lnTo>
                  <a:pt x="70003" y="44400"/>
                </a:lnTo>
                <a:lnTo>
                  <a:pt x="70528" y="43988"/>
                </a:lnTo>
                <a:lnTo>
                  <a:pt x="70657" y="43852"/>
                </a:lnTo>
                <a:lnTo>
                  <a:pt x="70793" y="43575"/>
                </a:lnTo>
                <a:lnTo>
                  <a:pt x="70657" y="43440"/>
                </a:lnTo>
                <a:lnTo>
                  <a:pt x="70528" y="43163"/>
                </a:lnTo>
                <a:lnTo>
                  <a:pt x="69868" y="42892"/>
                </a:lnTo>
                <a:lnTo>
                  <a:pt x="69214" y="42615"/>
                </a:lnTo>
                <a:close/>
                <a:moveTo>
                  <a:pt x="108157" y="56636"/>
                </a:moveTo>
                <a:lnTo>
                  <a:pt x="109077" y="56771"/>
                </a:lnTo>
                <a:lnTo>
                  <a:pt x="110131" y="56907"/>
                </a:lnTo>
                <a:lnTo>
                  <a:pt x="111050" y="57048"/>
                </a:lnTo>
                <a:lnTo>
                  <a:pt x="111975" y="57460"/>
                </a:lnTo>
                <a:lnTo>
                  <a:pt x="112764" y="57873"/>
                </a:lnTo>
                <a:lnTo>
                  <a:pt x="113684" y="58421"/>
                </a:lnTo>
                <a:lnTo>
                  <a:pt x="114603" y="58969"/>
                </a:lnTo>
                <a:lnTo>
                  <a:pt x="115263" y="59793"/>
                </a:lnTo>
                <a:lnTo>
                  <a:pt x="115922" y="60482"/>
                </a:lnTo>
                <a:lnTo>
                  <a:pt x="116317" y="61443"/>
                </a:lnTo>
                <a:lnTo>
                  <a:pt x="116712" y="62268"/>
                </a:lnTo>
                <a:lnTo>
                  <a:pt x="116842" y="63234"/>
                </a:lnTo>
                <a:lnTo>
                  <a:pt x="116971" y="64194"/>
                </a:lnTo>
                <a:lnTo>
                  <a:pt x="116971" y="65154"/>
                </a:lnTo>
                <a:lnTo>
                  <a:pt x="116842" y="66120"/>
                </a:lnTo>
                <a:lnTo>
                  <a:pt x="116577" y="67080"/>
                </a:lnTo>
                <a:lnTo>
                  <a:pt x="116317" y="67905"/>
                </a:lnTo>
                <a:lnTo>
                  <a:pt x="115922" y="68865"/>
                </a:lnTo>
                <a:lnTo>
                  <a:pt x="115392" y="69690"/>
                </a:lnTo>
                <a:lnTo>
                  <a:pt x="114738" y="70515"/>
                </a:lnTo>
                <a:lnTo>
                  <a:pt x="114078" y="71204"/>
                </a:lnTo>
                <a:lnTo>
                  <a:pt x="113289" y="71752"/>
                </a:lnTo>
                <a:lnTo>
                  <a:pt x="112500" y="72306"/>
                </a:lnTo>
                <a:lnTo>
                  <a:pt x="111580" y="72718"/>
                </a:lnTo>
                <a:lnTo>
                  <a:pt x="110791" y="72989"/>
                </a:lnTo>
                <a:lnTo>
                  <a:pt x="110001" y="73266"/>
                </a:lnTo>
                <a:lnTo>
                  <a:pt x="109077" y="73402"/>
                </a:lnTo>
                <a:lnTo>
                  <a:pt x="108287" y="73402"/>
                </a:lnTo>
                <a:lnTo>
                  <a:pt x="107368" y="73266"/>
                </a:lnTo>
                <a:lnTo>
                  <a:pt x="106578" y="73130"/>
                </a:lnTo>
                <a:lnTo>
                  <a:pt x="105659" y="72854"/>
                </a:lnTo>
                <a:lnTo>
                  <a:pt x="104870" y="72577"/>
                </a:lnTo>
                <a:lnTo>
                  <a:pt x="104080" y="72164"/>
                </a:lnTo>
                <a:lnTo>
                  <a:pt x="103421" y="71617"/>
                </a:lnTo>
                <a:lnTo>
                  <a:pt x="102631" y="71069"/>
                </a:lnTo>
                <a:lnTo>
                  <a:pt x="101971" y="70379"/>
                </a:lnTo>
                <a:lnTo>
                  <a:pt x="101447" y="69690"/>
                </a:lnTo>
                <a:lnTo>
                  <a:pt x="100922" y="69007"/>
                </a:lnTo>
                <a:lnTo>
                  <a:pt x="100392" y="68182"/>
                </a:lnTo>
                <a:lnTo>
                  <a:pt x="99998" y="67216"/>
                </a:lnTo>
                <a:lnTo>
                  <a:pt x="99738" y="66256"/>
                </a:lnTo>
                <a:lnTo>
                  <a:pt x="99603" y="65431"/>
                </a:lnTo>
                <a:lnTo>
                  <a:pt x="106973" y="66391"/>
                </a:lnTo>
                <a:lnTo>
                  <a:pt x="107498" y="66391"/>
                </a:lnTo>
                <a:lnTo>
                  <a:pt x="107892" y="66120"/>
                </a:lnTo>
                <a:lnTo>
                  <a:pt x="108157" y="65708"/>
                </a:lnTo>
                <a:lnTo>
                  <a:pt x="108287" y="65154"/>
                </a:lnTo>
                <a:lnTo>
                  <a:pt x="108157" y="64606"/>
                </a:lnTo>
                <a:lnTo>
                  <a:pt x="107892" y="64194"/>
                </a:lnTo>
                <a:lnTo>
                  <a:pt x="107498" y="63781"/>
                </a:lnTo>
                <a:lnTo>
                  <a:pt x="106973" y="63646"/>
                </a:lnTo>
                <a:lnTo>
                  <a:pt x="99603" y="62680"/>
                </a:lnTo>
                <a:lnTo>
                  <a:pt x="99998" y="61030"/>
                </a:lnTo>
                <a:lnTo>
                  <a:pt x="100657" y="59381"/>
                </a:lnTo>
                <a:lnTo>
                  <a:pt x="102107" y="58833"/>
                </a:lnTo>
                <a:lnTo>
                  <a:pt x="103421" y="58144"/>
                </a:lnTo>
                <a:lnTo>
                  <a:pt x="104735" y="57460"/>
                </a:lnTo>
                <a:lnTo>
                  <a:pt x="106184" y="56907"/>
                </a:lnTo>
                <a:lnTo>
                  <a:pt x="107238" y="56771"/>
                </a:lnTo>
                <a:lnTo>
                  <a:pt x="108157" y="56636"/>
                </a:lnTo>
                <a:close/>
                <a:moveTo>
                  <a:pt x="59740" y="38627"/>
                </a:moveTo>
                <a:lnTo>
                  <a:pt x="60924" y="38768"/>
                </a:lnTo>
                <a:lnTo>
                  <a:pt x="62238" y="38904"/>
                </a:lnTo>
                <a:lnTo>
                  <a:pt x="63422" y="39180"/>
                </a:lnTo>
                <a:lnTo>
                  <a:pt x="62503" y="39316"/>
                </a:lnTo>
                <a:lnTo>
                  <a:pt x="61449" y="39593"/>
                </a:lnTo>
                <a:lnTo>
                  <a:pt x="60394" y="39864"/>
                </a:lnTo>
                <a:lnTo>
                  <a:pt x="59345" y="40418"/>
                </a:lnTo>
                <a:lnTo>
                  <a:pt x="58950" y="40830"/>
                </a:lnTo>
                <a:lnTo>
                  <a:pt x="58686" y="41242"/>
                </a:lnTo>
                <a:lnTo>
                  <a:pt x="58686" y="41378"/>
                </a:lnTo>
                <a:lnTo>
                  <a:pt x="59210" y="41513"/>
                </a:lnTo>
                <a:lnTo>
                  <a:pt x="59740" y="41655"/>
                </a:lnTo>
                <a:lnTo>
                  <a:pt x="60789" y="41513"/>
                </a:lnTo>
                <a:lnTo>
                  <a:pt x="62898" y="40965"/>
                </a:lnTo>
                <a:lnTo>
                  <a:pt x="64736" y="40689"/>
                </a:lnTo>
                <a:lnTo>
                  <a:pt x="65791" y="40553"/>
                </a:lnTo>
                <a:lnTo>
                  <a:pt x="66580" y="40141"/>
                </a:lnTo>
                <a:lnTo>
                  <a:pt x="67764" y="40689"/>
                </a:lnTo>
                <a:lnTo>
                  <a:pt x="68819" y="41378"/>
                </a:lnTo>
                <a:lnTo>
                  <a:pt x="69868" y="42067"/>
                </a:lnTo>
                <a:lnTo>
                  <a:pt x="70922" y="42751"/>
                </a:lnTo>
                <a:lnTo>
                  <a:pt x="71842" y="43575"/>
                </a:lnTo>
                <a:lnTo>
                  <a:pt x="72766" y="44541"/>
                </a:lnTo>
                <a:lnTo>
                  <a:pt x="73686" y="45502"/>
                </a:lnTo>
                <a:lnTo>
                  <a:pt x="74475" y="46603"/>
                </a:lnTo>
                <a:lnTo>
                  <a:pt x="73161" y="46462"/>
                </a:lnTo>
                <a:lnTo>
                  <a:pt x="71977" y="46462"/>
                </a:lnTo>
                <a:lnTo>
                  <a:pt x="69473" y="46739"/>
                </a:lnTo>
                <a:lnTo>
                  <a:pt x="67370" y="47151"/>
                </a:lnTo>
                <a:lnTo>
                  <a:pt x="65266" y="47563"/>
                </a:lnTo>
                <a:lnTo>
                  <a:pt x="63293" y="48388"/>
                </a:lnTo>
                <a:lnTo>
                  <a:pt x="62368" y="48936"/>
                </a:lnTo>
                <a:lnTo>
                  <a:pt x="61449" y="49490"/>
                </a:lnTo>
                <a:lnTo>
                  <a:pt x="61319" y="49625"/>
                </a:lnTo>
                <a:lnTo>
                  <a:pt x="61319" y="49902"/>
                </a:lnTo>
                <a:lnTo>
                  <a:pt x="61449" y="50038"/>
                </a:lnTo>
                <a:lnTo>
                  <a:pt x="61578" y="50173"/>
                </a:lnTo>
                <a:lnTo>
                  <a:pt x="63552" y="49902"/>
                </a:lnTo>
                <a:lnTo>
                  <a:pt x="65526" y="49490"/>
                </a:lnTo>
                <a:lnTo>
                  <a:pt x="67500" y="49077"/>
                </a:lnTo>
                <a:lnTo>
                  <a:pt x="69473" y="48936"/>
                </a:lnTo>
                <a:lnTo>
                  <a:pt x="72631" y="48936"/>
                </a:lnTo>
                <a:lnTo>
                  <a:pt x="74345" y="49077"/>
                </a:lnTo>
                <a:lnTo>
                  <a:pt x="75135" y="48936"/>
                </a:lnTo>
                <a:lnTo>
                  <a:pt x="75789" y="48936"/>
                </a:lnTo>
                <a:lnTo>
                  <a:pt x="76714" y="50998"/>
                </a:lnTo>
                <a:lnTo>
                  <a:pt x="74475" y="51139"/>
                </a:lnTo>
                <a:lnTo>
                  <a:pt x="72236" y="51410"/>
                </a:lnTo>
                <a:lnTo>
                  <a:pt x="70263" y="51687"/>
                </a:lnTo>
                <a:lnTo>
                  <a:pt x="68159" y="51964"/>
                </a:lnTo>
                <a:lnTo>
                  <a:pt x="66186" y="52512"/>
                </a:lnTo>
                <a:lnTo>
                  <a:pt x="65266" y="52924"/>
                </a:lnTo>
                <a:lnTo>
                  <a:pt x="64342" y="53472"/>
                </a:lnTo>
                <a:lnTo>
                  <a:pt x="64212" y="53608"/>
                </a:lnTo>
                <a:lnTo>
                  <a:pt x="64212" y="53885"/>
                </a:lnTo>
                <a:lnTo>
                  <a:pt x="64342" y="54020"/>
                </a:lnTo>
                <a:lnTo>
                  <a:pt x="64607" y="54161"/>
                </a:lnTo>
                <a:lnTo>
                  <a:pt x="66710" y="54161"/>
                </a:lnTo>
                <a:lnTo>
                  <a:pt x="68949" y="53885"/>
                </a:lnTo>
                <a:lnTo>
                  <a:pt x="71052" y="53472"/>
                </a:lnTo>
                <a:lnTo>
                  <a:pt x="73161" y="53195"/>
                </a:lnTo>
                <a:lnTo>
                  <a:pt x="75264" y="53195"/>
                </a:lnTo>
                <a:lnTo>
                  <a:pt x="77503" y="53060"/>
                </a:lnTo>
                <a:lnTo>
                  <a:pt x="77763" y="54574"/>
                </a:lnTo>
                <a:lnTo>
                  <a:pt x="77898" y="55946"/>
                </a:lnTo>
                <a:lnTo>
                  <a:pt x="76449" y="55534"/>
                </a:lnTo>
                <a:lnTo>
                  <a:pt x="75000" y="55257"/>
                </a:lnTo>
                <a:lnTo>
                  <a:pt x="73421" y="55257"/>
                </a:lnTo>
                <a:lnTo>
                  <a:pt x="71842" y="55398"/>
                </a:lnTo>
                <a:lnTo>
                  <a:pt x="70263" y="55670"/>
                </a:lnTo>
                <a:lnTo>
                  <a:pt x="68819" y="55946"/>
                </a:lnTo>
                <a:lnTo>
                  <a:pt x="67370" y="56494"/>
                </a:lnTo>
                <a:lnTo>
                  <a:pt x="66056" y="57048"/>
                </a:lnTo>
                <a:lnTo>
                  <a:pt x="65921" y="57184"/>
                </a:lnTo>
                <a:lnTo>
                  <a:pt x="65921" y="57460"/>
                </a:lnTo>
                <a:lnTo>
                  <a:pt x="66056" y="57596"/>
                </a:lnTo>
                <a:lnTo>
                  <a:pt x="66186" y="57731"/>
                </a:lnTo>
                <a:lnTo>
                  <a:pt x="69473" y="57596"/>
                </a:lnTo>
                <a:lnTo>
                  <a:pt x="72766" y="57596"/>
                </a:lnTo>
                <a:lnTo>
                  <a:pt x="75394" y="57731"/>
                </a:lnTo>
                <a:lnTo>
                  <a:pt x="78028" y="57731"/>
                </a:lnTo>
                <a:lnTo>
                  <a:pt x="78028" y="59110"/>
                </a:lnTo>
                <a:lnTo>
                  <a:pt x="77898" y="60482"/>
                </a:lnTo>
                <a:lnTo>
                  <a:pt x="76714" y="60070"/>
                </a:lnTo>
                <a:lnTo>
                  <a:pt x="75529" y="59935"/>
                </a:lnTo>
                <a:lnTo>
                  <a:pt x="73026" y="59658"/>
                </a:lnTo>
                <a:lnTo>
                  <a:pt x="71317" y="59381"/>
                </a:lnTo>
                <a:lnTo>
                  <a:pt x="69343" y="59110"/>
                </a:lnTo>
                <a:lnTo>
                  <a:pt x="68424" y="59110"/>
                </a:lnTo>
                <a:lnTo>
                  <a:pt x="67500" y="59245"/>
                </a:lnTo>
                <a:lnTo>
                  <a:pt x="66710" y="59522"/>
                </a:lnTo>
                <a:lnTo>
                  <a:pt x="65921" y="59935"/>
                </a:lnTo>
                <a:lnTo>
                  <a:pt x="65921" y="60070"/>
                </a:lnTo>
                <a:lnTo>
                  <a:pt x="66580" y="60618"/>
                </a:lnTo>
                <a:lnTo>
                  <a:pt x="67370" y="61030"/>
                </a:lnTo>
                <a:lnTo>
                  <a:pt x="68289" y="61307"/>
                </a:lnTo>
                <a:lnTo>
                  <a:pt x="69078" y="61443"/>
                </a:lnTo>
                <a:lnTo>
                  <a:pt x="71052" y="61720"/>
                </a:lnTo>
                <a:lnTo>
                  <a:pt x="72766" y="61855"/>
                </a:lnTo>
                <a:lnTo>
                  <a:pt x="75000" y="62409"/>
                </a:lnTo>
                <a:lnTo>
                  <a:pt x="76319" y="62544"/>
                </a:lnTo>
                <a:lnTo>
                  <a:pt x="77503" y="62544"/>
                </a:lnTo>
                <a:lnTo>
                  <a:pt x="76973" y="64058"/>
                </a:lnTo>
                <a:lnTo>
                  <a:pt x="76449" y="65567"/>
                </a:lnTo>
                <a:lnTo>
                  <a:pt x="75789" y="66945"/>
                </a:lnTo>
                <a:lnTo>
                  <a:pt x="75000" y="68318"/>
                </a:lnTo>
                <a:lnTo>
                  <a:pt x="74870" y="67770"/>
                </a:lnTo>
                <a:lnTo>
                  <a:pt x="74605" y="67216"/>
                </a:lnTo>
                <a:lnTo>
                  <a:pt x="74210" y="66804"/>
                </a:lnTo>
                <a:lnTo>
                  <a:pt x="73686" y="66532"/>
                </a:lnTo>
                <a:lnTo>
                  <a:pt x="72631" y="65979"/>
                </a:lnTo>
                <a:lnTo>
                  <a:pt x="71582" y="65567"/>
                </a:lnTo>
                <a:lnTo>
                  <a:pt x="70003" y="65154"/>
                </a:lnTo>
                <a:lnTo>
                  <a:pt x="68424" y="64883"/>
                </a:lnTo>
                <a:lnTo>
                  <a:pt x="66845" y="64883"/>
                </a:lnTo>
                <a:lnTo>
                  <a:pt x="65266" y="65019"/>
                </a:lnTo>
                <a:lnTo>
                  <a:pt x="65131" y="65154"/>
                </a:lnTo>
                <a:lnTo>
                  <a:pt x="65131" y="65295"/>
                </a:lnTo>
                <a:lnTo>
                  <a:pt x="65131" y="65567"/>
                </a:lnTo>
                <a:lnTo>
                  <a:pt x="65266" y="65708"/>
                </a:lnTo>
                <a:lnTo>
                  <a:pt x="68554" y="66804"/>
                </a:lnTo>
                <a:lnTo>
                  <a:pt x="70133" y="67493"/>
                </a:lnTo>
                <a:lnTo>
                  <a:pt x="71712" y="68182"/>
                </a:lnTo>
                <a:lnTo>
                  <a:pt x="72896" y="68865"/>
                </a:lnTo>
                <a:lnTo>
                  <a:pt x="73686" y="69142"/>
                </a:lnTo>
                <a:lnTo>
                  <a:pt x="74345" y="69142"/>
                </a:lnTo>
                <a:lnTo>
                  <a:pt x="73026" y="70927"/>
                </a:lnTo>
                <a:lnTo>
                  <a:pt x="71317" y="69831"/>
                </a:lnTo>
                <a:lnTo>
                  <a:pt x="68159" y="67905"/>
                </a:lnTo>
                <a:lnTo>
                  <a:pt x="66450" y="67216"/>
                </a:lnTo>
                <a:lnTo>
                  <a:pt x="65661" y="66945"/>
                </a:lnTo>
                <a:lnTo>
                  <a:pt x="64736" y="66668"/>
                </a:lnTo>
                <a:lnTo>
                  <a:pt x="64477" y="66668"/>
                </a:lnTo>
                <a:lnTo>
                  <a:pt x="64342" y="66804"/>
                </a:lnTo>
                <a:lnTo>
                  <a:pt x="64212" y="67080"/>
                </a:lnTo>
                <a:lnTo>
                  <a:pt x="64342" y="67357"/>
                </a:lnTo>
                <a:lnTo>
                  <a:pt x="65266" y="68453"/>
                </a:lnTo>
                <a:lnTo>
                  <a:pt x="66315" y="69419"/>
                </a:lnTo>
                <a:lnTo>
                  <a:pt x="67500" y="70244"/>
                </a:lnTo>
                <a:lnTo>
                  <a:pt x="68819" y="71069"/>
                </a:lnTo>
                <a:lnTo>
                  <a:pt x="71052" y="72718"/>
                </a:lnTo>
                <a:lnTo>
                  <a:pt x="69214" y="74091"/>
                </a:lnTo>
                <a:lnTo>
                  <a:pt x="68289" y="73130"/>
                </a:lnTo>
                <a:lnTo>
                  <a:pt x="67240" y="72306"/>
                </a:lnTo>
                <a:lnTo>
                  <a:pt x="66450" y="71752"/>
                </a:lnTo>
                <a:lnTo>
                  <a:pt x="65661" y="71204"/>
                </a:lnTo>
                <a:lnTo>
                  <a:pt x="65131" y="71069"/>
                </a:lnTo>
                <a:lnTo>
                  <a:pt x="64736" y="70927"/>
                </a:lnTo>
                <a:lnTo>
                  <a:pt x="64212" y="70927"/>
                </a:lnTo>
                <a:lnTo>
                  <a:pt x="63817" y="71069"/>
                </a:lnTo>
                <a:lnTo>
                  <a:pt x="63552" y="71340"/>
                </a:lnTo>
                <a:lnTo>
                  <a:pt x="63552" y="71617"/>
                </a:lnTo>
                <a:lnTo>
                  <a:pt x="63817" y="72441"/>
                </a:lnTo>
                <a:lnTo>
                  <a:pt x="64212" y="72989"/>
                </a:lnTo>
                <a:lnTo>
                  <a:pt x="65526" y="74091"/>
                </a:lnTo>
                <a:lnTo>
                  <a:pt x="66186" y="74780"/>
                </a:lnTo>
                <a:lnTo>
                  <a:pt x="66845" y="75463"/>
                </a:lnTo>
                <a:lnTo>
                  <a:pt x="64872" y="76288"/>
                </a:lnTo>
                <a:lnTo>
                  <a:pt x="63947" y="76565"/>
                </a:lnTo>
                <a:lnTo>
                  <a:pt x="63157" y="75605"/>
                </a:lnTo>
                <a:lnTo>
                  <a:pt x="62238" y="74639"/>
                </a:lnTo>
                <a:lnTo>
                  <a:pt x="61184" y="73814"/>
                </a:lnTo>
                <a:lnTo>
                  <a:pt x="60135" y="73130"/>
                </a:lnTo>
                <a:lnTo>
                  <a:pt x="59870" y="73130"/>
                </a:lnTo>
                <a:lnTo>
                  <a:pt x="59605" y="73266"/>
                </a:lnTo>
                <a:lnTo>
                  <a:pt x="59475" y="73402"/>
                </a:lnTo>
                <a:lnTo>
                  <a:pt x="59475" y="73678"/>
                </a:lnTo>
                <a:lnTo>
                  <a:pt x="59870" y="74639"/>
                </a:lnTo>
                <a:lnTo>
                  <a:pt x="60264" y="75463"/>
                </a:lnTo>
                <a:lnTo>
                  <a:pt x="61449" y="77113"/>
                </a:lnTo>
                <a:lnTo>
                  <a:pt x="60394" y="77113"/>
                </a:lnTo>
                <a:lnTo>
                  <a:pt x="59870" y="76153"/>
                </a:lnTo>
                <a:lnTo>
                  <a:pt x="59475" y="75051"/>
                </a:lnTo>
                <a:lnTo>
                  <a:pt x="59210" y="74639"/>
                </a:lnTo>
                <a:lnTo>
                  <a:pt x="58815" y="74368"/>
                </a:lnTo>
                <a:lnTo>
                  <a:pt x="58291" y="74091"/>
                </a:lnTo>
                <a:lnTo>
                  <a:pt x="58026" y="74091"/>
                </a:lnTo>
                <a:lnTo>
                  <a:pt x="57896" y="74226"/>
                </a:lnTo>
                <a:lnTo>
                  <a:pt x="57631" y="74639"/>
                </a:lnTo>
                <a:lnTo>
                  <a:pt x="57501" y="75192"/>
                </a:lnTo>
                <a:lnTo>
                  <a:pt x="57501" y="75740"/>
                </a:lnTo>
                <a:lnTo>
                  <a:pt x="57631" y="76153"/>
                </a:lnTo>
                <a:lnTo>
                  <a:pt x="57766" y="76977"/>
                </a:lnTo>
                <a:lnTo>
                  <a:pt x="56317" y="76842"/>
                </a:lnTo>
                <a:lnTo>
                  <a:pt x="55003" y="76429"/>
                </a:lnTo>
                <a:lnTo>
                  <a:pt x="53554" y="76017"/>
                </a:lnTo>
                <a:lnTo>
                  <a:pt x="52240" y="75463"/>
                </a:lnTo>
                <a:lnTo>
                  <a:pt x="51056" y="74780"/>
                </a:lnTo>
                <a:lnTo>
                  <a:pt x="49736" y="73955"/>
                </a:lnTo>
                <a:lnTo>
                  <a:pt x="48552" y="73130"/>
                </a:lnTo>
                <a:lnTo>
                  <a:pt x="47503" y="72164"/>
                </a:lnTo>
                <a:lnTo>
                  <a:pt x="46449" y="71069"/>
                </a:lnTo>
                <a:lnTo>
                  <a:pt x="45529" y="69967"/>
                </a:lnTo>
                <a:lnTo>
                  <a:pt x="44605" y="68730"/>
                </a:lnTo>
                <a:lnTo>
                  <a:pt x="43815" y="67493"/>
                </a:lnTo>
                <a:lnTo>
                  <a:pt x="43026" y="66120"/>
                </a:lnTo>
                <a:lnTo>
                  <a:pt x="42372" y="64742"/>
                </a:lnTo>
                <a:lnTo>
                  <a:pt x="41842" y="63369"/>
                </a:lnTo>
                <a:lnTo>
                  <a:pt x="41447" y="61855"/>
                </a:lnTo>
                <a:lnTo>
                  <a:pt x="41052" y="59935"/>
                </a:lnTo>
                <a:lnTo>
                  <a:pt x="40922" y="57873"/>
                </a:lnTo>
                <a:lnTo>
                  <a:pt x="40922" y="55811"/>
                </a:lnTo>
                <a:lnTo>
                  <a:pt x="41187" y="53885"/>
                </a:lnTo>
                <a:lnTo>
                  <a:pt x="41712" y="51823"/>
                </a:lnTo>
                <a:lnTo>
                  <a:pt x="42236" y="49902"/>
                </a:lnTo>
                <a:lnTo>
                  <a:pt x="43026" y="48111"/>
                </a:lnTo>
                <a:lnTo>
                  <a:pt x="44080" y="46326"/>
                </a:lnTo>
                <a:lnTo>
                  <a:pt x="44740" y="45225"/>
                </a:lnTo>
                <a:lnTo>
                  <a:pt x="45659" y="44129"/>
                </a:lnTo>
                <a:lnTo>
                  <a:pt x="46449" y="43163"/>
                </a:lnTo>
                <a:lnTo>
                  <a:pt x="47503" y="42203"/>
                </a:lnTo>
                <a:lnTo>
                  <a:pt x="49477" y="40553"/>
                </a:lnTo>
                <a:lnTo>
                  <a:pt x="51580" y="39180"/>
                </a:lnTo>
                <a:lnTo>
                  <a:pt x="51845" y="39452"/>
                </a:lnTo>
                <a:lnTo>
                  <a:pt x="52240" y="39728"/>
                </a:lnTo>
                <a:lnTo>
                  <a:pt x="52764" y="39864"/>
                </a:lnTo>
                <a:lnTo>
                  <a:pt x="53289" y="39728"/>
                </a:lnTo>
                <a:lnTo>
                  <a:pt x="54473" y="39316"/>
                </a:lnTo>
                <a:lnTo>
                  <a:pt x="55793" y="39039"/>
                </a:lnTo>
                <a:lnTo>
                  <a:pt x="57107" y="38768"/>
                </a:lnTo>
                <a:lnTo>
                  <a:pt x="58421" y="38768"/>
                </a:lnTo>
                <a:lnTo>
                  <a:pt x="59740" y="38627"/>
                </a:lnTo>
                <a:close/>
                <a:moveTo>
                  <a:pt x="11712" y="70103"/>
                </a:moveTo>
                <a:lnTo>
                  <a:pt x="12896" y="70244"/>
                </a:lnTo>
                <a:lnTo>
                  <a:pt x="13821" y="70515"/>
                </a:lnTo>
                <a:lnTo>
                  <a:pt x="14740" y="71204"/>
                </a:lnTo>
                <a:lnTo>
                  <a:pt x="15529" y="71893"/>
                </a:lnTo>
                <a:lnTo>
                  <a:pt x="16319" y="72854"/>
                </a:lnTo>
                <a:lnTo>
                  <a:pt x="16979" y="73955"/>
                </a:lnTo>
                <a:lnTo>
                  <a:pt x="12501" y="76429"/>
                </a:lnTo>
                <a:lnTo>
                  <a:pt x="11712" y="76842"/>
                </a:lnTo>
                <a:lnTo>
                  <a:pt x="10528" y="77802"/>
                </a:lnTo>
                <a:lnTo>
                  <a:pt x="9873" y="78214"/>
                </a:lnTo>
                <a:lnTo>
                  <a:pt x="9479" y="78762"/>
                </a:lnTo>
                <a:lnTo>
                  <a:pt x="9343" y="79316"/>
                </a:lnTo>
                <a:lnTo>
                  <a:pt x="9479" y="79452"/>
                </a:lnTo>
                <a:lnTo>
                  <a:pt x="9608" y="79587"/>
                </a:lnTo>
                <a:lnTo>
                  <a:pt x="10268" y="80000"/>
                </a:lnTo>
                <a:lnTo>
                  <a:pt x="11058" y="80000"/>
                </a:lnTo>
                <a:lnTo>
                  <a:pt x="11847" y="79728"/>
                </a:lnTo>
                <a:lnTo>
                  <a:pt x="12636" y="79452"/>
                </a:lnTo>
                <a:lnTo>
                  <a:pt x="14215" y="78627"/>
                </a:lnTo>
                <a:lnTo>
                  <a:pt x="15529" y="77802"/>
                </a:lnTo>
                <a:lnTo>
                  <a:pt x="18028" y="76429"/>
                </a:lnTo>
                <a:lnTo>
                  <a:pt x="18422" y="78491"/>
                </a:lnTo>
                <a:lnTo>
                  <a:pt x="18558" y="80412"/>
                </a:lnTo>
                <a:lnTo>
                  <a:pt x="18422" y="81237"/>
                </a:lnTo>
                <a:lnTo>
                  <a:pt x="18293" y="82203"/>
                </a:lnTo>
                <a:lnTo>
                  <a:pt x="18028" y="83027"/>
                </a:lnTo>
                <a:lnTo>
                  <a:pt x="17633" y="83711"/>
                </a:lnTo>
                <a:lnTo>
                  <a:pt x="17238" y="84400"/>
                </a:lnTo>
                <a:lnTo>
                  <a:pt x="16584" y="85089"/>
                </a:lnTo>
                <a:lnTo>
                  <a:pt x="16054" y="85637"/>
                </a:lnTo>
                <a:lnTo>
                  <a:pt x="15400" y="86049"/>
                </a:lnTo>
                <a:lnTo>
                  <a:pt x="14610" y="86597"/>
                </a:lnTo>
                <a:lnTo>
                  <a:pt x="13950" y="86874"/>
                </a:lnTo>
                <a:lnTo>
                  <a:pt x="12372" y="87422"/>
                </a:lnTo>
                <a:lnTo>
                  <a:pt x="11452" y="87422"/>
                </a:lnTo>
                <a:lnTo>
                  <a:pt x="10663" y="87563"/>
                </a:lnTo>
                <a:lnTo>
                  <a:pt x="9873" y="87422"/>
                </a:lnTo>
                <a:lnTo>
                  <a:pt x="8949" y="87287"/>
                </a:lnTo>
                <a:lnTo>
                  <a:pt x="8159" y="87010"/>
                </a:lnTo>
                <a:lnTo>
                  <a:pt x="7370" y="86739"/>
                </a:lnTo>
                <a:lnTo>
                  <a:pt x="6715" y="86326"/>
                </a:lnTo>
                <a:lnTo>
                  <a:pt x="6056" y="85773"/>
                </a:lnTo>
                <a:lnTo>
                  <a:pt x="5531" y="85225"/>
                </a:lnTo>
                <a:lnTo>
                  <a:pt x="5001" y="84536"/>
                </a:lnTo>
                <a:lnTo>
                  <a:pt x="4212" y="83163"/>
                </a:lnTo>
                <a:lnTo>
                  <a:pt x="3558" y="81513"/>
                </a:lnTo>
                <a:lnTo>
                  <a:pt x="3293" y="79864"/>
                </a:lnTo>
                <a:lnTo>
                  <a:pt x="3293" y="78079"/>
                </a:lnTo>
                <a:lnTo>
                  <a:pt x="3558" y="76429"/>
                </a:lnTo>
                <a:lnTo>
                  <a:pt x="3817" y="75605"/>
                </a:lnTo>
                <a:lnTo>
                  <a:pt x="4212" y="74780"/>
                </a:lnTo>
                <a:lnTo>
                  <a:pt x="4607" y="73955"/>
                </a:lnTo>
                <a:lnTo>
                  <a:pt x="5136" y="73266"/>
                </a:lnTo>
                <a:lnTo>
                  <a:pt x="6450" y="71893"/>
                </a:lnTo>
                <a:lnTo>
                  <a:pt x="7764" y="70792"/>
                </a:lnTo>
                <a:lnTo>
                  <a:pt x="8159" y="71069"/>
                </a:lnTo>
                <a:lnTo>
                  <a:pt x="8554" y="71204"/>
                </a:lnTo>
                <a:lnTo>
                  <a:pt x="8949" y="71204"/>
                </a:lnTo>
                <a:lnTo>
                  <a:pt x="9343" y="71069"/>
                </a:lnTo>
                <a:lnTo>
                  <a:pt x="10663" y="70379"/>
                </a:lnTo>
                <a:lnTo>
                  <a:pt x="11712" y="70103"/>
                </a:lnTo>
                <a:close/>
                <a:moveTo>
                  <a:pt x="59210" y="98833"/>
                </a:moveTo>
                <a:lnTo>
                  <a:pt x="60529" y="99245"/>
                </a:lnTo>
                <a:lnTo>
                  <a:pt x="61714" y="99793"/>
                </a:lnTo>
                <a:lnTo>
                  <a:pt x="62898" y="100618"/>
                </a:lnTo>
                <a:lnTo>
                  <a:pt x="63817" y="101443"/>
                </a:lnTo>
                <a:lnTo>
                  <a:pt x="64607" y="102544"/>
                </a:lnTo>
                <a:lnTo>
                  <a:pt x="65396" y="103781"/>
                </a:lnTo>
                <a:lnTo>
                  <a:pt x="65791" y="105154"/>
                </a:lnTo>
                <a:lnTo>
                  <a:pt x="66186" y="106668"/>
                </a:lnTo>
                <a:lnTo>
                  <a:pt x="66186" y="107764"/>
                </a:lnTo>
                <a:lnTo>
                  <a:pt x="66186" y="108730"/>
                </a:lnTo>
                <a:lnTo>
                  <a:pt x="66056" y="109690"/>
                </a:lnTo>
                <a:lnTo>
                  <a:pt x="65791" y="110651"/>
                </a:lnTo>
                <a:lnTo>
                  <a:pt x="65396" y="111475"/>
                </a:lnTo>
                <a:lnTo>
                  <a:pt x="65001" y="112300"/>
                </a:lnTo>
                <a:lnTo>
                  <a:pt x="64477" y="112989"/>
                </a:lnTo>
                <a:lnTo>
                  <a:pt x="63947" y="113678"/>
                </a:lnTo>
                <a:lnTo>
                  <a:pt x="63293" y="114362"/>
                </a:lnTo>
                <a:lnTo>
                  <a:pt x="62503" y="114915"/>
                </a:lnTo>
                <a:lnTo>
                  <a:pt x="61714" y="115328"/>
                </a:lnTo>
                <a:lnTo>
                  <a:pt x="60924" y="115740"/>
                </a:lnTo>
                <a:lnTo>
                  <a:pt x="60135" y="116153"/>
                </a:lnTo>
                <a:lnTo>
                  <a:pt x="59210" y="116424"/>
                </a:lnTo>
                <a:lnTo>
                  <a:pt x="58291" y="116565"/>
                </a:lnTo>
                <a:lnTo>
                  <a:pt x="57372" y="116701"/>
                </a:lnTo>
                <a:lnTo>
                  <a:pt x="56447" y="116565"/>
                </a:lnTo>
                <a:lnTo>
                  <a:pt x="55657" y="116424"/>
                </a:lnTo>
                <a:lnTo>
                  <a:pt x="54868" y="116288"/>
                </a:lnTo>
                <a:lnTo>
                  <a:pt x="54078" y="115876"/>
                </a:lnTo>
                <a:lnTo>
                  <a:pt x="53289" y="115599"/>
                </a:lnTo>
                <a:lnTo>
                  <a:pt x="52635" y="115051"/>
                </a:lnTo>
                <a:lnTo>
                  <a:pt x="51975" y="114503"/>
                </a:lnTo>
                <a:lnTo>
                  <a:pt x="51450" y="113814"/>
                </a:lnTo>
                <a:lnTo>
                  <a:pt x="50396" y="112441"/>
                </a:lnTo>
                <a:lnTo>
                  <a:pt x="49736" y="110927"/>
                </a:lnTo>
                <a:lnTo>
                  <a:pt x="49212" y="109278"/>
                </a:lnTo>
                <a:lnTo>
                  <a:pt x="49212" y="108318"/>
                </a:lnTo>
                <a:lnTo>
                  <a:pt x="49082" y="107493"/>
                </a:lnTo>
                <a:lnTo>
                  <a:pt x="49212" y="106668"/>
                </a:lnTo>
                <a:lnTo>
                  <a:pt x="49342" y="105702"/>
                </a:lnTo>
                <a:lnTo>
                  <a:pt x="49607" y="104877"/>
                </a:lnTo>
                <a:lnTo>
                  <a:pt x="50001" y="104053"/>
                </a:lnTo>
                <a:lnTo>
                  <a:pt x="50921" y="102680"/>
                </a:lnTo>
                <a:lnTo>
                  <a:pt x="51975" y="101307"/>
                </a:lnTo>
                <a:lnTo>
                  <a:pt x="52894" y="100618"/>
                </a:lnTo>
                <a:lnTo>
                  <a:pt x="53819" y="99929"/>
                </a:lnTo>
                <a:lnTo>
                  <a:pt x="54868" y="99517"/>
                </a:lnTo>
                <a:lnTo>
                  <a:pt x="55922" y="99104"/>
                </a:lnTo>
                <a:lnTo>
                  <a:pt x="55922" y="99104"/>
                </a:lnTo>
                <a:lnTo>
                  <a:pt x="55793" y="103505"/>
                </a:lnTo>
                <a:lnTo>
                  <a:pt x="55922" y="105567"/>
                </a:lnTo>
                <a:lnTo>
                  <a:pt x="55922" y="106668"/>
                </a:lnTo>
                <a:lnTo>
                  <a:pt x="56187" y="107628"/>
                </a:lnTo>
                <a:lnTo>
                  <a:pt x="56447" y="108176"/>
                </a:lnTo>
                <a:lnTo>
                  <a:pt x="56712" y="108453"/>
                </a:lnTo>
                <a:lnTo>
                  <a:pt x="57107" y="108589"/>
                </a:lnTo>
                <a:lnTo>
                  <a:pt x="57896" y="108589"/>
                </a:lnTo>
                <a:lnTo>
                  <a:pt x="58161" y="108453"/>
                </a:lnTo>
                <a:lnTo>
                  <a:pt x="58556" y="108176"/>
                </a:lnTo>
                <a:lnTo>
                  <a:pt x="58686" y="107628"/>
                </a:lnTo>
                <a:lnTo>
                  <a:pt x="59080" y="105567"/>
                </a:lnTo>
                <a:lnTo>
                  <a:pt x="59210" y="103369"/>
                </a:lnTo>
                <a:lnTo>
                  <a:pt x="59210" y="101030"/>
                </a:lnTo>
                <a:lnTo>
                  <a:pt x="59210" y="98833"/>
                </a:lnTo>
                <a:close/>
                <a:moveTo>
                  <a:pt x="96580" y="5"/>
                </a:moveTo>
                <a:lnTo>
                  <a:pt x="95791" y="141"/>
                </a:lnTo>
                <a:lnTo>
                  <a:pt x="94342" y="553"/>
                </a:lnTo>
                <a:lnTo>
                  <a:pt x="93028" y="965"/>
                </a:lnTo>
                <a:lnTo>
                  <a:pt x="91973" y="1655"/>
                </a:lnTo>
                <a:lnTo>
                  <a:pt x="91054" y="2344"/>
                </a:lnTo>
                <a:lnTo>
                  <a:pt x="90129" y="3304"/>
                </a:lnTo>
                <a:lnTo>
                  <a:pt x="89340" y="4264"/>
                </a:lnTo>
                <a:lnTo>
                  <a:pt x="88686" y="5366"/>
                </a:lnTo>
                <a:lnTo>
                  <a:pt x="88156" y="6468"/>
                </a:lnTo>
                <a:lnTo>
                  <a:pt x="87761" y="7699"/>
                </a:lnTo>
                <a:lnTo>
                  <a:pt x="87366" y="8801"/>
                </a:lnTo>
                <a:lnTo>
                  <a:pt x="87107" y="10173"/>
                </a:lnTo>
                <a:lnTo>
                  <a:pt x="86971" y="11410"/>
                </a:lnTo>
                <a:lnTo>
                  <a:pt x="86971" y="12647"/>
                </a:lnTo>
                <a:lnTo>
                  <a:pt x="87107" y="14026"/>
                </a:lnTo>
                <a:lnTo>
                  <a:pt x="87366" y="15263"/>
                </a:lnTo>
                <a:lnTo>
                  <a:pt x="87631" y="16500"/>
                </a:lnTo>
                <a:lnTo>
                  <a:pt x="88421" y="18833"/>
                </a:lnTo>
                <a:lnTo>
                  <a:pt x="88945" y="20211"/>
                </a:lnTo>
                <a:lnTo>
                  <a:pt x="89605" y="21584"/>
                </a:lnTo>
                <a:lnTo>
                  <a:pt x="87631" y="24058"/>
                </a:lnTo>
                <a:lnTo>
                  <a:pt x="85392" y="26532"/>
                </a:lnTo>
                <a:lnTo>
                  <a:pt x="81445" y="30379"/>
                </a:lnTo>
                <a:lnTo>
                  <a:pt x="77368" y="34232"/>
                </a:lnTo>
                <a:lnTo>
                  <a:pt x="74475" y="36842"/>
                </a:lnTo>
                <a:lnTo>
                  <a:pt x="73815" y="37531"/>
                </a:lnTo>
                <a:lnTo>
                  <a:pt x="73161" y="38214"/>
                </a:lnTo>
                <a:lnTo>
                  <a:pt x="72631" y="39039"/>
                </a:lnTo>
                <a:lnTo>
                  <a:pt x="72372" y="39864"/>
                </a:lnTo>
                <a:lnTo>
                  <a:pt x="70528" y="38627"/>
                </a:lnTo>
                <a:lnTo>
                  <a:pt x="68554" y="37531"/>
                </a:lnTo>
                <a:lnTo>
                  <a:pt x="66450" y="36706"/>
                </a:lnTo>
                <a:lnTo>
                  <a:pt x="64342" y="36153"/>
                </a:lnTo>
                <a:lnTo>
                  <a:pt x="62238" y="35605"/>
                </a:lnTo>
                <a:lnTo>
                  <a:pt x="60000" y="35469"/>
                </a:lnTo>
                <a:lnTo>
                  <a:pt x="57766" y="35469"/>
                </a:lnTo>
                <a:lnTo>
                  <a:pt x="55528" y="35740"/>
                </a:lnTo>
                <a:lnTo>
                  <a:pt x="55398" y="35605"/>
                </a:lnTo>
                <a:lnTo>
                  <a:pt x="53949" y="35605"/>
                </a:lnTo>
                <a:lnTo>
                  <a:pt x="52764" y="35881"/>
                </a:lnTo>
                <a:lnTo>
                  <a:pt x="51710" y="36153"/>
                </a:lnTo>
                <a:lnTo>
                  <a:pt x="50661" y="36565"/>
                </a:lnTo>
                <a:lnTo>
                  <a:pt x="49607" y="36977"/>
                </a:lnTo>
                <a:lnTo>
                  <a:pt x="48552" y="37666"/>
                </a:lnTo>
                <a:lnTo>
                  <a:pt x="46714" y="39039"/>
                </a:lnTo>
                <a:lnTo>
                  <a:pt x="45789" y="37666"/>
                </a:lnTo>
                <a:lnTo>
                  <a:pt x="44740" y="36294"/>
                </a:lnTo>
                <a:lnTo>
                  <a:pt x="42631" y="33820"/>
                </a:lnTo>
                <a:lnTo>
                  <a:pt x="36975" y="26945"/>
                </a:lnTo>
                <a:lnTo>
                  <a:pt x="37764" y="26256"/>
                </a:lnTo>
                <a:lnTo>
                  <a:pt x="38424" y="25431"/>
                </a:lnTo>
                <a:lnTo>
                  <a:pt x="39214" y="24335"/>
                </a:lnTo>
                <a:lnTo>
                  <a:pt x="39738" y="23234"/>
                </a:lnTo>
                <a:lnTo>
                  <a:pt x="40003" y="21996"/>
                </a:lnTo>
                <a:lnTo>
                  <a:pt x="40263" y="20759"/>
                </a:lnTo>
                <a:lnTo>
                  <a:pt x="40263" y="19522"/>
                </a:lnTo>
                <a:lnTo>
                  <a:pt x="40263" y="18149"/>
                </a:lnTo>
                <a:lnTo>
                  <a:pt x="40133" y="16912"/>
                </a:lnTo>
                <a:lnTo>
                  <a:pt x="39868" y="15675"/>
                </a:lnTo>
                <a:lnTo>
                  <a:pt x="39214" y="13060"/>
                </a:lnTo>
                <a:lnTo>
                  <a:pt x="38684" y="11823"/>
                </a:lnTo>
                <a:lnTo>
                  <a:pt x="38159" y="10727"/>
                </a:lnTo>
                <a:lnTo>
                  <a:pt x="37505" y="9625"/>
                </a:lnTo>
                <a:lnTo>
                  <a:pt x="36845" y="8524"/>
                </a:lnTo>
                <a:lnTo>
                  <a:pt x="35926" y="7563"/>
                </a:lnTo>
                <a:lnTo>
                  <a:pt x="35001" y="6739"/>
                </a:lnTo>
                <a:lnTo>
                  <a:pt x="33817" y="6055"/>
                </a:lnTo>
                <a:lnTo>
                  <a:pt x="32633" y="5778"/>
                </a:lnTo>
                <a:lnTo>
                  <a:pt x="31319" y="5643"/>
                </a:lnTo>
                <a:lnTo>
                  <a:pt x="30135" y="5914"/>
                </a:lnTo>
                <a:lnTo>
                  <a:pt x="28950" y="5643"/>
                </a:lnTo>
                <a:lnTo>
                  <a:pt x="27766" y="5643"/>
                </a:lnTo>
                <a:lnTo>
                  <a:pt x="26712" y="5914"/>
                </a:lnTo>
                <a:lnTo>
                  <a:pt x="25793" y="6191"/>
                </a:lnTo>
                <a:lnTo>
                  <a:pt x="24738" y="6739"/>
                </a:lnTo>
                <a:lnTo>
                  <a:pt x="23949" y="7287"/>
                </a:lnTo>
                <a:lnTo>
                  <a:pt x="23029" y="8111"/>
                </a:lnTo>
                <a:lnTo>
                  <a:pt x="22240" y="8936"/>
                </a:lnTo>
                <a:lnTo>
                  <a:pt x="21580" y="9902"/>
                </a:lnTo>
                <a:lnTo>
                  <a:pt x="20926" y="10862"/>
                </a:lnTo>
                <a:lnTo>
                  <a:pt x="20396" y="11964"/>
                </a:lnTo>
                <a:lnTo>
                  <a:pt x="19872" y="12924"/>
                </a:lnTo>
                <a:lnTo>
                  <a:pt x="19477" y="14161"/>
                </a:lnTo>
                <a:lnTo>
                  <a:pt x="19082" y="15263"/>
                </a:lnTo>
                <a:lnTo>
                  <a:pt x="18952" y="16359"/>
                </a:lnTo>
                <a:lnTo>
                  <a:pt x="18817" y="17460"/>
                </a:lnTo>
                <a:lnTo>
                  <a:pt x="18687" y="18833"/>
                </a:lnTo>
                <a:lnTo>
                  <a:pt x="18817" y="20211"/>
                </a:lnTo>
                <a:lnTo>
                  <a:pt x="19082" y="21584"/>
                </a:lnTo>
                <a:lnTo>
                  <a:pt x="19347" y="22686"/>
                </a:lnTo>
                <a:lnTo>
                  <a:pt x="19872" y="23923"/>
                </a:lnTo>
                <a:lnTo>
                  <a:pt x="20396" y="24883"/>
                </a:lnTo>
                <a:lnTo>
                  <a:pt x="21056" y="25843"/>
                </a:lnTo>
                <a:lnTo>
                  <a:pt x="21845" y="26668"/>
                </a:lnTo>
                <a:lnTo>
                  <a:pt x="22764" y="27493"/>
                </a:lnTo>
                <a:lnTo>
                  <a:pt x="23689" y="28046"/>
                </a:lnTo>
                <a:lnTo>
                  <a:pt x="24738" y="28594"/>
                </a:lnTo>
                <a:lnTo>
                  <a:pt x="25793" y="29007"/>
                </a:lnTo>
                <a:lnTo>
                  <a:pt x="26977" y="29419"/>
                </a:lnTo>
                <a:lnTo>
                  <a:pt x="28291" y="29555"/>
                </a:lnTo>
                <a:lnTo>
                  <a:pt x="30924" y="29555"/>
                </a:lnTo>
                <a:lnTo>
                  <a:pt x="31843" y="29283"/>
                </a:lnTo>
                <a:lnTo>
                  <a:pt x="32898" y="29142"/>
                </a:lnTo>
                <a:lnTo>
                  <a:pt x="34607" y="28459"/>
                </a:lnTo>
                <a:lnTo>
                  <a:pt x="36975" y="31481"/>
                </a:lnTo>
                <a:lnTo>
                  <a:pt x="39343" y="34368"/>
                </a:lnTo>
                <a:lnTo>
                  <a:pt x="41842" y="37802"/>
                </a:lnTo>
                <a:lnTo>
                  <a:pt x="43161" y="39452"/>
                </a:lnTo>
                <a:lnTo>
                  <a:pt x="43815" y="40141"/>
                </a:lnTo>
                <a:lnTo>
                  <a:pt x="44605" y="40830"/>
                </a:lnTo>
                <a:lnTo>
                  <a:pt x="43161" y="42479"/>
                </a:lnTo>
                <a:lnTo>
                  <a:pt x="41842" y="44129"/>
                </a:lnTo>
                <a:lnTo>
                  <a:pt x="40657" y="46049"/>
                </a:lnTo>
                <a:lnTo>
                  <a:pt x="39608" y="48111"/>
                </a:lnTo>
                <a:lnTo>
                  <a:pt x="38819" y="50314"/>
                </a:lnTo>
                <a:lnTo>
                  <a:pt x="38289" y="52647"/>
                </a:lnTo>
                <a:lnTo>
                  <a:pt x="37900" y="54986"/>
                </a:lnTo>
                <a:lnTo>
                  <a:pt x="37900" y="57319"/>
                </a:lnTo>
                <a:lnTo>
                  <a:pt x="37900" y="59658"/>
                </a:lnTo>
                <a:lnTo>
                  <a:pt x="38289" y="61996"/>
                </a:lnTo>
                <a:lnTo>
                  <a:pt x="38684" y="64058"/>
                </a:lnTo>
                <a:lnTo>
                  <a:pt x="37764" y="64194"/>
                </a:lnTo>
                <a:lnTo>
                  <a:pt x="36845" y="64471"/>
                </a:lnTo>
                <a:lnTo>
                  <a:pt x="34872" y="65295"/>
                </a:lnTo>
                <a:lnTo>
                  <a:pt x="31319" y="66945"/>
                </a:lnTo>
                <a:lnTo>
                  <a:pt x="26582" y="69007"/>
                </a:lnTo>
                <a:lnTo>
                  <a:pt x="21975" y="71204"/>
                </a:lnTo>
                <a:lnTo>
                  <a:pt x="19477" y="72577"/>
                </a:lnTo>
                <a:lnTo>
                  <a:pt x="18558" y="71340"/>
                </a:lnTo>
                <a:lnTo>
                  <a:pt x="17633" y="70244"/>
                </a:lnTo>
                <a:lnTo>
                  <a:pt x="16714" y="69278"/>
                </a:lnTo>
                <a:lnTo>
                  <a:pt x="15529" y="68453"/>
                </a:lnTo>
                <a:lnTo>
                  <a:pt x="14345" y="67905"/>
                </a:lnTo>
                <a:lnTo>
                  <a:pt x="13161" y="67493"/>
                </a:lnTo>
                <a:lnTo>
                  <a:pt x="11847" y="67357"/>
                </a:lnTo>
                <a:lnTo>
                  <a:pt x="10398" y="67493"/>
                </a:lnTo>
                <a:lnTo>
                  <a:pt x="9608" y="67357"/>
                </a:lnTo>
                <a:lnTo>
                  <a:pt x="8819" y="67493"/>
                </a:lnTo>
                <a:lnTo>
                  <a:pt x="7900" y="67628"/>
                </a:lnTo>
                <a:lnTo>
                  <a:pt x="7110" y="68041"/>
                </a:lnTo>
                <a:lnTo>
                  <a:pt x="5531" y="68865"/>
                </a:lnTo>
                <a:lnTo>
                  <a:pt x="4347" y="69967"/>
                </a:lnTo>
                <a:lnTo>
                  <a:pt x="3422" y="70792"/>
                </a:lnTo>
                <a:lnTo>
                  <a:pt x="2633" y="71617"/>
                </a:lnTo>
                <a:lnTo>
                  <a:pt x="1979" y="72577"/>
                </a:lnTo>
                <a:lnTo>
                  <a:pt x="1449" y="73678"/>
                </a:lnTo>
                <a:lnTo>
                  <a:pt x="924" y="74780"/>
                </a:lnTo>
                <a:lnTo>
                  <a:pt x="529" y="75876"/>
                </a:lnTo>
                <a:lnTo>
                  <a:pt x="264" y="77113"/>
                </a:lnTo>
                <a:lnTo>
                  <a:pt x="135" y="78214"/>
                </a:lnTo>
                <a:lnTo>
                  <a:pt x="5" y="79587"/>
                </a:lnTo>
                <a:lnTo>
                  <a:pt x="135" y="80824"/>
                </a:lnTo>
                <a:lnTo>
                  <a:pt x="400" y="81926"/>
                </a:lnTo>
                <a:lnTo>
                  <a:pt x="659" y="83163"/>
                </a:lnTo>
                <a:lnTo>
                  <a:pt x="1054" y="84264"/>
                </a:lnTo>
                <a:lnTo>
                  <a:pt x="1714" y="85225"/>
                </a:lnTo>
                <a:lnTo>
                  <a:pt x="2373" y="86185"/>
                </a:lnTo>
                <a:lnTo>
                  <a:pt x="3028" y="87151"/>
                </a:lnTo>
                <a:lnTo>
                  <a:pt x="3817" y="87976"/>
                </a:lnTo>
                <a:lnTo>
                  <a:pt x="4742" y="88659"/>
                </a:lnTo>
                <a:lnTo>
                  <a:pt x="5791" y="89348"/>
                </a:lnTo>
                <a:lnTo>
                  <a:pt x="6715" y="89896"/>
                </a:lnTo>
                <a:lnTo>
                  <a:pt x="7764" y="90309"/>
                </a:lnTo>
                <a:lnTo>
                  <a:pt x="8949" y="90586"/>
                </a:lnTo>
                <a:lnTo>
                  <a:pt x="10003" y="90862"/>
                </a:lnTo>
                <a:lnTo>
                  <a:pt x="12501" y="90862"/>
                </a:lnTo>
                <a:lnTo>
                  <a:pt x="13686" y="90586"/>
                </a:lnTo>
                <a:lnTo>
                  <a:pt x="14740" y="90173"/>
                </a:lnTo>
                <a:lnTo>
                  <a:pt x="15794" y="89761"/>
                </a:lnTo>
                <a:lnTo>
                  <a:pt x="16714" y="89213"/>
                </a:lnTo>
                <a:lnTo>
                  <a:pt x="17503" y="88524"/>
                </a:lnTo>
                <a:lnTo>
                  <a:pt x="18293" y="87699"/>
                </a:lnTo>
                <a:lnTo>
                  <a:pt x="19082" y="86739"/>
                </a:lnTo>
                <a:lnTo>
                  <a:pt x="19607" y="85773"/>
                </a:lnTo>
                <a:lnTo>
                  <a:pt x="20136" y="84812"/>
                </a:lnTo>
                <a:lnTo>
                  <a:pt x="20531" y="83711"/>
                </a:lnTo>
                <a:lnTo>
                  <a:pt x="20926" y="82615"/>
                </a:lnTo>
                <a:lnTo>
                  <a:pt x="21186" y="81378"/>
                </a:lnTo>
                <a:lnTo>
                  <a:pt x="21186" y="80276"/>
                </a:lnTo>
                <a:lnTo>
                  <a:pt x="21321" y="79039"/>
                </a:lnTo>
                <a:lnTo>
                  <a:pt x="21186" y="77802"/>
                </a:lnTo>
                <a:lnTo>
                  <a:pt x="20926" y="76429"/>
                </a:lnTo>
                <a:lnTo>
                  <a:pt x="20531" y="75192"/>
                </a:lnTo>
                <a:lnTo>
                  <a:pt x="24343" y="73266"/>
                </a:lnTo>
                <a:lnTo>
                  <a:pt x="29080" y="71069"/>
                </a:lnTo>
                <a:lnTo>
                  <a:pt x="33817" y="69007"/>
                </a:lnTo>
                <a:lnTo>
                  <a:pt x="35266" y="68453"/>
                </a:lnTo>
                <a:lnTo>
                  <a:pt x="36715" y="67905"/>
                </a:lnTo>
                <a:lnTo>
                  <a:pt x="38289" y="67357"/>
                </a:lnTo>
                <a:lnTo>
                  <a:pt x="38949" y="66945"/>
                </a:lnTo>
                <a:lnTo>
                  <a:pt x="39608" y="66532"/>
                </a:lnTo>
                <a:lnTo>
                  <a:pt x="40133" y="67905"/>
                </a:lnTo>
                <a:lnTo>
                  <a:pt x="40793" y="69142"/>
                </a:lnTo>
                <a:lnTo>
                  <a:pt x="41582" y="70379"/>
                </a:lnTo>
                <a:lnTo>
                  <a:pt x="42372" y="71617"/>
                </a:lnTo>
                <a:lnTo>
                  <a:pt x="43291" y="72718"/>
                </a:lnTo>
                <a:lnTo>
                  <a:pt x="44210" y="73678"/>
                </a:lnTo>
                <a:lnTo>
                  <a:pt x="45264" y="74639"/>
                </a:lnTo>
                <a:lnTo>
                  <a:pt x="46319" y="75605"/>
                </a:lnTo>
                <a:lnTo>
                  <a:pt x="47503" y="76429"/>
                </a:lnTo>
                <a:lnTo>
                  <a:pt x="48687" y="77113"/>
                </a:lnTo>
                <a:lnTo>
                  <a:pt x="49872" y="77802"/>
                </a:lnTo>
                <a:lnTo>
                  <a:pt x="51186" y="78350"/>
                </a:lnTo>
                <a:lnTo>
                  <a:pt x="52370" y="78904"/>
                </a:lnTo>
                <a:lnTo>
                  <a:pt x="53684" y="79316"/>
                </a:lnTo>
                <a:lnTo>
                  <a:pt x="55133" y="79728"/>
                </a:lnTo>
                <a:lnTo>
                  <a:pt x="56447" y="80000"/>
                </a:lnTo>
                <a:lnTo>
                  <a:pt x="56187" y="80824"/>
                </a:lnTo>
                <a:lnTo>
                  <a:pt x="56052" y="81649"/>
                </a:lnTo>
                <a:lnTo>
                  <a:pt x="55922" y="83852"/>
                </a:lnTo>
                <a:lnTo>
                  <a:pt x="55922" y="85914"/>
                </a:lnTo>
                <a:lnTo>
                  <a:pt x="55922" y="90173"/>
                </a:lnTo>
                <a:lnTo>
                  <a:pt x="55922" y="95670"/>
                </a:lnTo>
                <a:lnTo>
                  <a:pt x="55263" y="95811"/>
                </a:lnTo>
                <a:lnTo>
                  <a:pt x="54868" y="95946"/>
                </a:lnTo>
                <a:lnTo>
                  <a:pt x="54608" y="96223"/>
                </a:lnTo>
                <a:lnTo>
                  <a:pt x="54473" y="96494"/>
                </a:lnTo>
                <a:lnTo>
                  <a:pt x="54343" y="96907"/>
                </a:lnTo>
                <a:lnTo>
                  <a:pt x="52764" y="97460"/>
                </a:lnTo>
                <a:lnTo>
                  <a:pt x="51315" y="98285"/>
                </a:lnTo>
                <a:lnTo>
                  <a:pt x="50001" y="99245"/>
                </a:lnTo>
                <a:lnTo>
                  <a:pt x="48817" y="100341"/>
                </a:lnTo>
                <a:lnTo>
                  <a:pt x="47763" y="101720"/>
                </a:lnTo>
                <a:lnTo>
                  <a:pt x="46973" y="103369"/>
                </a:lnTo>
                <a:lnTo>
                  <a:pt x="46449" y="105019"/>
                </a:lnTo>
                <a:lnTo>
                  <a:pt x="46054" y="106804"/>
                </a:lnTo>
                <a:lnTo>
                  <a:pt x="46054" y="108041"/>
                </a:lnTo>
                <a:lnTo>
                  <a:pt x="46054" y="109278"/>
                </a:lnTo>
                <a:lnTo>
                  <a:pt x="46319" y="110515"/>
                </a:lnTo>
                <a:lnTo>
                  <a:pt x="46578" y="111752"/>
                </a:lnTo>
                <a:lnTo>
                  <a:pt x="47108" y="112854"/>
                </a:lnTo>
                <a:lnTo>
                  <a:pt x="47633" y="113950"/>
                </a:lnTo>
                <a:lnTo>
                  <a:pt x="48293" y="114915"/>
                </a:lnTo>
                <a:lnTo>
                  <a:pt x="48947" y="115876"/>
                </a:lnTo>
                <a:lnTo>
                  <a:pt x="49736" y="116701"/>
                </a:lnTo>
                <a:lnTo>
                  <a:pt x="50661" y="117525"/>
                </a:lnTo>
                <a:lnTo>
                  <a:pt x="51710" y="118214"/>
                </a:lnTo>
                <a:lnTo>
                  <a:pt x="52764" y="118762"/>
                </a:lnTo>
                <a:lnTo>
                  <a:pt x="53819" y="119310"/>
                </a:lnTo>
                <a:lnTo>
                  <a:pt x="54868" y="119587"/>
                </a:lnTo>
                <a:lnTo>
                  <a:pt x="56052" y="119864"/>
                </a:lnTo>
                <a:lnTo>
                  <a:pt x="57372" y="120000"/>
                </a:lnTo>
                <a:lnTo>
                  <a:pt x="58686" y="120000"/>
                </a:lnTo>
                <a:lnTo>
                  <a:pt x="59870" y="119723"/>
                </a:lnTo>
                <a:lnTo>
                  <a:pt x="61054" y="119452"/>
                </a:lnTo>
                <a:lnTo>
                  <a:pt x="62108" y="119039"/>
                </a:lnTo>
                <a:lnTo>
                  <a:pt x="63157" y="118486"/>
                </a:lnTo>
                <a:lnTo>
                  <a:pt x="64212" y="117802"/>
                </a:lnTo>
                <a:lnTo>
                  <a:pt x="65131" y="116977"/>
                </a:lnTo>
                <a:lnTo>
                  <a:pt x="65921" y="116011"/>
                </a:lnTo>
                <a:lnTo>
                  <a:pt x="66580" y="115051"/>
                </a:lnTo>
                <a:lnTo>
                  <a:pt x="67240" y="113950"/>
                </a:lnTo>
                <a:lnTo>
                  <a:pt x="67764" y="112854"/>
                </a:lnTo>
                <a:lnTo>
                  <a:pt x="68289" y="111752"/>
                </a:lnTo>
                <a:lnTo>
                  <a:pt x="68554" y="110515"/>
                </a:lnTo>
                <a:lnTo>
                  <a:pt x="68819" y="109278"/>
                </a:lnTo>
                <a:lnTo>
                  <a:pt x="68949" y="108041"/>
                </a:lnTo>
                <a:lnTo>
                  <a:pt x="68949" y="106668"/>
                </a:lnTo>
                <a:lnTo>
                  <a:pt x="68819" y="105702"/>
                </a:lnTo>
                <a:lnTo>
                  <a:pt x="68554" y="104606"/>
                </a:lnTo>
                <a:lnTo>
                  <a:pt x="68289" y="103640"/>
                </a:lnTo>
                <a:lnTo>
                  <a:pt x="68029" y="102680"/>
                </a:lnTo>
                <a:lnTo>
                  <a:pt x="67500" y="101855"/>
                </a:lnTo>
                <a:lnTo>
                  <a:pt x="66975" y="101030"/>
                </a:lnTo>
                <a:lnTo>
                  <a:pt x="66450" y="100206"/>
                </a:lnTo>
                <a:lnTo>
                  <a:pt x="65791" y="99517"/>
                </a:lnTo>
                <a:lnTo>
                  <a:pt x="64342" y="98144"/>
                </a:lnTo>
                <a:lnTo>
                  <a:pt x="62763" y="97048"/>
                </a:lnTo>
                <a:lnTo>
                  <a:pt x="60924" y="96359"/>
                </a:lnTo>
                <a:lnTo>
                  <a:pt x="59080" y="95811"/>
                </a:lnTo>
                <a:lnTo>
                  <a:pt x="59080" y="94432"/>
                </a:lnTo>
                <a:lnTo>
                  <a:pt x="59080" y="88111"/>
                </a:lnTo>
                <a:lnTo>
                  <a:pt x="59080" y="84812"/>
                </a:lnTo>
                <a:lnTo>
                  <a:pt x="58950" y="82751"/>
                </a:lnTo>
                <a:lnTo>
                  <a:pt x="59080" y="81649"/>
                </a:lnTo>
                <a:lnTo>
                  <a:pt x="59080" y="81237"/>
                </a:lnTo>
                <a:lnTo>
                  <a:pt x="59345" y="80824"/>
                </a:lnTo>
                <a:lnTo>
                  <a:pt x="59475" y="80276"/>
                </a:lnTo>
                <a:lnTo>
                  <a:pt x="61714" y="80141"/>
                </a:lnTo>
                <a:lnTo>
                  <a:pt x="63947" y="79728"/>
                </a:lnTo>
                <a:lnTo>
                  <a:pt x="64477" y="79728"/>
                </a:lnTo>
                <a:lnTo>
                  <a:pt x="64872" y="79587"/>
                </a:lnTo>
                <a:lnTo>
                  <a:pt x="65001" y="79452"/>
                </a:lnTo>
                <a:lnTo>
                  <a:pt x="66315" y="79039"/>
                </a:lnTo>
                <a:lnTo>
                  <a:pt x="67500" y="78627"/>
                </a:lnTo>
                <a:lnTo>
                  <a:pt x="68819" y="78079"/>
                </a:lnTo>
                <a:lnTo>
                  <a:pt x="70003" y="77390"/>
                </a:lnTo>
                <a:lnTo>
                  <a:pt x="71052" y="76701"/>
                </a:lnTo>
                <a:lnTo>
                  <a:pt x="72107" y="75876"/>
                </a:lnTo>
                <a:lnTo>
                  <a:pt x="73161" y="75051"/>
                </a:lnTo>
                <a:lnTo>
                  <a:pt x="74080" y="74091"/>
                </a:lnTo>
                <a:lnTo>
                  <a:pt x="74740" y="74226"/>
                </a:lnTo>
                <a:lnTo>
                  <a:pt x="75000" y="74091"/>
                </a:lnTo>
                <a:lnTo>
                  <a:pt x="75264" y="73814"/>
                </a:lnTo>
                <a:lnTo>
                  <a:pt x="75394" y="73678"/>
                </a:lnTo>
                <a:lnTo>
                  <a:pt x="75394" y="73266"/>
                </a:lnTo>
                <a:lnTo>
                  <a:pt x="75264" y="72989"/>
                </a:lnTo>
                <a:lnTo>
                  <a:pt x="76184" y="71893"/>
                </a:lnTo>
                <a:lnTo>
                  <a:pt x="76973" y="70656"/>
                </a:lnTo>
                <a:lnTo>
                  <a:pt x="77763" y="69419"/>
                </a:lnTo>
                <a:lnTo>
                  <a:pt x="78422" y="68041"/>
                </a:lnTo>
                <a:lnTo>
                  <a:pt x="79082" y="66668"/>
                </a:lnTo>
                <a:lnTo>
                  <a:pt x="79607" y="65295"/>
                </a:lnTo>
                <a:lnTo>
                  <a:pt x="80001" y="63917"/>
                </a:lnTo>
                <a:lnTo>
                  <a:pt x="80396" y="62409"/>
                </a:lnTo>
                <a:lnTo>
                  <a:pt x="81050" y="62680"/>
                </a:lnTo>
                <a:lnTo>
                  <a:pt x="81840" y="62957"/>
                </a:lnTo>
                <a:lnTo>
                  <a:pt x="83289" y="63092"/>
                </a:lnTo>
                <a:lnTo>
                  <a:pt x="91449" y="64194"/>
                </a:lnTo>
                <a:lnTo>
                  <a:pt x="96710" y="65019"/>
                </a:lnTo>
                <a:lnTo>
                  <a:pt x="96840" y="66391"/>
                </a:lnTo>
                <a:lnTo>
                  <a:pt x="97235" y="67770"/>
                </a:lnTo>
                <a:lnTo>
                  <a:pt x="97629" y="69278"/>
                </a:lnTo>
                <a:lnTo>
                  <a:pt x="98289" y="70515"/>
                </a:lnTo>
                <a:lnTo>
                  <a:pt x="98949" y="71617"/>
                </a:lnTo>
                <a:lnTo>
                  <a:pt x="99738" y="72577"/>
                </a:lnTo>
                <a:lnTo>
                  <a:pt x="100657" y="73543"/>
                </a:lnTo>
                <a:lnTo>
                  <a:pt x="101577" y="74226"/>
                </a:lnTo>
                <a:lnTo>
                  <a:pt x="102501" y="74915"/>
                </a:lnTo>
                <a:lnTo>
                  <a:pt x="103550" y="75463"/>
                </a:lnTo>
                <a:lnTo>
                  <a:pt x="104605" y="75876"/>
                </a:lnTo>
                <a:lnTo>
                  <a:pt x="105789" y="76153"/>
                </a:lnTo>
                <a:lnTo>
                  <a:pt x="106843" y="76288"/>
                </a:lnTo>
                <a:lnTo>
                  <a:pt x="108028" y="76429"/>
                </a:lnTo>
                <a:lnTo>
                  <a:pt x="109212" y="76429"/>
                </a:lnTo>
                <a:lnTo>
                  <a:pt x="110396" y="76288"/>
                </a:lnTo>
                <a:lnTo>
                  <a:pt x="111445" y="76017"/>
                </a:lnTo>
                <a:lnTo>
                  <a:pt x="112629" y="75605"/>
                </a:lnTo>
                <a:lnTo>
                  <a:pt x="113684" y="75192"/>
                </a:lnTo>
                <a:lnTo>
                  <a:pt x="114738" y="74503"/>
                </a:lnTo>
                <a:lnTo>
                  <a:pt x="115787" y="73814"/>
                </a:lnTo>
                <a:lnTo>
                  <a:pt x="116842" y="72989"/>
                </a:lnTo>
                <a:lnTo>
                  <a:pt x="117631" y="72029"/>
                </a:lnTo>
                <a:lnTo>
                  <a:pt x="118291" y="71069"/>
                </a:lnTo>
                <a:lnTo>
                  <a:pt x="118815" y="69967"/>
                </a:lnTo>
                <a:lnTo>
                  <a:pt x="119340" y="68865"/>
                </a:lnTo>
                <a:lnTo>
                  <a:pt x="119605" y="67770"/>
                </a:lnTo>
                <a:lnTo>
                  <a:pt x="119870" y="66532"/>
                </a:lnTo>
                <a:lnTo>
                  <a:pt x="120000" y="65431"/>
                </a:lnTo>
                <a:lnTo>
                  <a:pt x="120000" y="64194"/>
                </a:lnTo>
                <a:lnTo>
                  <a:pt x="119735" y="62957"/>
                </a:lnTo>
                <a:lnTo>
                  <a:pt x="119475" y="61720"/>
                </a:lnTo>
                <a:lnTo>
                  <a:pt x="119080" y="60618"/>
                </a:lnTo>
                <a:lnTo>
                  <a:pt x="118686" y="59522"/>
                </a:lnTo>
                <a:lnTo>
                  <a:pt x="118026" y="58421"/>
                </a:lnTo>
                <a:lnTo>
                  <a:pt x="117236" y="57460"/>
                </a:lnTo>
                <a:lnTo>
                  <a:pt x="116577" y="56771"/>
                </a:lnTo>
                <a:lnTo>
                  <a:pt x="115787" y="56082"/>
                </a:lnTo>
                <a:lnTo>
                  <a:pt x="114998" y="55534"/>
                </a:lnTo>
                <a:lnTo>
                  <a:pt x="114208" y="54986"/>
                </a:lnTo>
                <a:lnTo>
                  <a:pt x="113289" y="54574"/>
                </a:lnTo>
                <a:lnTo>
                  <a:pt x="112370" y="54297"/>
                </a:lnTo>
                <a:lnTo>
                  <a:pt x="110396" y="53749"/>
                </a:lnTo>
                <a:lnTo>
                  <a:pt x="108287" y="53472"/>
                </a:lnTo>
                <a:lnTo>
                  <a:pt x="106313" y="53608"/>
                </a:lnTo>
                <a:lnTo>
                  <a:pt x="105264" y="53749"/>
                </a:lnTo>
                <a:lnTo>
                  <a:pt x="104340" y="54020"/>
                </a:lnTo>
                <a:lnTo>
                  <a:pt x="103421" y="54432"/>
                </a:lnTo>
                <a:lnTo>
                  <a:pt x="102501" y="54845"/>
                </a:lnTo>
                <a:lnTo>
                  <a:pt x="102366" y="54845"/>
                </a:lnTo>
                <a:lnTo>
                  <a:pt x="101317" y="55398"/>
                </a:lnTo>
                <a:lnTo>
                  <a:pt x="100263" y="56082"/>
                </a:lnTo>
                <a:lnTo>
                  <a:pt x="99343" y="56907"/>
                </a:lnTo>
                <a:lnTo>
                  <a:pt x="98684" y="57873"/>
                </a:lnTo>
                <a:lnTo>
                  <a:pt x="98024" y="58833"/>
                </a:lnTo>
                <a:lnTo>
                  <a:pt x="97500" y="59935"/>
                </a:lnTo>
                <a:lnTo>
                  <a:pt x="97105" y="61030"/>
                </a:lnTo>
                <a:lnTo>
                  <a:pt x="96840" y="62268"/>
                </a:lnTo>
                <a:lnTo>
                  <a:pt x="89735" y="61307"/>
                </a:lnTo>
                <a:lnTo>
                  <a:pt x="85922" y="60759"/>
                </a:lnTo>
                <a:lnTo>
                  <a:pt x="83024" y="60482"/>
                </a:lnTo>
                <a:lnTo>
                  <a:pt x="81710" y="60347"/>
                </a:lnTo>
                <a:lnTo>
                  <a:pt x="80661" y="60482"/>
                </a:lnTo>
                <a:lnTo>
                  <a:pt x="80791" y="58556"/>
                </a:lnTo>
                <a:lnTo>
                  <a:pt x="80791" y="56494"/>
                </a:lnTo>
                <a:lnTo>
                  <a:pt x="80661" y="54432"/>
                </a:lnTo>
                <a:lnTo>
                  <a:pt x="80266" y="52512"/>
                </a:lnTo>
                <a:lnTo>
                  <a:pt x="80526" y="52235"/>
                </a:lnTo>
                <a:lnTo>
                  <a:pt x="80526" y="52099"/>
                </a:lnTo>
                <a:lnTo>
                  <a:pt x="80396" y="51823"/>
                </a:lnTo>
                <a:lnTo>
                  <a:pt x="80266" y="51687"/>
                </a:lnTo>
                <a:lnTo>
                  <a:pt x="80131" y="51552"/>
                </a:lnTo>
                <a:lnTo>
                  <a:pt x="79607" y="50038"/>
                </a:lnTo>
                <a:lnTo>
                  <a:pt x="79082" y="48524"/>
                </a:lnTo>
                <a:lnTo>
                  <a:pt x="78422" y="47015"/>
                </a:lnTo>
                <a:lnTo>
                  <a:pt x="77633" y="45637"/>
                </a:lnTo>
                <a:lnTo>
                  <a:pt x="76714" y="44400"/>
                </a:lnTo>
                <a:lnTo>
                  <a:pt x="75789" y="43163"/>
                </a:lnTo>
                <a:lnTo>
                  <a:pt x="74740" y="42067"/>
                </a:lnTo>
                <a:lnTo>
                  <a:pt x="73686" y="40965"/>
                </a:lnTo>
                <a:lnTo>
                  <a:pt x="74475" y="40553"/>
                </a:lnTo>
                <a:lnTo>
                  <a:pt x="75264" y="40141"/>
                </a:lnTo>
                <a:lnTo>
                  <a:pt x="76714" y="38904"/>
                </a:lnTo>
                <a:lnTo>
                  <a:pt x="79342" y="36294"/>
                </a:lnTo>
                <a:lnTo>
                  <a:pt x="83813" y="32170"/>
                </a:lnTo>
                <a:lnTo>
                  <a:pt x="85922" y="30108"/>
                </a:lnTo>
                <a:lnTo>
                  <a:pt x="88026" y="27905"/>
                </a:lnTo>
                <a:lnTo>
                  <a:pt x="89870" y="25985"/>
                </a:lnTo>
                <a:lnTo>
                  <a:pt x="91449" y="23923"/>
                </a:lnTo>
                <a:lnTo>
                  <a:pt x="92498" y="24194"/>
                </a:lnTo>
                <a:lnTo>
                  <a:pt x="95526" y="24194"/>
                </a:lnTo>
                <a:lnTo>
                  <a:pt x="96840" y="24058"/>
                </a:lnTo>
                <a:lnTo>
                  <a:pt x="98024" y="23923"/>
                </a:lnTo>
                <a:lnTo>
                  <a:pt x="99208" y="23510"/>
                </a:lnTo>
                <a:lnTo>
                  <a:pt x="100392" y="23098"/>
                </a:lnTo>
                <a:lnTo>
                  <a:pt x="101577" y="22544"/>
                </a:lnTo>
                <a:lnTo>
                  <a:pt x="102631" y="21996"/>
                </a:lnTo>
                <a:lnTo>
                  <a:pt x="103550" y="21307"/>
                </a:lnTo>
                <a:lnTo>
                  <a:pt x="104605" y="20482"/>
                </a:lnTo>
                <a:lnTo>
                  <a:pt x="105394" y="19658"/>
                </a:lnTo>
                <a:lnTo>
                  <a:pt x="106184" y="18697"/>
                </a:lnTo>
                <a:lnTo>
                  <a:pt x="106973" y="17737"/>
                </a:lnTo>
                <a:lnTo>
                  <a:pt x="107498" y="16636"/>
                </a:lnTo>
                <a:lnTo>
                  <a:pt x="108028" y="15398"/>
                </a:lnTo>
                <a:lnTo>
                  <a:pt x="108422" y="14297"/>
                </a:lnTo>
                <a:lnTo>
                  <a:pt x="108817" y="12924"/>
                </a:lnTo>
                <a:lnTo>
                  <a:pt x="108947" y="11687"/>
                </a:lnTo>
                <a:lnTo>
                  <a:pt x="109077" y="10586"/>
                </a:lnTo>
                <a:lnTo>
                  <a:pt x="108947" y="9490"/>
                </a:lnTo>
                <a:lnTo>
                  <a:pt x="108682" y="8388"/>
                </a:lnTo>
                <a:lnTo>
                  <a:pt x="108422" y="7287"/>
                </a:lnTo>
                <a:lnTo>
                  <a:pt x="107892" y="6326"/>
                </a:lnTo>
                <a:lnTo>
                  <a:pt x="107368" y="5502"/>
                </a:lnTo>
                <a:lnTo>
                  <a:pt x="106843" y="4541"/>
                </a:lnTo>
                <a:lnTo>
                  <a:pt x="106054" y="3852"/>
                </a:lnTo>
                <a:lnTo>
                  <a:pt x="105264" y="3027"/>
                </a:lnTo>
                <a:lnTo>
                  <a:pt x="104475" y="2344"/>
                </a:lnTo>
                <a:lnTo>
                  <a:pt x="103550" y="1790"/>
                </a:lnTo>
                <a:lnTo>
                  <a:pt x="102631" y="1378"/>
                </a:lnTo>
                <a:lnTo>
                  <a:pt x="101712" y="965"/>
                </a:lnTo>
                <a:lnTo>
                  <a:pt x="100657" y="694"/>
                </a:lnTo>
                <a:lnTo>
                  <a:pt x="99603" y="418"/>
                </a:lnTo>
                <a:lnTo>
                  <a:pt x="98554" y="418"/>
                </a:lnTo>
                <a:lnTo>
                  <a:pt x="97894" y="141"/>
                </a:lnTo>
                <a:lnTo>
                  <a:pt x="97235" y="5"/>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28"/>
          <p:cNvSpPr/>
          <p:nvPr/>
        </p:nvSpPr>
        <p:spPr>
          <a:xfrm rot="231374">
            <a:off x="2662148" y="2429529"/>
            <a:ext cx="3491296" cy="326027"/>
          </a:xfrm>
          <a:custGeom>
            <a:rect b="b" l="l" r="r" t="t"/>
            <a:pathLst>
              <a:path extrusionOk="0" h="120000" w="120000">
                <a:moveTo>
                  <a:pt x="88311" y="13"/>
                </a:moveTo>
                <a:lnTo>
                  <a:pt x="88422" y="522"/>
                </a:lnTo>
                <a:lnTo>
                  <a:pt x="88587" y="13"/>
                </a:lnTo>
                <a:close/>
                <a:moveTo>
                  <a:pt x="92032" y="1271"/>
                </a:moveTo>
                <a:lnTo>
                  <a:pt x="91893" y="2543"/>
                </a:lnTo>
                <a:lnTo>
                  <a:pt x="92032" y="2543"/>
                </a:lnTo>
                <a:lnTo>
                  <a:pt x="92032" y="1271"/>
                </a:lnTo>
                <a:close/>
                <a:moveTo>
                  <a:pt x="119861" y="12638"/>
                </a:moveTo>
                <a:lnTo>
                  <a:pt x="119861" y="13910"/>
                </a:lnTo>
                <a:lnTo>
                  <a:pt x="119722" y="15169"/>
                </a:lnTo>
                <a:lnTo>
                  <a:pt x="119447" y="15169"/>
                </a:lnTo>
                <a:lnTo>
                  <a:pt x="119309" y="13910"/>
                </a:lnTo>
                <a:lnTo>
                  <a:pt x="119034" y="16427"/>
                </a:lnTo>
                <a:lnTo>
                  <a:pt x="119585" y="16427"/>
                </a:lnTo>
                <a:lnTo>
                  <a:pt x="119998" y="13910"/>
                </a:lnTo>
                <a:lnTo>
                  <a:pt x="119861" y="12638"/>
                </a:lnTo>
                <a:close/>
                <a:moveTo>
                  <a:pt x="64477" y="20216"/>
                </a:moveTo>
                <a:lnTo>
                  <a:pt x="64201" y="21488"/>
                </a:lnTo>
                <a:lnTo>
                  <a:pt x="64614" y="21488"/>
                </a:lnTo>
                <a:lnTo>
                  <a:pt x="64477" y="20216"/>
                </a:lnTo>
                <a:close/>
                <a:moveTo>
                  <a:pt x="62824" y="22746"/>
                </a:moveTo>
                <a:lnTo>
                  <a:pt x="62548" y="24005"/>
                </a:lnTo>
                <a:lnTo>
                  <a:pt x="62732" y="23590"/>
                </a:lnTo>
                <a:lnTo>
                  <a:pt x="62824" y="22746"/>
                </a:lnTo>
                <a:close/>
                <a:moveTo>
                  <a:pt x="19839" y="73261"/>
                </a:moveTo>
                <a:lnTo>
                  <a:pt x="19839" y="73689"/>
                </a:lnTo>
                <a:lnTo>
                  <a:pt x="19839" y="73689"/>
                </a:lnTo>
                <a:lnTo>
                  <a:pt x="19978" y="73261"/>
                </a:lnTo>
                <a:close/>
                <a:moveTo>
                  <a:pt x="22044" y="84627"/>
                </a:moveTo>
                <a:lnTo>
                  <a:pt x="21631" y="85899"/>
                </a:lnTo>
                <a:lnTo>
                  <a:pt x="21631" y="84627"/>
                </a:lnTo>
                <a:close/>
                <a:moveTo>
                  <a:pt x="88422" y="522"/>
                </a:moveTo>
                <a:lnTo>
                  <a:pt x="88173" y="1271"/>
                </a:lnTo>
                <a:lnTo>
                  <a:pt x="88311" y="2543"/>
                </a:lnTo>
                <a:lnTo>
                  <a:pt x="87760" y="5060"/>
                </a:lnTo>
                <a:lnTo>
                  <a:pt x="87347" y="6332"/>
                </a:lnTo>
                <a:lnTo>
                  <a:pt x="87209" y="6332"/>
                </a:lnTo>
                <a:lnTo>
                  <a:pt x="87071" y="5060"/>
                </a:lnTo>
                <a:lnTo>
                  <a:pt x="87347" y="5060"/>
                </a:lnTo>
                <a:lnTo>
                  <a:pt x="87347" y="3802"/>
                </a:lnTo>
                <a:lnTo>
                  <a:pt x="87347" y="2543"/>
                </a:lnTo>
                <a:lnTo>
                  <a:pt x="86107" y="2543"/>
                </a:lnTo>
                <a:lnTo>
                  <a:pt x="85831" y="3802"/>
                </a:lnTo>
                <a:lnTo>
                  <a:pt x="85280" y="6332"/>
                </a:lnTo>
                <a:lnTo>
                  <a:pt x="85556" y="6332"/>
                </a:lnTo>
                <a:lnTo>
                  <a:pt x="85280" y="8849"/>
                </a:lnTo>
                <a:lnTo>
                  <a:pt x="85004" y="8849"/>
                </a:lnTo>
                <a:lnTo>
                  <a:pt x="85143" y="7591"/>
                </a:lnTo>
                <a:lnTo>
                  <a:pt x="84867" y="8849"/>
                </a:lnTo>
                <a:lnTo>
                  <a:pt x="84591" y="8849"/>
                </a:lnTo>
                <a:lnTo>
                  <a:pt x="83903" y="6332"/>
                </a:lnTo>
                <a:lnTo>
                  <a:pt x="83214" y="3802"/>
                </a:lnTo>
                <a:lnTo>
                  <a:pt x="82663" y="3802"/>
                </a:lnTo>
                <a:lnTo>
                  <a:pt x="82663" y="6332"/>
                </a:lnTo>
                <a:lnTo>
                  <a:pt x="82387" y="7591"/>
                </a:lnTo>
                <a:lnTo>
                  <a:pt x="83351" y="6332"/>
                </a:lnTo>
                <a:lnTo>
                  <a:pt x="82801" y="8849"/>
                </a:lnTo>
                <a:lnTo>
                  <a:pt x="83490" y="7591"/>
                </a:lnTo>
                <a:lnTo>
                  <a:pt x="83351" y="8849"/>
                </a:lnTo>
                <a:lnTo>
                  <a:pt x="83351" y="10121"/>
                </a:lnTo>
                <a:lnTo>
                  <a:pt x="82250" y="10121"/>
                </a:lnTo>
                <a:lnTo>
                  <a:pt x="82111" y="7591"/>
                </a:lnTo>
                <a:lnTo>
                  <a:pt x="81974" y="6332"/>
                </a:lnTo>
                <a:lnTo>
                  <a:pt x="81561" y="6332"/>
                </a:lnTo>
                <a:lnTo>
                  <a:pt x="81009" y="7591"/>
                </a:lnTo>
                <a:lnTo>
                  <a:pt x="80321" y="8849"/>
                </a:lnTo>
                <a:lnTo>
                  <a:pt x="80458" y="8849"/>
                </a:lnTo>
                <a:lnTo>
                  <a:pt x="78668" y="11380"/>
                </a:lnTo>
                <a:lnTo>
                  <a:pt x="77152" y="13910"/>
                </a:lnTo>
                <a:lnTo>
                  <a:pt x="77152" y="13910"/>
                </a:lnTo>
                <a:lnTo>
                  <a:pt x="77289" y="11380"/>
                </a:lnTo>
                <a:lnTo>
                  <a:pt x="77428" y="10121"/>
                </a:lnTo>
                <a:lnTo>
                  <a:pt x="77428" y="10121"/>
                </a:lnTo>
                <a:lnTo>
                  <a:pt x="76462" y="12638"/>
                </a:lnTo>
                <a:lnTo>
                  <a:pt x="75912" y="13910"/>
                </a:lnTo>
                <a:lnTo>
                  <a:pt x="75775" y="15169"/>
                </a:lnTo>
                <a:lnTo>
                  <a:pt x="75775" y="16427"/>
                </a:lnTo>
                <a:lnTo>
                  <a:pt x="75361" y="13910"/>
                </a:lnTo>
                <a:lnTo>
                  <a:pt x="74121" y="13910"/>
                </a:lnTo>
                <a:lnTo>
                  <a:pt x="74121" y="12638"/>
                </a:lnTo>
                <a:lnTo>
                  <a:pt x="74121" y="11380"/>
                </a:lnTo>
                <a:lnTo>
                  <a:pt x="73983" y="11380"/>
                </a:lnTo>
                <a:lnTo>
                  <a:pt x="73983" y="13910"/>
                </a:lnTo>
                <a:lnTo>
                  <a:pt x="72468" y="17699"/>
                </a:lnTo>
                <a:lnTo>
                  <a:pt x="71779" y="18957"/>
                </a:lnTo>
                <a:lnTo>
                  <a:pt x="71090" y="18957"/>
                </a:lnTo>
                <a:lnTo>
                  <a:pt x="71090" y="17699"/>
                </a:lnTo>
                <a:lnTo>
                  <a:pt x="71227" y="17699"/>
                </a:lnTo>
                <a:lnTo>
                  <a:pt x="70952" y="15169"/>
                </a:lnTo>
                <a:lnTo>
                  <a:pt x="69437" y="15169"/>
                </a:lnTo>
                <a:lnTo>
                  <a:pt x="68610" y="17699"/>
                </a:lnTo>
                <a:lnTo>
                  <a:pt x="67233" y="22746"/>
                </a:lnTo>
                <a:lnTo>
                  <a:pt x="67233" y="22746"/>
                </a:lnTo>
                <a:lnTo>
                  <a:pt x="67370" y="21488"/>
                </a:lnTo>
                <a:lnTo>
                  <a:pt x="67233" y="20216"/>
                </a:lnTo>
                <a:lnTo>
                  <a:pt x="66820" y="22746"/>
                </a:lnTo>
                <a:lnTo>
                  <a:pt x="66681" y="24005"/>
                </a:lnTo>
                <a:lnTo>
                  <a:pt x="66543" y="24005"/>
                </a:lnTo>
                <a:lnTo>
                  <a:pt x="66406" y="22746"/>
                </a:lnTo>
                <a:lnTo>
                  <a:pt x="66406" y="20216"/>
                </a:lnTo>
                <a:lnTo>
                  <a:pt x="66820" y="20216"/>
                </a:lnTo>
                <a:lnTo>
                  <a:pt x="66543" y="18957"/>
                </a:lnTo>
                <a:lnTo>
                  <a:pt x="65993" y="18957"/>
                </a:lnTo>
                <a:lnTo>
                  <a:pt x="64614" y="21488"/>
                </a:lnTo>
                <a:lnTo>
                  <a:pt x="62411" y="27794"/>
                </a:lnTo>
                <a:lnTo>
                  <a:pt x="62411" y="27794"/>
                </a:lnTo>
                <a:lnTo>
                  <a:pt x="62961" y="24005"/>
                </a:lnTo>
                <a:lnTo>
                  <a:pt x="63513" y="21488"/>
                </a:lnTo>
                <a:lnTo>
                  <a:pt x="63100" y="22746"/>
                </a:lnTo>
                <a:lnTo>
                  <a:pt x="62732" y="23590"/>
                </a:lnTo>
                <a:lnTo>
                  <a:pt x="62685" y="24005"/>
                </a:lnTo>
                <a:lnTo>
                  <a:pt x="61997" y="26535"/>
                </a:lnTo>
                <a:lnTo>
                  <a:pt x="61445" y="26535"/>
                </a:lnTo>
                <a:lnTo>
                  <a:pt x="61308" y="25277"/>
                </a:lnTo>
                <a:lnTo>
                  <a:pt x="58966" y="25277"/>
                </a:lnTo>
                <a:lnTo>
                  <a:pt x="56899" y="26535"/>
                </a:lnTo>
                <a:lnTo>
                  <a:pt x="57038" y="27794"/>
                </a:lnTo>
                <a:lnTo>
                  <a:pt x="56899" y="29066"/>
                </a:lnTo>
                <a:lnTo>
                  <a:pt x="56486" y="30324"/>
                </a:lnTo>
                <a:lnTo>
                  <a:pt x="56625" y="27794"/>
                </a:lnTo>
                <a:lnTo>
                  <a:pt x="56486" y="27794"/>
                </a:lnTo>
                <a:lnTo>
                  <a:pt x="56349" y="29066"/>
                </a:lnTo>
                <a:lnTo>
                  <a:pt x="56211" y="30324"/>
                </a:lnTo>
                <a:lnTo>
                  <a:pt x="55935" y="29066"/>
                </a:lnTo>
                <a:lnTo>
                  <a:pt x="55798" y="26535"/>
                </a:lnTo>
                <a:lnTo>
                  <a:pt x="54695" y="26535"/>
                </a:lnTo>
                <a:lnTo>
                  <a:pt x="55109" y="29066"/>
                </a:lnTo>
                <a:lnTo>
                  <a:pt x="54419" y="29066"/>
                </a:lnTo>
                <a:lnTo>
                  <a:pt x="54145" y="27794"/>
                </a:lnTo>
                <a:lnTo>
                  <a:pt x="53732" y="29066"/>
                </a:lnTo>
                <a:lnTo>
                  <a:pt x="53869" y="26535"/>
                </a:lnTo>
                <a:lnTo>
                  <a:pt x="52490" y="31583"/>
                </a:lnTo>
                <a:lnTo>
                  <a:pt x="50976" y="34113"/>
                </a:lnTo>
                <a:lnTo>
                  <a:pt x="49460" y="36643"/>
                </a:lnTo>
                <a:lnTo>
                  <a:pt x="48083" y="36643"/>
                </a:lnTo>
                <a:lnTo>
                  <a:pt x="48357" y="35372"/>
                </a:lnTo>
                <a:lnTo>
                  <a:pt x="47944" y="35372"/>
                </a:lnTo>
                <a:lnTo>
                  <a:pt x="47531" y="36643"/>
                </a:lnTo>
                <a:lnTo>
                  <a:pt x="46843" y="39160"/>
                </a:lnTo>
                <a:lnTo>
                  <a:pt x="45740" y="39160"/>
                </a:lnTo>
                <a:lnTo>
                  <a:pt x="44500" y="40432"/>
                </a:lnTo>
                <a:lnTo>
                  <a:pt x="43261" y="41691"/>
                </a:lnTo>
                <a:lnTo>
                  <a:pt x="40505" y="45480"/>
                </a:lnTo>
                <a:lnTo>
                  <a:pt x="38989" y="46738"/>
                </a:lnTo>
                <a:lnTo>
                  <a:pt x="38576" y="48010"/>
                </a:lnTo>
                <a:lnTo>
                  <a:pt x="38438" y="49269"/>
                </a:lnTo>
                <a:lnTo>
                  <a:pt x="38162" y="48010"/>
                </a:lnTo>
                <a:lnTo>
                  <a:pt x="37888" y="46738"/>
                </a:lnTo>
                <a:lnTo>
                  <a:pt x="37612" y="48010"/>
                </a:lnTo>
                <a:lnTo>
                  <a:pt x="37474" y="51799"/>
                </a:lnTo>
                <a:lnTo>
                  <a:pt x="36785" y="50527"/>
                </a:lnTo>
                <a:lnTo>
                  <a:pt x="35959" y="50527"/>
                </a:lnTo>
                <a:lnTo>
                  <a:pt x="34305" y="53058"/>
                </a:lnTo>
                <a:lnTo>
                  <a:pt x="33066" y="54316"/>
                </a:lnTo>
                <a:lnTo>
                  <a:pt x="31826" y="55588"/>
                </a:lnTo>
                <a:lnTo>
                  <a:pt x="31963" y="54316"/>
                </a:lnTo>
                <a:lnTo>
                  <a:pt x="31687" y="55588"/>
                </a:lnTo>
                <a:lnTo>
                  <a:pt x="31412" y="58105"/>
                </a:lnTo>
                <a:lnTo>
                  <a:pt x="31274" y="60635"/>
                </a:lnTo>
                <a:lnTo>
                  <a:pt x="30999" y="61894"/>
                </a:lnTo>
                <a:lnTo>
                  <a:pt x="30860" y="60635"/>
                </a:lnTo>
                <a:lnTo>
                  <a:pt x="30586" y="59377"/>
                </a:lnTo>
                <a:lnTo>
                  <a:pt x="29759" y="58105"/>
                </a:lnTo>
                <a:lnTo>
                  <a:pt x="29070" y="59377"/>
                </a:lnTo>
                <a:lnTo>
                  <a:pt x="28519" y="61894"/>
                </a:lnTo>
                <a:lnTo>
                  <a:pt x="28381" y="60635"/>
                </a:lnTo>
                <a:lnTo>
                  <a:pt x="28243" y="60635"/>
                </a:lnTo>
                <a:lnTo>
                  <a:pt x="27554" y="61894"/>
                </a:lnTo>
                <a:lnTo>
                  <a:pt x="26177" y="66955"/>
                </a:lnTo>
                <a:lnTo>
                  <a:pt x="26177" y="64424"/>
                </a:lnTo>
                <a:lnTo>
                  <a:pt x="25901" y="66955"/>
                </a:lnTo>
                <a:lnTo>
                  <a:pt x="25626" y="68213"/>
                </a:lnTo>
                <a:lnTo>
                  <a:pt x="25350" y="69472"/>
                </a:lnTo>
                <a:lnTo>
                  <a:pt x="24661" y="70744"/>
                </a:lnTo>
                <a:lnTo>
                  <a:pt x="24800" y="69472"/>
                </a:lnTo>
                <a:lnTo>
                  <a:pt x="24800" y="69472"/>
                </a:lnTo>
                <a:lnTo>
                  <a:pt x="23834" y="70744"/>
                </a:lnTo>
                <a:lnTo>
                  <a:pt x="23008" y="73261"/>
                </a:lnTo>
                <a:lnTo>
                  <a:pt x="22181" y="74533"/>
                </a:lnTo>
                <a:lnTo>
                  <a:pt x="21355" y="74533"/>
                </a:lnTo>
                <a:lnTo>
                  <a:pt x="22319" y="73261"/>
                </a:lnTo>
                <a:lnTo>
                  <a:pt x="22181" y="72002"/>
                </a:lnTo>
                <a:lnTo>
                  <a:pt x="22044" y="70744"/>
                </a:lnTo>
                <a:lnTo>
                  <a:pt x="22044" y="69472"/>
                </a:lnTo>
                <a:lnTo>
                  <a:pt x="22044" y="68213"/>
                </a:lnTo>
                <a:lnTo>
                  <a:pt x="21768" y="69472"/>
                </a:lnTo>
                <a:lnTo>
                  <a:pt x="21217" y="70744"/>
                </a:lnTo>
                <a:lnTo>
                  <a:pt x="19978" y="73261"/>
                </a:lnTo>
                <a:lnTo>
                  <a:pt x="19978" y="74533"/>
                </a:lnTo>
                <a:lnTo>
                  <a:pt x="19839" y="74533"/>
                </a:lnTo>
                <a:lnTo>
                  <a:pt x="19839" y="73689"/>
                </a:lnTo>
                <a:lnTo>
                  <a:pt x="19839" y="73689"/>
                </a:lnTo>
                <a:lnTo>
                  <a:pt x="19564" y="74533"/>
                </a:lnTo>
                <a:lnTo>
                  <a:pt x="19288" y="75791"/>
                </a:lnTo>
                <a:lnTo>
                  <a:pt x="19426" y="77050"/>
                </a:lnTo>
                <a:lnTo>
                  <a:pt x="19839" y="75791"/>
                </a:lnTo>
                <a:lnTo>
                  <a:pt x="20252" y="75791"/>
                </a:lnTo>
                <a:lnTo>
                  <a:pt x="19839" y="78321"/>
                </a:lnTo>
                <a:lnTo>
                  <a:pt x="19426" y="78321"/>
                </a:lnTo>
                <a:lnTo>
                  <a:pt x="19012" y="77050"/>
                </a:lnTo>
                <a:lnTo>
                  <a:pt x="18599" y="77050"/>
                </a:lnTo>
                <a:lnTo>
                  <a:pt x="16258" y="83369"/>
                </a:lnTo>
                <a:lnTo>
                  <a:pt x="16119" y="82110"/>
                </a:lnTo>
                <a:lnTo>
                  <a:pt x="15293" y="84627"/>
                </a:lnTo>
                <a:lnTo>
                  <a:pt x="14605" y="85899"/>
                </a:lnTo>
                <a:lnTo>
                  <a:pt x="13777" y="87158"/>
                </a:lnTo>
                <a:lnTo>
                  <a:pt x="12676" y="89688"/>
                </a:lnTo>
                <a:lnTo>
                  <a:pt x="11160" y="92219"/>
                </a:lnTo>
                <a:lnTo>
                  <a:pt x="9369" y="94736"/>
                </a:lnTo>
                <a:lnTo>
                  <a:pt x="5787" y="99796"/>
                </a:lnTo>
                <a:lnTo>
                  <a:pt x="2342" y="104844"/>
                </a:lnTo>
                <a:lnTo>
                  <a:pt x="1378" y="107374"/>
                </a:lnTo>
                <a:lnTo>
                  <a:pt x="828" y="106102"/>
                </a:lnTo>
                <a:lnTo>
                  <a:pt x="414" y="104844"/>
                </a:lnTo>
                <a:lnTo>
                  <a:pt x="276" y="104844"/>
                </a:lnTo>
                <a:lnTo>
                  <a:pt x="276" y="106102"/>
                </a:lnTo>
                <a:lnTo>
                  <a:pt x="276" y="109891"/>
                </a:lnTo>
                <a:lnTo>
                  <a:pt x="1" y="112422"/>
                </a:lnTo>
                <a:lnTo>
                  <a:pt x="1" y="114952"/>
                </a:lnTo>
                <a:lnTo>
                  <a:pt x="1" y="116211"/>
                </a:lnTo>
                <a:lnTo>
                  <a:pt x="138" y="117469"/>
                </a:lnTo>
                <a:lnTo>
                  <a:pt x="689" y="118741"/>
                </a:lnTo>
                <a:lnTo>
                  <a:pt x="1102" y="118741"/>
                </a:lnTo>
                <a:lnTo>
                  <a:pt x="828" y="120000"/>
                </a:lnTo>
                <a:lnTo>
                  <a:pt x="1102" y="120000"/>
                </a:lnTo>
                <a:lnTo>
                  <a:pt x="1515" y="118741"/>
                </a:lnTo>
                <a:lnTo>
                  <a:pt x="2067" y="114952"/>
                </a:lnTo>
                <a:lnTo>
                  <a:pt x="2067" y="117469"/>
                </a:lnTo>
                <a:lnTo>
                  <a:pt x="2205" y="118741"/>
                </a:lnTo>
                <a:lnTo>
                  <a:pt x="2481" y="117469"/>
                </a:lnTo>
                <a:lnTo>
                  <a:pt x="2618" y="117469"/>
                </a:lnTo>
                <a:lnTo>
                  <a:pt x="3307" y="114952"/>
                </a:lnTo>
                <a:lnTo>
                  <a:pt x="3858" y="113680"/>
                </a:lnTo>
                <a:lnTo>
                  <a:pt x="4960" y="113680"/>
                </a:lnTo>
                <a:lnTo>
                  <a:pt x="6063" y="112422"/>
                </a:lnTo>
                <a:lnTo>
                  <a:pt x="6751" y="112422"/>
                </a:lnTo>
                <a:lnTo>
                  <a:pt x="7303" y="108633"/>
                </a:lnTo>
                <a:lnTo>
                  <a:pt x="7303" y="109891"/>
                </a:lnTo>
                <a:lnTo>
                  <a:pt x="7716" y="108633"/>
                </a:lnTo>
                <a:lnTo>
                  <a:pt x="8543" y="104844"/>
                </a:lnTo>
                <a:lnTo>
                  <a:pt x="8680" y="106102"/>
                </a:lnTo>
                <a:lnTo>
                  <a:pt x="8543" y="107374"/>
                </a:lnTo>
                <a:lnTo>
                  <a:pt x="8543" y="108633"/>
                </a:lnTo>
                <a:lnTo>
                  <a:pt x="8680" y="107374"/>
                </a:lnTo>
                <a:lnTo>
                  <a:pt x="9369" y="106102"/>
                </a:lnTo>
                <a:lnTo>
                  <a:pt x="10470" y="106102"/>
                </a:lnTo>
                <a:lnTo>
                  <a:pt x="10470" y="107374"/>
                </a:lnTo>
                <a:lnTo>
                  <a:pt x="10333" y="108633"/>
                </a:lnTo>
                <a:lnTo>
                  <a:pt x="10609" y="107374"/>
                </a:lnTo>
                <a:lnTo>
                  <a:pt x="10746" y="106102"/>
                </a:lnTo>
                <a:lnTo>
                  <a:pt x="10746" y="104844"/>
                </a:lnTo>
                <a:lnTo>
                  <a:pt x="11023" y="107374"/>
                </a:lnTo>
                <a:lnTo>
                  <a:pt x="12262" y="102313"/>
                </a:lnTo>
                <a:lnTo>
                  <a:pt x="13089" y="99796"/>
                </a:lnTo>
                <a:lnTo>
                  <a:pt x="13364" y="98525"/>
                </a:lnTo>
                <a:lnTo>
                  <a:pt x="13502" y="98525"/>
                </a:lnTo>
                <a:lnTo>
                  <a:pt x="13364" y="96008"/>
                </a:lnTo>
                <a:lnTo>
                  <a:pt x="13502" y="94736"/>
                </a:lnTo>
                <a:lnTo>
                  <a:pt x="13640" y="94736"/>
                </a:lnTo>
                <a:lnTo>
                  <a:pt x="13640" y="96008"/>
                </a:lnTo>
                <a:lnTo>
                  <a:pt x="13777" y="94736"/>
                </a:lnTo>
                <a:lnTo>
                  <a:pt x="13916" y="96008"/>
                </a:lnTo>
                <a:lnTo>
                  <a:pt x="13777" y="97266"/>
                </a:lnTo>
                <a:lnTo>
                  <a:pt x="13640" y="97266"/>
                </a:lnTo>
                <a:lnTo>
                  <a:pt x="13640" y="98525"/>
                </a:lnTo>
                <a:lnTo>
                  <a:pt x="14190" y="96008"/>
                </a:lnTo>
                <a:lnTo>
                  <a:pt x="14742" y="94736"/>
                </a:lnTo>
                <a:lnTo>
                  <a:pt x="14742" y="96008"/>
                </a:lnTo>
                <a:lnTo>
                  <a:pt x="14605" y="96008"/>
                </a:lnTo>
                <a:lnTo>
                  <a:pt x="14466" y="97266"/>
                </a:lnTo>
                <a:lnTo>
                  <a:pt x="14466" y="98525"/>
                </a:lnTo>
                <a:lnTo>
                  <a:pt x="14053" y="97266"/>
                </a:lnTo>
                <a:lnTo>
                  <a:pt x="14190" y="99796"/>
                </a:lnTo>
                <a:lnTo>
                  <a:pt x="15845" y="94736"/>
                </a:lnTo>
                <a:lnTo>
                  <a:pt x="16119" y="94736"/>
                </a:lnTo>
                <a:lnTo>
                  <a:pt x="16258" y="96008"/>
                </a:lnTo>
                <a:lnTo>
                  <a:pt x="16533" y="97266"/>
                </a:lnTo>
                <a:lnTo>
                  <a:pt x="16671" y="97266"/>
                </a:lnTo>
                <a:lnTo>
                  <a:pt x="16946" y="96008"/>
                </a:lnTo>
                <a:lnTo>
                  <a:pt x="17222" y="93477"/>
                </a:lnTo>
                <a:lnTo>
                  <a:pt x="17359" y="92219"/>
                </a:lnTo>
                <a:lnTo>
                  <a:pt x="17772" y="92219"/>
                </a:lnTo>
                <a:lnTo>
                  <a:pt x="17635" y="94736"/>
                </a:lnTo>
                <a:lnTo>
                  <a:pt x="17911" y="94736"/>
                </a:lnTo>
                <a:lnTo>
                  <a:pt x="18048" y="92219"/>
                </a:lnTo>
                <a:lnTo>
                  <a:pt x="18324" y="90947"/>
                </a:lnTo>
                <a:lnTo>
                  <a:pt x="18599" y="90947"/>
                </a:lnTo>
                <a:lnTo>
                  <a:pt x="18186" y="93477"/>
                </a:lnTo>
                <a:lnTo>
                  <a:pt x="18875" y="93477"/>
                </a:lnTo>
                <a:lnTo>
                  <a:pt x="19702" y="92219"/>
                </a:lnTo>
                <a:lnTo>
                  <a:pt x="21079" y="88430"/>
                </a:lnTo>
                <a:lnTo>
                  <a:pt x="23145" y="87158"/>
                </a:lnTo>
                <a:lnTo>
                  <a:pt x="24110" y="85899"/>
                </a:lnTo>
                <a:lnTo>
                  <a:pt x="24800" y="83369"/>
                </a:lnTo>
                <a:lnTo>
                  <a:pt x="26040" y="80839"/>
                </a:lnTo>
                <a:lnTo>
                  <a:pt x="27280" y="80839"/>
                </a:lnTo>
                <a:lnTo>
                  <a:pt x="27830" y="78321"/>
                </a:lnTo>
                <a:lnTo>
                  <a:pt x="28243" y="77050"/>
                </a:lnTo>
                <a:lnTo>
                  <a:pt x="29897" y="75791"/>
                </a:lnTo>
                <a:lnTo>
                  <a:pt x="31550" y="74533"/>
                </a:lnTo>
                <a:lnTo>
                  <a:pt x="33203" y="72002"/>
                </a:lnTo>
                <a:lnTo>
                  <a:pt x="34719" y="68213"/>
                </a:lnTo>
                <a:lnTo>
                  <a:pt x="34719" y="70744"/>
                </a:lnTo>
                <a:lnTo>
                  <a:pt x="35269" y="69472"/>
                </a:lnTo>
                <a:lnTo>
                  <a:pt x="35408" y="69472"/>
                </a:lnTo>
                <a:lnTo>
                  <a:pt x="35408" y="68213"/>
                </a:lnTo>
                <a:lnTo>
                  <a:pt x="35959" y="66955"/>
                </a:lnTo>
                <a:lnTo>
                  <a:pt x="36509" y="68213"/>
                </a:lnTo>
                <a:lnTo>
                  <a:pt x="37061" y="68213"/>
                </a:lnTo>
                <a:lnTo>
                  <a:pt x="37612" y="65683"/>
                </a:lnTo>
                <a:lnTo>
                  <a:pt x="37612" y="68213"/>
                </a:lnTo>
                <a:lnTo>
                  <a:pt x="37749" y="66955"/>
                </a:lnTo>
                <a:lnTo>
                  <a:pt x="38162" y="65683"/>
                </a:lnTo>
                <a:lnTo>
                  <a:pt x="39815" y="65683"/>
                </a:lnTo>
                <a:lnTo>
                  <a:pt x="41607" y="63166"/>
                </a:lnTo>
                <a:lnTo>
                  <a:pt x="41331" y="60635"/>
                </a:lnTo>
                <a:lnTo>
                  <a:pt x="41607" y="59377"/>
                </a:lnTo>
                <a:lnTo>
                  <a:pt x="41745" y="58105"/>
                </a:lnTo>
                <a:lnTo>
                  <a:pt x="42021" y="60635"/>
                </a:lnTo>
                <a:lnTo>
                  <a:pt x="41882" y="61894"/>
                </a:lnTo>
                <a:lnTo>
                  <a:pt x="43398" y="61894"/>
                </a:lnTo>
                <a:lnTo>
                  <a:pt x="44087" y="60635"/>
                </a:lnTo>
                <a:lnTo>
                  <a:pt x="46016" y="56847"/>
                </a:lnTo>
                <a:lnTo>
                  <a:pt x="46843" y="54316"/>
                </a:lnTo>
                <a:lnTo>
                  <a:pt x="47531" y="51799"/>
                </a:lnTo>
                <a:lnTo>
                  <a:pt x="47669" y="53058"/>
                </a:lnTo>
                <a:lnTo>
                  <a:pt x="47944" y="54316"/>
                </a:lnTo>
                <a:lnTo>
                  <a:pt x="48220" y="54316"/>
                </a:lnTo>
                <a:lnTo>
                  <a:pt x="49184" y="51799"/>
                </a:lnTo>
                <a:lnTo>
                  <a:pt x="49597" y="48010"/>
                </a:lnTo>
                <a:lnTo>
                  <a:pt x="50562" y="48010"/>
                </a:lnTo>
                <a:lnTo>
                  <a:pt x="52077" y="46738"/>
                </a:lnTo>
                <a:lnTo>
                  <a:pt x="54282" y="48010"/>
                </a:lnTo>
                <a:lnTo>
                  <a:pt x="54833" y="45480"/>
                </a:lnTo>
                <a:lnTo>
                  <a:pt x="55522" y="44221"/>
                </a:lnTo>
                <a:lnTo>
                  <a:pt x="57175" y="42949"/>
                </a:lnTo>
                <a:lnTo>
                  <a:pt x="59931" y="42949"/>
                </a:lnTo>
                <a:lnTo>
                  <a:pt x="59931" y="41691"/>
                </a:lnTo>
                <a:lnTo>
                  <a:pt x="60205" y="40432"/>
                </a:lnTo>
                <a:lnTo>
                  <a:pt x="61308" y="39160"/>
                </a:lnTo>
                <a:lnTo>
                  <a:pt x="65441" y="39160"/>
                </a:lnTo>
                <a:lnTo>
                  <a:pt x="65717" y="37902"/>
                </a:lnTo>
                <a:lnTo>
                  <a:pt x="65993" y="35372"/>
                </a:lnTo>
                <a:lnTo>
                  <a:pt x="66130" y="34113"/>
                </a:lnTo>
                <a:lnTo>
                  <a:pt x="66543" y="34113"/>
                </a:lnTo>
                <a:lnTo>
                  <a:pt x="66406" y="36643"/>
                </a:lnTo>
                <a:lnTo>
                  <a:pt x="66406" y="36643"/>
                </a:lnTo>
                <a:lnTo>
                  <a:pt x="67370" y="34113"/>
                </a:lnTo>
                <a:lnTo>
                  <a:pt x="68473" y="34113"/>
                </a:lnTo>
                <a:lnTo>
                  <a:pt x="69437" y="32855"/>
                </a:lnTo>
                <a:lnTo>
                  <a:pt x="70400" y="30324"/>
                </a:lnTo>
                <a:lnTo>
                  <a:pt x="70539" y="31583"/>
                </a:lnTo>
                <a:lnTo>
                  <a:pt x="72192" y="31583"/>
                </a:lnTo>
                <a:lnTo>
                  <a:pt x="72606" y="30324"/>
                </a:lnTo>
                <a:lnTo>
                  <a:pt x="73156" y="29066"/>
                </a:lnTo>
                <a:lnTo>
                  <a:pt x="74121" y="27794"/>
                </a:lnTo>
                <a:lnTo>
                  <a:pt x="76188" y="26535"/>
                </a:lnTo>
                <a:lnTo>
                  <a:pt x="78942" y="24005"/>
                </a:lnTo>
                <a:lnTo>
                  <a:pt x="81974" y="20216"/>
                </a:lnTo>
                <a:lnTo>
                  <a:pt x="81835" y="21488"/>
                </a:lnTo>
                <a:lnTo>
                  <a:pt x="81698" y="22746"/>
                </a:lnTo>
                <a:lnTo>
                  <a:pt x="81422" y="22746"/>
                </a:lnTo>
                <a:lnTo>
                  <a:pt x="81009" y="24005"/>
                </a:lnTo>
                <a:lnTo>
                  <a:pt x="80871" y="25277"/>
                </a:lnTo>
                <a:lnTo>
                  <a:pt x="82387" y="21488"/>
                </a:lnTo>
                <a:lnTo>
                  <a:pt x="83077" y="20216"/>
                </a:lnTo>
                <a:lnTo>
                  <a:pt x="83214" y="21488"/>
                </a:lnTo>
                <a:lnTo>
                  <a:pt x="83077" y="22746"/>
                </a:lnTo>
                <a:lnTo>
                  <a:pt x="83764" y="21488"/>
                </a:lnTo>
                <a:lnTo>
                  <a:pt x="84316" y="21488"/>
                </a:lnTo>
                <a:lnTo>
                  <a:pt x="85004" y="20216"/>
                </a:lnTo>
                <a:lnTo>
                  <a:pt x="85694" y="20216"/>
                </a:lnTo>
                <a:lnTo>
                  <a:pt x="85831" y="18957"/>
                </a:lnTo>
                <a:lnTo>
                  <a:pt x="85970" y="17699"/>
                </a:lnTo>
                <a:lnTo>
                  <a:pt x="86244" y="15169"/>
                </a:lnTo>
                <a:lnTo>
                  <a:pt x="86383" y="16427"/>
                </a:lnTo>
                <a:lnTo>
                  <a:pt x="86657" y="16427"/>
                </a:lnTo>
                <a:lnTo>
                  <a:pt x="86796" y="17699"/>
                </a:lnTo>
                <a:lnTo>
                  <a:pt x="86657" y="20216"/>
                </a:lnTo>
                <a:lnTo>
                  <a:pt x="87347" y="18957"/>
                </a:lnTo>
                <a:lnTo>
                  <a:pt x="87623" y="17699"/>
                </a:lnTo>
                <a:lnTo>
                  <a:pt x="87760" y="18957"/>
                </a:lnTo>
                <a:lnTo>
                  <a:pt x="88173" y="17699"/>
                </a:lnTo>
                <a:lnTo>
                  <a:pt x="88587" y="16427"/>
                </a:lnTo>
                <a:lnTo>
                  <a:pt x="89550" y="15169"/>
                </a:lnTo>
                <a:lnTo>
                  <a:pt x="90516" y="16427"/>
                </a:lnTo>
                <a:lnTo>
                  <a:pt x="91480" y="16427"/>
                </a:lnTo>
                <a:lnTo>
                  <a:pt x="91342" y="15169"/>
                </a:lnTo>
                <a:lnTo>
                  <a:pt x="92306" y="13910"/>
                </a:lnTo>
                <a:lnTo>
                  <a:pt x="92032" y="15169"/>
                </a:lnTo>
                <a:lnTo>
                  <a:pt x="92858" y="15169"/>
                </a:lnTo>
                <a:lnTo>
                  <a:pt x="92445" y="13910"/>
                </a:lnTo>
                <a:lnTo>
                  <a:pt x="93133" y="11380"/>
                </a:lnTo>
                <a:lnTo>
                  <a:pt x="93685" y="10121"/>
                </a:lnTo>
                <a:lnTo>
                  <a:pt x="94098" y="11380"/>
                </a:lnTo>
                <a:lnTo>
                  <a:pt x="94098" y="15169"/>
                </a:lnTo>
                <a:lnTo>
                  <a:pt x="95338" y="11380"/>
                </a:lnTo>
                <a:lnTo>
                  <a:pt x="95338" y="12638"/>
                </a:lnTo>
                <a:lnTo>
                  <a:pt x="95612" y="12638"/>
                </a:lnTo>
                <a:lnTo>
                  <a:pt x="95751" y="11380"/>
                </a:lnTo>
                <a:lnTo>
                  <a:pt x="96026" y="12638"/>
                </a:lnTo>
                <a:lnTo>
                  <a:pt x="96578" y="11380"/>
                </a:lnTo>
                <a:lnTo>
                  <a:pt x="97818" y="11380"/>
                </a:lnTo>
                <a:lnTo>
                  <a:pt x="97818" y="12638"/>
                </a:lnTo>
                <a:lnTo>
                  <a:pt x="97679" y="13910"/>
                </a:lnTo>
                <a:lnTo>
                  <a:pt x="97542" y="13910"/>
                </a:lnTo>
                <a:lnTo>
                  <a:pt x="97542" y="15169"/>
                </a:lnTo>
                <a:lnTo>
                  <a:pt x="98782" y="12638"/>
                </a:lnTo>
                <a:lnTo>
                  <a:pt x="99471" y="11380"/>
                </a:lnTo>
                <a:lnTo>
                  <a:pt x="100159" y="11380"/>
                </a:lnTo>
                <a:lnTo>
                  <a:pt x="100435" y="12638"/>
                </a:lnTo>
                <a:lnTo>
                  <a:pt x="100711" y="12638"/>
                </a:lnTo>
                <a:lnTo>
                  <a:pt x="100985" y="11380"/>
                </a:lnTo>
                <a:lnTo>
                  <a:pt x="103466" y="12638"/>
                </a:lnTo>
                <a:lnTo>
                  <a:pt x="104430" y="11380"/>
                </a:lnTo>
                <a:lnTo>
                  <a:pt x="105394" y="10121"/>
                </a:lnTo>
                <a:lnTo>
                  <a:pt x="106910" y="10121"/>
                </a:lnTo>
                <a:lnTo>
                  <a:pt x="107461" y="12638"/>
                </a:lnTo>
                <a:lnTo>
                  <a:pt x="108013" y="12638"/>
                </a:lnTo>
                <a:lnTo>
                  <a:pt x="107737" y="10121"/>
                </a:lnTo>
                <a:lnTo>
                  <a:pt x="108150" y="7591"/>
                </a:lnTo>
                <a:lnTo>
                  <a:pt x="108287" y="7591"/>
                </a:lnTo>
                <a:lnTo>
                  <a:pt x="108287" y="10121"/>
                </a:lnTo>
                <a:lnTo>
                  <a:pt x="108563" y="11380"/>
                </a:lnTo>
                <a:lnTo>
                  <a:pt x="108700" y="10121"/>
                </a:lnTo>
                <a:lnTo>
                  <a:pt x="109114" y="8849"/>
                </a:lnTo>
                <a:lnTo>
                  <a:pt x="109803" y="8849"/>
                </a:lnTo>
                <a:lnTo>
                  <a:pt x="109803" y="10121"/>
                </a:lnTo>
                <a:lnTo>
                  <a:pt x="109527" y="11380"/>
                </a:lnTo>
                <a:lnTo>
                  <a:pt x="110079" y="10121"/>
                </a:lnTo>
                <a:lnTo>
                  <a:pt x="110630" y="10121"/>
                </a:lnTo>
                <a:lnTo>
                  <a:pt x="110216" y="11380"/>
                </a:lnTo>
                <a:lnTo>
                  <a:pt x="110354" y="12638"/>
                </a:lnTo>
                <a:lnTo>
                  <a:pt x="111319" y="13910"/>
                </a:lnTo>
                <a:lnTo>
                  <a:pt x="111456" y="11380"/>
                </a:lnTo>
                <a:lnTo>
                  <a:pt x="111732" y="11380"/>
                </a:lnTo>
                <a:lnTo>
                  <a:pt x="112146" y="10121"/>
                </a:lnTo>
                <a:lnTo>
                  <a:pt x="112559" y="8849"/>
                </a:lnTo>
                <a:lnTo>
                  <a:pt x="112283" y="11380"/>
                </a:lnTo>
                <a:lnTo>
                  <a:pt x="112422" y="12638"/>
                </a:lnTo>
                <a:lnTo>
                  <a:pt x="112835" y="13910"/>
                </a:lnTo>
                <a:lnTo>
                  <a:pt x="113248" y="15169"/>
                </a:lnTo>
                <a:lnTo>
                  <a:pt x="113799" y="16427"/>
                </a:lnTo>
                <a:lnTo>
                  <a:pt x="113936" y="15169"/>
                </a:lnTo>
                <a:lnTo>
                  <a:pt x="113799" y="13910"/>
                </a:lnTo>
                <a:lnTo>
                  <a:pt x="114212" y="12638"/>
                </a:lnTo>
                <a:lnTo>
                  <a:pt x="114625" y="13910"/>
                </a:lnTo>
                <a:lnTo>
                  <a:pt x="115039" y="13910"/>
                </a:lnTo>
                <a:lnTo>
                  <a:pt x="115452" y="15169"/>
                </a:lnTo>
                <a:lnTo>
                  <a:pt x="116416" y="12638"/>
                </a:lnTo>
                <a:lnTo>
                  <a:pt x="117242" y="10121"/>
                </a:lnTo>
                <a:lnTo>
                  <a:pt x="117242" y="11380"/>
                </a:lnTo>
                <a:lnTo>
                  <a:pt x="117105" y="12638"/>
                </a:lnTo>
                <a:lnTo>
                  <a:pt x="118069" y="13910"/>
                </a:lnTo>
                <a:lnTo>
                  <a:pt x="118482" y="13910"/>
                </a:lnTo>
                <a:lnTo>
                  <a:pt x="118482" y="15169"/>
                </a:lnTo>
                <a:lnTo>
                  <a:pt x="118345" y="16427"/>
                </a:lnTo>
                <a:lnTo>
                  <a:pt x="119309" y="13910"/>
                </a:lnTo>
                <a:lnTo>
                  <a:pt x="119585" y="12638"/>
                </a:lnTo>
                <a:lnTo>
                  <a:pt x="119447" y="11380"/>
                </a:lnTo>
                <a:lnTo>
                  <a:pt x="118895" y="11380"/>
                </a:lnTo>
                <a:lnTo>
                  <a:pt x="118208" y="12638"/>
                </a:lnTo>
                <a:lnTo>
                  <a:pt x="118345" y="10121"/>
                </a:lnTo>
                <a:lnTo>
                  <a:pt x="117932" y="12638"/>
                </a:lnTo>
                <a:lnTo>
                  <a:pt x="117794" y="10121"/>
                </a:lnTo>
                <a:lnTo>
                  <a:pt x="117932" y="8849"/>
                </a:lnTo>
                <a:lnTo>
                  <a:pt x="117105" y="8849"/>
                </a:lnTo>
                <a:lnTo>
                  <a:pt x="117105" y="7591"/>
                </a:lnTo>
                <a:lnTo>
                  <a:pt x="117242" y="7591"/>
                </a:lnTo>
                <a:lnTo>
                  <a:pt x="116141" y="6332"/>
                </a:lnTo>
                <a:lnTo>
                  <a:pt x="115865" y="7591"/>
                </a:lnTo>
                <a:lnTo>
                  <a:pt x="115728" y="7591"/>
                </a:lnTo>
                <a:lnTo>
                  <a:pt x="115728" y="8849"/>
                </a:lnTo>
                <a:lnTo>
                  <a:pt x="115452" y="11380"/>
                </a:lnTo>
                <a:lnTo>
                  <a:pt x="115176" y="5060"/>
                </a:lnTo>
                <a:lnTo>
                  <a:pt x="114901" y="6332"/>
                </a:lnTo>
                <a:lnTo>
                  <a:pt x="114488" y="7591"/>
                </a:lnTo>
                <a:lnTo>
                  <a:pt x="113936" y="8849"/>
                </a:lnTo>
                <a:lnTo>
                  <a:pt x="113799" y="8849"/>
                </a:lnTo>
                <a:lnTo>
                  <a:pt x="113661" y="7591"/>
                </a:lnTo>
                <a:lnTo>
                  <a:pt x="112559" y="7591"/>
                </a:lnTo>
                <a:lnTo>
                  <a:pt x="112835" y="6332"/>
                </a:lnTo>
                <a:lnTo>
                  <a:pt x="112696" y="3802"/>
                </a:lnTo>
                <a:lnTo>
                  <a:pt x="112422" y="5060"/>
                </a:lnTo>
                <a:lnTo>
                  <a:pt x="112146" y="6332"/>
                </a:lnTo>
                <a:lnTo>
                  <a:pt x="111043" y="6332"/>
                </a:lnTo>
                <a:lnTo>
                  <a:pt x="109114" y="2543"/>
                </a:lnTo>
                <a:lnTo>
                  <a:pt x="108700" y="5060"/>
                </a:lnTo>
                <a:lnTo>
                  <a:pt x="108150" y="5060"/>
                </a:lnTo>
                <a:lnTo>
                  <a:pt x="108287" y="2543"/>
                </a:lnTo>
                <a:lnTo>
                  <a:pt x="108150" y="2543"/>
                </a:lnTo>
                <a:lnTo>
                  <a:pt x="107737" y="3802"/>
                </a:lnTo>
                <a:lnTo>
                  <a:pt x="107737" y="1271"/>
                </a:lnTo>
                <a:lnTo>
                  <a:pt x="107047" y="2543"/>
                </a:lnTo>
                <a:lnTo>
                  <a:pt x="106359" y="2543"/>
                </a:lnTo>
                <a:lnTo>
                  <a:pt x="106359" y="5060"/>
                </a:lnTo>
                <a:lnTo>
                  <a:pt x="106497" y="6332"/>
                </a:lnTo>
                <a:lnTo>
                  <a:pt x="106497" y="7591"/>
                </a:lnTo>
                <a:lnTo>
                  <a:pt x="106221" y="8849"/>
                </a:lnTo>
                <a:lnTo>
                  <a:pt x="106221" y="7591"/>
                </a:lnTo>
                <a:lnTo>
                  <a:pt x="105946" y="6332"/>
                </a:lnTo>
                <a:lnTo>
                  <a:pt x="105807" y="5060"/>
                </a:lnTo>
                <a:lnTo>
                  <a:pt x="106083" y="3802"/>
                </a:lnTo>
                <a:lnTo>
                  <a:pt x="104568" y="3802"/>
                </a:lnTo>
                <a:lnTo>
                  <a:pt x="103466" y="2543"/>
                </a:lnTo>
                <a:lnTo>
                  <a:pt x="103190" y="3802"/>
                </a:lnTo>
                <a:lnTo>
                  <a:pt x="102088" y="6332"/>
                </a:lnTo>
                <a:lnTo>
                  <a:pt x="100848" y="6332"/>
                </a:lnTo>
                <a:lnTo>
                  <a:pt x="99608" y="5060"/>
                </a:lnTo>
                <a:lnTo>
                  <a:pt x="98644" y="3802"/>
                </a:lnTo>
                <a:lnTo>
                  <a:pt x="98782" y="2543"/>
                </a:lnTo>
                <a:lnTo>
                  <a:pt x="98919" y="2543"/>
                </a:lnTo>
                <a:lnTo>
                  <a:pt x="98092" y="1271"/>
                </a:lnTo>
                <a:lnTo>
                  <a:pt x="97404" y="1271"/>
                </a:lnTo>
                <a:lnTo>
                  <a:pt x="97679" y="2543"/>
                </a:lnTo>
                <a:lnTo>
                  <a:pt x="95338" y="2543"/>
                </a:lnTo>
                <a:lnTo>
                  <a:pt x="94786" y="1271"/>
                </a:lnTo>
                <a:lnTo>
                  <a:pt x="94786" y="2543"/>
                </a:lnTo>
                <a:lnTo>
                  <a:pt x="94925" y="2543"/>
                </a:lnTo>
                <a:lnTo>
                  <a:pt x="95062" y="3802"/>
                </a:lnTo>
                <a:lnTo>
                  <a:pt x="95062" y="5060"/>
                </a:lnTo>
                <a:lnTo>
                  <a:pt x="94235" y="3802"/>
                </a:lnTo>
                <a:lnTo>
                  <a:pt x="93409" y="2543"/>
                </a:lnTo>
                <a:lnTo>
                  <a:pt x="93133" y="3802"/>
                </a:lnTo>
                <a:lnTo>
                  <a:pt x="92858" y="6332"/>
                </a:lnTo>
                <a:lnTo>
                  <a:pt x="92582" y="7591"/>
                </a:lnTo>
                <a:lnTo>
                  <a:pt x="92445" y="7591"/>
                </a:lnTo>
                <a:lnTo>
                  <a:pt x="92306" y="6332"/>
                </a:lnTo>
                <a:lnTo>
                  <a:pt x="92306" y="3802"/>
                </a:lnTo>
                <a:lnTo>
                  <a:pt x="92582" y="3802"/>
                </a:lnTo>
                <a:lnTo>
                  <a:pt x="92719" y="2543"/>
                </a:lnTo>
                <a:lnTo>
                  <a:pt x="92169" y="2543"/>
                </a:lnTo>
                <a:lnTo>
                  <a:pt x="90516" y="3802"/>
                </a:lnTo>
                <a:lnTo>
                  <a:pt x="89550" y="3802"/>
                </a:lnTo>
                <a:lnTo>
                  <a:pt x="89413" y="2543"/>
                </a:lnTo>
                <a:lnTo>
                  <a:pt x="89550" y="1271"/>
                </a:lnTo>
                <a:lnTo>
                  <a:pt x="88863" y="2543"/>
                </a:lnTo>
                <a:lnTo>
                  <a:pt x="88422" y="522"/>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2" name="Google Shape;202;p28"/>
          <p:cNvGrpSpPr/>
          <p:nvPr/>
        </p:nvGrpSpPr>
        <p:grpSpPr>
          <a:xfrm rot="-8273672">
            <a:off x="7095801" y="543592"/>
            <a:ext cx="1166676" cy="1032863"/>
            <a:chOff x="1113100" y="2199475"/>
            <a:chExt cx="801900" cy="709925"/>
          </a:xfrm>
        </p:grpSpPr>
        <p:sp>
          <p:nvSpPr>
            <p:cNvPr id="203" name="Google Shape;203;p28"/>
            <p:cNvSpPr/>
            <p:nvPr/>
          </p:nvSpPr>
          <p:spPr>
            <a:xfrm>
              <a:off x="1113100" y="2291450"/>
              <a:ext cx="735850" cy="617950"/>
            </a:xfrm>
            <a:custGeom>
              <a:rect b="b" l="l" r="r" t="t"/>
              <a:pathLst>
                <a:path extrusionOk="0" h="120000" w="120000">
                  <a:moveTo>
                    <a:pt x="108462" y="67330"/>
                  </a:moveTo>
                  <a:lnTo>
                    <a:pt x="108075" y="67787"/>
                  </a:lnTo>
                  <a:lnTo>
                    <a:pt x="108075" y="68243"/>
                  </a:lnTo>
                  <a:lnTo>
                    <a:pt x="108462" y="69160"/>
                  </a:lnTo>
                  <a:lnTo>
                    <a:pt x="108462" y="67330"/>
                  </a:lnTo>
                  <a:close/>
                  <a:moveTo>
                    <a:pt x="32309" y="113586"/>
                  </a:moveTo>
                  <a:lnTo>
                    <a:pt x="33846" y="114043"/>
                  </a:lnTo>
                  <a:lnTo>
                    <a:pt x="33076" y="114043"/>
                  </a:lnTo>
                  <a:lnTo>
                    <a:pt x="32309" y="113586"/>
                  </a:lnTo>
                  <a:close/>
                  <a:moveTo>
                    <a:pt x="118075" y="4"/>
                  </a:moveTo>
                  <a:lnTo>
                    <a:pt x="118075" y="461"/>
                  </a:lnTo>
                  <a:lnTo>
                    <a:pt x="117309" y="1378"/>
                  </a:lnTo>
                  <a:lnTo>
                    <a:pt x="117692" y="1378"/>
                  </a:lnTo>
                  <a:lnTo>
                    <a:pt x="117692" y="2752"/>
                  </a:lnTo>
                  <a:lnTo>
                    <a:pt x="116921" y="2752"/>
                  </a:lnTo>
                  <a:lnTo>
                    <a:pt x="117692" y="3208"/>
                  </a:lnTo>
                  <a:lnTo>
                    <a:pt x="116921" y="4126"/>
                  </a:lnTo>
                  <a:lnTo>
                    <a:pt x="116921" y="5044"/>
                  </a:lnTo>
                  <a:lnTo>
                    <a:pt x="116538" y="5044"/>
                  </a:lnTo>
                  <a:lnTo>
                    <a:pt x="116155" y="5956"/>
                  </a:lnTo>
                  <a:lnTo>
                    <a:pt x="116921" y="6874"/>
                  </a:lnTo>
                  <a:lnTo>
                    <a:pt x="118075" y="7791"/>
                  </a:lnTo>
                  <a:lnTo>
                    <a:pt x="116538" y="8704"/>
                  </a:lnTo>
                  <a:lnTo>
                    <a:pt x="117692" y="9622"/>
                  </a:lnTo>
                  <a:lnTo>
                    <a:pt x="118075" y="10539"/>
                  </a:lnTo>
                  <a:lnTo>
                    <a:pt x="117692" y="10996"/>
                  </a:lnTo>
                  <a:lnTo>
                    <a:pt x="117309" y="11452"/>
                  </a:lnTo>
                  <a:lnTo>
                    <a:pt x="117692" y="11452"/>
                  </a:lnTo>
                  <a:lnTo>
                    <a:pt x="117309" y="11913"/>
                  </a:lnTo>
                  <a:lnTo>
                    <a:pt x="117692" y="12369"/>
                  </a:lnTo>
                  <a:lnTo>
                    <a:pt x="117692" y="12826"/>
                  </a:lnTo>
                  <a:lnTo>
                    <a:pt x="116538" y="12826"/>
                  </a:lnTo>
                  <a:lnTo>
                    <a:pt x="116921" y="13287"/>
                  </a:lnTo>
                  <a:lnTo>
                    <a:pt x="117309" y="13743"/>
                  </a:lnTo>
                  <a:lnTo>
                    <a:pt x="117309" y="16035"/>
                  </a:lnTo>
                  <a:lnTo>
                    <a:pt x="116921" y="17865"/>
                  </a:lnTo>
                  <a:lnTo>
                    <a:pt x="116538" y="19239"/>
                  </a:lnTo>
                  <a:lnTo>
                    <a:pt x="117309" y="19700"/>
                  </a:lnTo>
                  <a:lnTo>
                    <a:pt x="117309" y="21074"/>
                  </a:lnTo>
                  <a:lnTo>
                    <a:pt x="116538" y="20613"/>
                  </a:lnTo>
                  <a:lnTo>
                    <a:pt x="116538" y="21074"/>
                  </a:lnTo>
                  <a:lnTo>
                    <a:pt x="116921" y="21530"/>
                  </a:lnTo>
                  <a:lnTo>
                    <a:pt x="116155" y="21530"/>
                  </a:lnTo>
                  <a:lnTo>
                    <a:pt x="116538" y="22904"/>
                  </a:lnTo>
                  <a:lnTo>
                    <a:pt x="116155" y="24278"/>
                  </a:lnTo>
                  <a:lnTo>
                    <a:pt x="117309" y="23822"/>
                  </a:lnTo>
                  <a:lnTo>
                    <a:pt x="118463" y="24735"/>
                  </a:lnTo>
                  <a:lnTo>
                    <a:pt x="118463" y="24735"/>
                  </a:lnTo>
                  <a:lnTo>
                    <a:pt x="117309" y="24278"/>
                  </a:lnTo>
                  <a:lnTo>
                    <a:pt x="116921" y="24278"/>
                  </a:lnTo>
                  <a:lnTo>
                    <a:pt x="117309" y="24735"/>
                  </a:lnTo>
                  <a:lnTo>
                    <a:pt x="116538" y="24735"/>
                  </a:lnTo>
                  <a:lnTo>
                    <a:pt x="115768" y="27026"/>
                  </a:lnTo>
                  <a:lnTo>
                    <a:pt x="115768" y="27944"/>
                  </a:lnTo>
                  <a:lnTo>
                    <a:pt x="116538" y="29317"/>
                  </a:lnTo>
                  <a:lnTo>
                    <a:pt x="115768" y="33895"/>
                  </a:lnTo>
                  <a:lnTo>
                    <a:pt x="115384" y="35726"/>
                  </a:lnTo>
                  <a:lnTo>
                    <a:pt x="114614" y="37561"/>
                  </a:lnTo>
                  <a:lnTo>
                    <a:pt x="114614" y="37100"/>
                  </a:lnTo>
                  <a:lnTo>
                    <a:pt x="114614" y="36643"/>
                  </a:lnTo>
                  <a:lnTo>
                    <a:pt x="113460" y="39391"/>
                  </a:lnTo>
                  <a:lnTo>
                    <a:pt x="113460" y="39391"/>
                  </a:lnTo>
                  <a:lnTo>
                    <a:pt x="113843" y="38935"/>
                  </a:lnTo>
                  <a:lnTo>
                    <a:pt x="111923" y="43513"/>
                  </a:lnTo>
                  <a:lnTo>
                    <a:pt x="113077" y="43513"/>
                  </a:lnTo>
                  <a:lnTo>
                    <a:pt x="112306" y="44887"/>
                  </a:lnTo>
                  <a:lnTo>
                    <a:pt x="112306" y="45804"/>
                  </a:lnTo>
                  <a:lnTo>
                    <a:pt x="112690" y="46261"/>
                  </a:lnTo>
                  <a:lnTo>
                    <a:pt x="112690" y="47634"/>
                  </a:lnTo>
                  <a:lnTo>
                    <a:pt x="112306" y="48091"/>
                  </a:lnTo>
                  <a:lnTo>
                    <a:pt x="111923" y="48091"/>
                  </a:lnTo>
                  <a:lnTo>
                    <a:pt x="111536" y="47178"/>
                  </a:lnTo>
                  <a:lnTo>
                    <a:pt x="111153" y="47634"/>
                  </a:lnTo>
                  <a:lnTo>
                    <a:pt x="110382" y="48091"/>
                  </a:lnTo>
                  <a:lnTo>
                    <a:pt x="110769" y="48552"/>
                  </a:lnTo>
                  <a:lnTo>
                    <a:pt x="110382" y="49008"/>
                  </a:lnTo>
                  <a:lnTo>
                    <a:pt x="110382" y="49926"/>
                  </a:lnTo>
                  <a:lnTo>
                    <a:pt x="110769" y="50839"/>
                  </a:lnTo>
                  <a:lnTo>
                    <a:pt x="110769" y="52212"/>
                  </a:lnTo>
                  <a:lnTo>
                    <a:pt x="109228" y="52212"/>
                  </a:lnTo>
                  <a:lnTo>
                    <a:pt x="108845" y="51756"/>
                  </a:lnTo>
                  <a:lnTo>
                    <a:pt x="108845" y="52674"/>
                  </a:lnTo>
                  <a:lnTo>
                    <a:pt x="108462" y="53130"/>
                  </a:lnTo>
                  <a:lnTo>
                    <a:pt x="107691" y="53130"/>
                  </a:lnTo>
                  <a:lnTo>
                    <a:pt x="107691" y="53586"/>
                  </a:lnTo>
                  <a:lnTo>
                    <a:pt x="108075" y="53586"/>
                  </a:lnTo>
                  <a:lnTo>
                    <a:pt x="108462" y="54048"/>
                  </a:lnTo>
                  <a:lnTo>
                    <a:pt x="108462" y="54960"/>
                  </a:lnTo>
                  <a:lnTo>
                    <a:pt x="108462" y="55878"/>
                  </a:lnTo>
                  <a:lnTo>
                    <a:pt x="108075" y="55878"/>
                  </a:lnTo>
                  <a:lnTo>
                    <a:pt x="108075" y="55421"/>
                  </a:lnTo>
                  <a:lnTo>
                    <a:pt x="107691" y="55421"/>
                  </a:lnTo>
                  <a:lnTo>
                    <a:pt x="107691" y="54960"/>
                  </a:lnTo>
                  <a:lnTo>
                    <a:pt x="107308" y="57252"/>
                  </a:lnTo>
                  <a:lnTo>
                    <a:pt x="106921" y="56795"/>
                  </a:lnTo>
                  <a:lnTo>
                    <a:pt x="106538" y="57252"/>
                  </a:lnTo>
                  <a:lnTo>
                    <a:pt x="106921" y="57252"/>
                  </a:lnTo>
                  <a:lnTo>
                    <a:pt x="107308" y="58626"/>
                  </a:lnTo>
                  <a:lnTo>
                    <a:pt x="107691" y="59999"/>
                  </a:lnTo>
                  <a:lnTo>
                    <a:pt x="106154" y="60917"/>
                  </a:lnTo>
                  <a:lnTo>
                    <a:pt x="105001" y="61835"/>
                  </a:lnTo>
                  <a:lnTo>
                    <a:pt x="104613" y="62747"/>
                  </a:lnTo>
                  <a:lnTo>
                    <a:pt x="105001" y="62747"/>
                  </a:lnTo>
                  <a:lnTo>
                    <a:pt x="105001" y="63208"/>
                  </a:lnTo>
                  <a:lnTo>
                    <a:pt x="105384" y="61835"/>
                  </a:lnTo>
                  <a:lnTo>
                    <a:pt x="105767" y="63208"/>
                  </a:lnTo>
                  <a:lnTo>
                    <a:pt x="106154" y="62291"/>
                  </a:lnTo>
                  <a:lnTo>
                    <a:pt x="106538" y="62747"/>
                  </a:lnTo>
                  <a:lnTo>
                    <a:pt x="105767" y="64121"/>
                  </a:lnTo>
                  <a:lnTo>
                    <a:pt x="104613" y="63665"/>
                  </a:lnTo>
                  <a:lnTo>
                    <a:pt x="103847" y="64121"/>
                  </a:lnTo>
                  <a:lnTo>
                    <a:pt x="103459" y="65039"/>
                  </a:lnTo>
                  <a:lnTo>
                    <a:pt x="103076" y="67330"/>
                  </a:lnTo>
                  <a:lnTo>
                    <a:pt x="102693" y="70078"/>
                  </a:lnTo>
                  <a:lnTo>
                    <a:pt x="102306" y="70991"/>
                  </a:lnTo>
                  <a:lnTo>
                    <a:pt x="101922" y="71908"/>
                  </a:lnTo>
                  <a:lnTo>
                    <a:pt x="101539" y="71452"/>
                  </a:lnTo>
                  <a:lnTo>
                    <a:pt x="101152" y="70534"/>
                  </a:lnTo>
                  <a:lnTo>
                    <a:pt x="100769" y="72365"/>
                  </a:lnTo>
                  <a:lnTo>
                    <a:pt x="100769" y="73738"/>
                  </a:lnTo>
                  <a:lnTo>
                    <a:pt x="100769" y="74200"/>
                  </a:lnTo>
                  <a:lnTo>
                    <a:pt x="101152" y="74200"/>
                  </a:lnTo>
                  <a:lnTo>
                    <a:pt x="99998" y="74656"/>
                  </a:lnTo>
                  <a:lnTo>
                    <a:pt x="99232" y="75112"/>
                  </a:lnTo>
                  <a:lnTo>
                    <a:pt x="98078" y="77404"/>
                  </a:lnTo>
                  <a:lnTo>
                    <a:pt x="97691" y="79695"/>
                  </a:lnTo>
                  <a:lnTo>
                    <a:pt x="96924" y="81069"/>
                  </a:lnTo>
                  <a:lnTo>
                    <a:pt x="95383" y="81069"/>
                  </a:lnTo>
                  <a:lnTo>
                    <a:pt x="94617" y="82443"/>
                  </a:lnTo>
                  <a:lnTo>
                    <a:pt x="93846" y="84273"/>
                  </a:lnTo>
                  <a:lnTo>
                    <a:pt x="93076" y="86565"/>
                  </a:lnTo>
                  <a:lnTo>
                    <a:pt x="93076" y="86104"/>
                  </a:lnTo>
                  <a:lnTo>
                    <a:pt x="92692" y="85647"/>
                  </a:lnTo>
                  <a:lnTo>
                    <a:pt x="92692" y="85647"/>
                  </a:lnTo>
                  <a:lnTo>
                    <a:pt x="93076" y="87021"/>
                  </a:lnTo>
                  <a:lnTo>
                    <a:pt x="91539" y="87021"/>
                  </a:lnTo>
                  <a:lnTo>
                    <a:pt x="91922" y="86104"/>
                  </a:lnTo>
                  <a:lnTo>
                    <a:pt x="91539" y="86104"/>
                  </a:lnTo>
                  <a:lnTo>
                    <a:pt x="91155" y="86565"/>
                  </a:lnTo>
                  <a:lnTo>
                    <a:pt x="90768" y="88395"/>
                  </a:lnTo>
                  <a:lnTo>
                    <a:pt x="90385" y="89769"/>
                  </a:lnTo>
                  <a:lnTo>
                    <a:pt x="90002" y="90225"/>
                  </a:lnTo>
                  <a:lnTo>
                    <a:pt x="89231" y="90225"/>
                  </a:lnTo>
                  <a:lnTo>
                    <a:pt x="88460" y="92978"/>
                  </a:lnTo>
                  <a:lnTo>
                    <a:pt x="88077" y="91604"/>
                  </a:lnTo>
                  <a:lnTo>
                    <a:pt x="88077" y="92517"/>
                  </a:lnTo>
                  <a:lnTo>
                    <a:pt x="87307" y="92978"/>
                  </a:lnTo>
                  <a:lnTo>
                    <a:pt x="85382" y="94808"/>
                  </a:lnTo>
                  <a:lnTo>
                    <a:pt x="83075" y="96182"/>
                  </a:lnTo>
                  <a:lnTo>
                    <a:pt x="81155" y="97556"/>
                  </a:lnTo>
                  <a:lnTo>
                    <a:pt x="81921" y="98012"/>
                  </a:lnTo>
                  <a:lnTo>
                    <a:pt x="82308" y="98473"/>
                  </a:lnTo>
                  <a:lnTo>
                    <a:pt x="81155" y="98930"/>
                  </a:lnTo>
                  <a:lnTo>
                    <a:pt x="81155" y="98473"/>
                  </a:lnTo>
                  <a:lnTo>
                    <a:pt x="80767" y="98012"/>
                  </a:lnTo>
                  <a:lnTo>
                    <a:pt x="80767" y="98473"/>
                  </a:lnTo>
                  <a:lnTo>
                    <a:pt x="80767" y="98930"/>
                  </a:lnTo>
                  <a:lnTo>
                    <a:pt x="78460" y="98473"/>
                  </a:lnTo>
                  <a:lnTo>
                    <a:pt x="78847" y="98930"/>
                  </a:lnTo>
                  <a:lnTo>
                    <a:pt x="78460" y="99386"/>
                  </a:lnTo>
                  <a:lnTo>
                    <a:pt x="79230" y="99847"/>
                  </a:lnTo>
                  <a:lnTo>
                    <a:pt x="78847" y="100304"/>
                  </a:lnTo>
                  <a:lnTo>
                    <a:pt x="77306" y="100304"/>
                  </a:lnTo>
                  <a:lnTo>
                    <a:pt x="75769" y="102134"/>
                  </a:lnTo>
                  <a:lnTo>
                    <a:pt x="73845" y="103969"/>
                  </a:lnTo>
                  <a:lnTo>
                    <a:pt x="72308" y="105343"/>
                  </a:lnTo>
                  <a:lnTo>
                    <a:pt x="70771" y="105799"/>
                  </a:lnTo>
                  <a:lnTo>
                    <a:pt x="69617" y="107173"/>
                  </a:lnTo>
                  <a:lnTo>
                    <a:pt x="68463" y="108547"/>
                  </a:lnTo>
                  <a:lnTo>
                    <a:pt x="68076" y="108091"/>
                  </a:lnTo>
                  <a:lnTo>
                    <a:pt x="67693" y="107630"/>
                  </a:lnTo>
                  <a:lnTo>
                    <a:pt x="66539" y="107630"/>
                  </a:lnTo>
                  <a:lnTo>
                    <a:pt x="64615" y="109003"/>
                  </a:lnTo>
                  <a:lnTo>
                    <a:pt x="58463" y="110839"/>
                  </a:lnTo>
                  <a:lnTo>
                    <a:pt x="58463" y="111295"/>
                  </a:lnTo>
                  <a:lnTo>
                    <a:pt x="58463" y="111751"/>
                  </a:lnTo>
                  <a:lnTo>
                    <a:pt x="58075" y="112212"/>
                  </a:lnTo>
                  <a:lnTo>
                    <a:pt x="57309" y="111751"/>
                  </a:lnTo>
                  <a:lnTo>
                    <a:pt x="56921" y="111295"/>
                  </a:lnTo>
                  <a:lnTo>
                    <a:pt x="56155" y="111295"/>
                  </a:lnTo>
                  <a:lnTo>
                    <a:pt x="56155" y="112669"/>
                  </a:lnTo>
                  <a:lnTo>
                    <a:pt x="55001" y="112212"/>
                  </a:lnTo>
                  <a:lnTo>
                    <a:pt x="53460" y="112212"/>
                  </a:lnTo>
                  <a:lnTo>
                    <a:pt x="51540" y="112669"/>
                  </a:lnTo>
                  <a:lnTo>
                    <a:pt x="50769" y="113125"/>
                  </a:lnTo>
                  <a:lnTo>
                    <a:pt x="49232" y="112669"/>
                  </a:lnTo>
                  <a:lnTo>
                    <a:pt x="48079" y="112212"/>
                  </a:lnTo>
                  <a:lnTo>
                    <a:pt x="46925" y="114499"/>
                  </a:lnTo>
                  <a:lnTo>
                    <a:pt x="46154" y="113586"/>
                  </a:lnTo>
                  <a:lnTo>
                    <a:pt x="45384" y="113125"/>
                  </a:lnTo>
                  <a:lnTo>
                    <a:pt x="44230" y="113125"/>
                  </a:lnTo>
                  <a:lnTo>
                    <a:pt x="43076" y="113586"/>
                  </a:lnTo>
                  <a:lnTo>
                    <a:pt x="43076" y="113125"/>
                  </a:lnTo>
                  <a:lnTo>
                    <a:pt x="41539" y="113125"/>
                  </a:lnTo>
                  <a:lnTo>
                    <a:pt x="39615" y="114043"/>
                  </a:lnTo>
                  <a:lnTo>
                    <a:pt x="39615" y="113125"/>
                  </a:lnTo>
                  <a:lnTo>
                    <a:pt x="39232" y="114043"/>
                  </a:lnTo>
                  <a:lnTo>
                    <a:pt x="38461" y="114960"/>
                  </a:lnTo>
                  <a:lnTo>
                    <a:pt x="38078" y="114499"/>
                  </a:lnTo>
                  <a:lnTo>
                    <a:pt x="38461" y="114499"/>
                  </a:lnTo>
                  <a:lnTo>
                    <a:pt x="38078" y="114043"/>
                  </a:lnTo>
                  <a:lnTo>
                    <a:pt x="37695" y="114043"/>
                  </a:lnTo>
                  <a:lnTo>
                    <a:pt x="37695" y="114499"/>
                  </a:lnTo>
                  <a:lnTo>
                    <a:pt x="37307" y="114043"/>
                  </a:lnTo>
                  <a:lnTo>
                    <a:pt x="36154" y="114960"/>
                  </a:lnTo>
                  <a:lnTo>
                    <a:pt x="35770" y="114960"/>
                  </a:lnTo>
                  <a:lnTo>
                    <a:pt x="35387" y="114043"/>
                  </a:lnTo>
                  <a:lnTo>
                    <a:pt x="35000" y="114499"/>
                  </a:lnTo>
                  <a:lnTo>
                    <a:pt x="34617" y="114499"/>
                  </a:lnTo>
                  <a:lnTo>
                    <a:pt x="34233" y="114043"/>
                  </a:lnTo>
                  <a:lnTo>
                    <a:pt x="33846" y="114043"/>
                  </a:lnTo>
                  <a:lnTo>
                    <a:pt x="33463" y="113125"/>
                  </a:lnTo>
                  <a:lnTo>
                    <a:pt x="33846" y="112212"/>
                  </a:lnTo>
                  <a:lnTo>
                    <a:pt x="33846" y="112212"/>
                  </a:lnTo>
                  <a:lnTo>
                    <a:pt x="32692" y="112669"/>
                  </a:lnTo>
                  <a:lnTo>
                    <a:pt x="31155" y="112669"/>
                  </a:lnTo>
                  <a:lnTo>
                    <a:pt x="30002" y="113125"/>
                  </a:lnTo>
                  <a:lnTo>
                    <a:pt x="29614" y="113125"/>
                  </a:lnTo>
                  <a:lnTo>
                    <a:pt x="29614" y="113586"/>
                  </a:lnTo>
                  <a:lnTo>
                    <a:pt x="30768" y="113586"/>
                  </a:lnTo>
                  <a:lnTo>
                    <a:pt x="30385" y="114043"/>
                  </a:lnTo>
                  <a:lnTo>
                    <a:pt x="30002" y="114043"/>
                  </a:lnTo>
                  <a:lnTo>
                    <a:pt x="29231" y="114960"/>
                  </a:lnTo>
                  <a:lnTo>
                    <a:pt x="28460" y="113586"/>
                  </a:lnTo>
                  <a:lnTo>
                    <a:pt x="27307" y="112669"/>
                  </a:lnTo>
                  <a:lnTo>
                    <a:pt x="26923" y="112212"/>
                  </a:lnTo>
                  <a:lnTo>
                    <a:pt x="26153" y="112669"/>
                  </a:lnTo>
                  <a:lnTo>
                    <a:pt x="25386" y="113125"/>
                  </a:lnTo>
                  <a:lnTo>
                    <a:pt x="24999" y="114043"/>
                  </a:lnTo>
                  <a:lnTo>
                    <a:pt x="24616" y="114043"/>
                  </a:lnTo>
                  <a:lnTo>
                    <a:pt x="24616" y="113586"/>
                  </a:lnTo>
                  <a:lnTo>
                    <a:pt x="24999" y="112669"/>
                  </a:lnTo>
                  <a:lnTo>
                    <a:pt x="23845" y="113125"/>
                  </a:lnTo>
                  <a:lnTo>
                    <a:pt x="23079" y="113586"/>
                  </a:lnTo>
                  <a:lnTo>
                    <a:pt x="20771" y="112669"/>
                  </a:lnTo>
                  <a:lnTo>
                    <a:pt x="16540" y="111751"/>
                  </a:lnTo>
                  <a:lnTo>
                    <a:pt x="11924" y="110839"/>
                  </a:lnTo>
                  <a:lnTo>
                    <a:pt x="9234" y="110839"/>
                  </a:lnTo>
                  <a:lnTo>
                    <a:pt x="9234" y="109921"/>
                  </a:lnTo>
                  <a:lnTo>
                    <a:pt x="7693" y="109921"/>
                  </a:lnTo>
                  <a:lnTo>
                    <a:pt x="6156" y="109465"/>
                  </a:lnTo>
                  <a:lnTo>
                    <a:pt x="3848" y="107173"/>
                  </a:lnTo>
                  <a:lnTo>
                    <a:pt x="3848" y="106256"/>
                  </a:lnTo>
                  <a:lnTo>
                    <a:pt x="4231" y="105343"/>
                  </a:lnTo>
                  <a:lnTo>
                    <a:pt x="3078" y="105343"/>
                  </a:lnTo>
                  <a:lnTo>
                    <a:pt x="1924" y="105799"/>
                  </a:lnTo>
                  <a:lnTo>
                    <a:pt x="387" y="107173"/>
                  </a:lnTo>
                  <a:lnTo>
                    <a:pt x="0" y="108091"/>
                  </a:lnTo>
                  <a:lnTo>
                    <a:pt x="0" y="108547"/>
                  </a:lnTo>
                  <a:lnTo>
                    <a:pt x="1153" y="109003"/>
                  </a:lnTo>
                  <a:lnTo>
                    <a:pt x="770" y="109465"/>
                  </a:lnTo>
                  <a:lnTo>
                    <a:pt x="387" y="109003"/>
                  </a:lnTo>
                  <a:lnTo>
                    <a:pt x="387" y="109921"/>
                  </a:lnTo>
                  <a:lnTo>
                    <a:pt x="1153" y="109921"/>
                  </a:lnTo>
                  <a:lnTo>
                    <a:pt x="2307" y="110377"/>
                  </a:lnTo>
                  <a:lnTo>
                    <a:pt x="1924" y="110839"/>
                  </a:lnTo>
                  <a:lnTo>
                    <a:pt x="1924" y="111295"/>
                  </a:lnTo>
                  <a:lnTo>
                    <a:pt x="2694" y="110377"/>
                  </a:lnTo>
                  <a:lnTo>
                    <a:pt x="3078" y="111295"/>
                  </a:lnTo>
                  <a:lnTo>
                    <a:pt x="3078" y="111751"/>
                  </a:lnTo>
                  <a:lnTo>
                    <a:pt x="2694" y="111751"/>
                  </a:lnTo>
                  <a:lnTo>
                    <a:pt x="3848" y="112212"/>
                  </a:lnTo>
                  <a:lnTo>
                    <a:pt x="4615" y="112669"/>
                  </a:lnTo>
                  <a:lnTo>
                    <a:pt x="6539" y="113586"/>
                  </a:lnTo>
                  <a:lnTo>
                    <a:pt x="6156" y="114043"/>
                  </a:lnTo>
                  <a:lnTo>
                    <a:pt x="6156" y="114499"/>
                  </a:lnTo>
                  <a:lnTo>
                    <a:pt x="7309" y="114960"/>
                  </a:lnTo>
                  <a:lnTo>
                    <a:pt x="8846" y="115417"/>
                  </a:lnTo>
                  <a:lnTo>
                    <a:pt x="10000" y="115417"/>
                  </a:lnTo>
                  <a:lnTo>
                    <a:pt x="9617" y="115873"/>
                  </a:lnTo>
                  <a:lnTo>
                    <a:pt x="10771" y="116791"/>
                  </a:lnTo>
                  <a:lnTo>
                    <a:pt x="11154" y="115873"/>
                  </a:lnTo>
                  <a:lnTo>
                    <a:pt x="12308" y="114960"/>
                  </a:lnTo>
                  <a:lnTo>
                    <a:pt x="11924" y="116334"/>
                  </a:lnTo>
                  <a:lnTo>
                    <a:pt x="11541" y="117247"/>
                  </a:lnTo>
                  <a:lnTo>
                    <a:pt x="12695" y="115873"/>
                  </a:lnTo>
                  <a:lnTo>
                    <a:pt x="13078" y="117247"/>
                  </a:lnTo>
                  <a:lnTo>
                    <a:pt x="13461" y="116334"/>
                  </a:lnTo>
                  <a:lnTo>
                    <a:pt x="14232" y="116791"/>
                  </a:lnTo>
                  <a:lnTo>
                    <a:pt x="14615" y="118164"/>
                  </a:lnTo>
                  <a:lnTo>
                    <a:pt x="15003" y="117708"/>
                  </a:lnTo>
                  <a:lnTo>
                    <a:pt x="15386" y="116791"/>
                  </a:lnTo>
                  <a:lnTo>
                    <a:pt x="15769" y="117247"/>
                  </a:lnTo>
                  <a:lnTo>
                    <a:pt x="15769" y="118164"/>
                  </a:lnTo>
                  <a:lnTo>
                    <a:pt x="18077" y="117247"/>
                  </a:lnTo>
                  <a:lnTo>
                    <a:pt x="19230" y="116791"/>
                  </a:lnTo>
                  <a:lnTo>
                    <a:pt x="19618" y="117247"/>
                  </a:lnTo>
                  <a:lnTo>
                    <a:pt x="19618" y="115873"/>
                  </a:lnTo>
                  <a:lnTo>
                    <a:pt x="20384" y="115417"/>
                  </a:lnTo>
                  <a:lnTo>
                    <a:pt x="20384" y="115873"/>
                  </a:lnTo>
                  <a:lnTo>
                    <a:pt x="20001" y="116791"/>
                  </a:lnTo>
                  <a:lnTo>
                    <a:pt x="20771" y="116334"/>
                  </a:lnTo>
                  <a:lnTo>
                    <a:pt x="21925" y="116334"/>
                  </a:lnTo>
                  <a:lnTo>
                    <a:pt x="21925" y="117247"/>
                  </a:lnTo>
                  <a:lnTo>
                    <a:pt x="20384" y="117247"/>
                  </a:lnTo>
                  <a:lnTo>
                    <a:pt x="20771" y="117708"/>
                  </a:lnTo>
                  <a:lnTo>
                    <a:pt x="20384" y="117708"/>
                  </a:lnTo>
                  <a:lnTo>
                    <a:pt x="20384" y="118621"/>
                  </a:lnTo>
                  <a:lnTo>
                    <a:pt x="21925" y="118621"/>
                  </a:lnTo>
                  <a:lnTo>
                    <a:pt x="22692" y="117708"/>
                  </a:lnTo>
                  <a:lnTo>
                    <a:pt x="24233" y="118164"/>
                  </a:lnTo>
                  <a:lnTo>
                    <a:pt x="26153" y="118164"/>
                  </a:lnTo>
                  <a:lnTo>
                    <a:pt x="25770" y="118621"/>
                  </a:lnTo>
                  <a:lnTo>
                    <a:pt x="26540" y="118621"/>
                  </a:lnTo>
                  <a:lnTo>
                    <a:pt x="26923" y="118164"/>
                  </a:lnTo>
                  <a:lnTo>
                    <a:pt x="26923" y="117708"/>
                  </a:lnTo>
                  <a:lnTo>
                    <a:pt x="27694" y="118164"/>
                  </a:lnTo>
                  <a:lnTo>
                    <a:pt x="26923" y="118621"/>
                  </a:lnTo>
                  <a:lnTo>
                    <a:pt x="27694" y="118621"/>
                  </a:lnTo>
                  <a:lnTo>
                    <a:pt x="28077" y="118164"/>
                  </a:lnTo>
                  <a:lnTo>
                    <a:pt x="28460" y="118621"/>
                  </a:lnTo>
                  <a:lnTo>
                    <a:pt x="29614" y="118621"/>
                  </a:lnTo>
                  <a:lnTo>
                    <a:pt x="32309" y="119538"/>
                  </a:lnTo>
                  <a:lnTo>
                    <a:pt x="35387" y="119538"/>
                  </a:lnTo>
                  <a:lnTo>
                    <a:pt x="36924" y="119082"/>
                  </a:lnTo>
                  <a:lnTo>
                    <a:pt x="38848" y="119082"/>
                  </a:lnTo>
                  <a:lnTo>
                    <a:pt x="40769" y="119538"/>
                  </a:lnTo>
                  <a:lnTo>
                    <a:pt x="43076" y="119995"/>
                  </a:lnTo>
                  <a:lnTo>
                    <a:pt x="46538" y="119538"/>
                  </a:lnTo>
                  <a:lnTo>
                    <a:pt x="50386" y="119082"/>
                  </a:lnTo>
                  <a:lnTo>
                    <a:pt x="52306" y="118164"/>
                  </a:lnTo>
                  <a:lnTo>
                    <a:pt x="52694" y="119082"/>
                  </a:lnTo>
                  <a:lnTo>
                    <a:pt x="53077" y="118164"/>
                  </a:lnTo>
                  <a:lnTo>
                    <a:pt x="53460" y="119082"/>
                  </a:lnTo>
                  <a:lnTo>
                    <a:pt x="53847" y="118621"/>
                  </a:lnTo>
                  <a:lnTo>
                    <a:pt x="53460" y="118164"/>
                  </a:lnTo>
                  <a:lnTo>
                    <a:pt x="56921" y="118164"/>
                  </a:lnTo>
                  <a:lnTo>
                    <a:pt x="56921" y="118621"/>
                  </a:lnTo>
                  <a:lnTo>
                    <a:pt x="56921" y="119082"/>
                  </a:lnTo>
                  <a:lnTo>
                    <a:pt x="60000" y="117708"/>
                  </a:lnTo>
                  <a:lnTo>
                    <a:pt x="63461" y="116791"/>
                  </a:lnTo>
                  <a:lnTo>
                    <a:pt x="62694" y="116334"/>
                  </a:lnTo>
                  <a:lnTo>
                    <a:pt x="63078" y="115873"/>
                  </a:lnTo>
                  <a:lnTo>
                    <a:pt x="63461" y="116334"/>
                  </a:lnTo>
                  <a:lnTo>
                    <a:pt x="63078" y="115417"/>
                  </a:lnTo>
                  <a:lnTo>
                    <a:pt x="63848" y="115873"/>
                  </a:lnTo>
                  <a:lnTo>
                    <a:pt x="63461" y="116791"/>
                  </a:lnTo>
                  <a:lnTo>
                    <a:pt x="65385" y="116334"/>
                  </a:lnTo>
                  <a:lnTo>
                    <a:pt x="68076" y="114960"/>
                  </a:lnTo>
                  <a:lnTo>
                    <a:pt x="70383" y="113586"/>
                  </a:lnTo>
                  <a:lnTo>
                    <a:pt x="71154" y="112669"/>
                  </a:lnTo>
                  <a:lnTo>
                    <a:pt x="71537" y="111751"/>
                  </a:lnTo>
                  <a:lnTo>
                    <a:pt x="72308" y="112212"/>
                  </a:lnTo>
                  <a:lnTo>
                    <a:pt x="72691" y="112212"/>
                  </a:lnTo>
                  <a:lnTo>
                    <a:pt x="73461" y="111751"/>
                  </a:lnTo>
                  <a:lnTo>
                    <a:pt x="74232" y="110377"/>
                  </a:lnTo>
                  <a:lnTo>
                    <a:pt x="74615" y="109465"/>
                  </a:lnTo>
                  <a:lnTo>
                    <a:pt x="76923" y="108547"/>
                  </a:lnTo>
                  <a:lnTo>
                    <a:pt x="80001" y="107173"/>
                  </a:lnTo>
                  <a:lnTo>
                    <a:pt x="82308" y="105343"/>
                  </a:lnTo>
                  <a:lnTo>
                    <a:pt x="84999" y="103052"/>
                  </a:lnTo>
                  <a:lnTo>
                    <a:pt x="86923" y="100760"/>
                  </a:lnTo>
                  <a:lnTo>
                    <a:pt x="87694" y="99386"/>
                  </a:lnTo>
                  <a:lnTo>
                    <a:pt x="90385" y="96638"/>
                  </a:lnTo>
                  <a:lnTo>
                    <a:pt x="92692" y="94352"/>
                  </a:lnTo>
                  <a:lnTo>
                    <a:pt x="94229" y="92060"/>
                  </a:lnTo>
                  <a:lnTo>
                    <a:pt x="95000" y="90225"/>
                  </a:lnTo>
                  <a:lnTo>
                    <a:pt x="95383" y="91143"/>
                  </a:lnTo>
                  <a:lnTo>
                    <a:pt x="96154" y="89313"/>
                  </a:lnTo>
                  <a:lnTo>
                    <a:pt x="96924" y="87939"/>
                  </a:lnTo>
                  <a:lnTo>
                    <a:pt x="98078" y="86104"/>
                  </a:lnTo>
                  <a:lnTo>
                    <a:pt x="98844" y="84730"/>
                  </a:lnTo>
                  <a:lnTo>
                    <a:pt x="99232" y="84730"/>
                  </a:lnTo>
                  <a:lnTo>
                    <a:pt x="99615" y="84273"/>
                  </a:lnTo>
                  <a:lnTo>
                    <a:pt x="100385" y="82443"/>
                  </a:lnTo>
                  <a:lnTo>
                    <a:pt x="102693" y="78778"/>
                  </a:lnTo>
                  <a:lnTo>
                    <a:pt x="104230" y="76030"/>
                  </a:lnTo>
                  <a:lnTo>
                    <a:pt x="105767" y="73738"/>
                  </a:lnTo>
                  <a:lnTo>
                    <a:pt x="106921" y="70534"/>
                  </a:lnTo>
                  <a:lnTo>
                    <a:pt x="108075" y="66413"/>
                  </a:lnTo>
                  <a:lnTo>
                    <a:pt x="108462" y="67330"/>
                  </a:lnTo>
                  <a:lnTo>
                    <a:pt x="108462" y="65956"/>
                  </a:lnTo>
                  <a:lnTo>
                    <a:pt x="108845" y="64582"/>
                  </a:lnTo>
                  <a:lnTo>
                    <a:pt x="109228" y="64582"/>
                  </a:lnTo>
                  <a:lnTo>
                    <a:pt x="109616" y="65039"/>
                  </a:lnTo>
                  <a:lnTo>
                    <a:pt x="110769" y="62291"/>
                  </a:lnTo>
                  <a:lnTo>
                    <a:pt x="111153" y="60917"/>
                  </a:lnTo>
                  <a:lnTo>
                    <a:pt x="111153" y="60461"/>
                  </a:lnTo>
                  <a:lnTo>
                    <a:pt x="109999" y="58626"/>
                  </a:lnTo>
                  <a:lnTo>
                    <a:pt x="110382" y="59087"/>
                  </a:lnTo>
                  <a:lnTo>
                    <a:pt x="110769" y="58626"/>
                  </a:lnTo>
                  <a:lnTo>
                    <a:pt x="111536" y="58626"/>
                  </a:lnTo>
                  <a:lnTo>
                    <a:pt x="111923" y="59087"/>
                  </a:lnTo>
                  <a:lnTo>
                    <a:pt x="111923" y="58169"/>
                  </a:lnTo>
                  <a:lnTo>
                    <a:pt x="112306" y="57252"/>
                  </a:lnTo>
                  <a:lnTo>
                    <a:pt x="112690" y="57252"/>
                  </a:lnTo>
                  <a:lnTo>
                    <a:pt x="112306" y="55878"/>
                  </a:lnTo>
                  <a:lnTo>
                    <a:pt x="112690" y="54048"/>
                  </a:lnTo>
                  <a:lnTo>
                    <a:pt x="113460" y="52212"/>
                  </a:lnTo>
                  <a:lnTo>
                    <a:pt x="113843" y="51756"/>
                  </a:lnTo>
                  <a:lnTo>
                    <a:pt x="114614" y="51756"/>
                  </a:lnTo>
                  <a:lnTo>
                    <a:pt x="114231" y="50382"/>
                  </a:lnTo>
                  <a:lnTo>
                    <a:pt x="114231" y="49926"/>
                  </a:lnTo>
                  <a:lnTo>
                    <a:pt x="114231" y="49008"/>
                  </a:lnTo>
                  <a:lnTo>
                    <a:pt x="114614" y="49926"/>
                  </a:lnTo>
                  <a:lnTo>
                    <a:pt x="115001" y="48552"/>
                  </a:lnTo>
                  <a:lnTo>
                    <a:pt x="114231" y="48552"/>
                  </a:lnTo>
                  <a:lnTo>
                    <a:pt x="113843" y="48091"/>
                  </a:lnTo>
                  <a:lnTo>
                    <a:pt x="114614" y="47178"/>
                  </a:lnTo>
                  <a:lnTo>
                    <a:pt x="115001" y="47178"/>
                  </a:lnTo>
                  <a:lnTo>
                    <a:pt x="114614" y="46261"/>
                  </a:lnTo>
                  <a:lnTo>
                    <a:pt x="115768" y="46261"/>
                  </a:lnTo>
                  <a:lnTo>
                    <a:pt x="115384" y="43969"/>
                  </a:lnTo>
                  <a:lnTo>
                    <a:pt x="115768" y="43969"/>
                  </a:lnTo>
                  <a:lnTo>
                    <a:pt x="115768" y="43513"/>
                  </a:lnTo>
                  <a:lnTo>
                    <a:pt x="115768" y="42595"/>
                  </a:lnTo>
                  <a:lnTo>
                    <a:pt x="116155" y="41221"/>
                  </a:lnTo>
                  <a:lnTo>
                    <a:pt x="116538" y="39391"/>
                  </a:lnTo>
                  <a:lnTo>
                    <a:pt x="117309" y="40309"/>
                  </a:lnTo>
                  <a:lnTo>
                    <a:pt x="118075" y="36187"/>
                  </a:lnTo>
                  <a:lnTo>
                    <a:pt x="118463" y="32522"/>
                  </a:lnTo>
                  <a:lnTo>
                    <a:pt x="119229" y="27482"/>
                  </a:lnTo>
                  <a:lnTo>
                    <a:pt x="119616" y="22904"/>
                  </a:lnTo>
                  <a:lnTo>
                    <a:pt x="119616" y="21074"/>
                  </a:lnTo>
                  <a:lnTo>
                    <a:pt x="118463" y="21530"/>
                  </a:lnTo>
                  <a:lnTo>
                    <a:pt x="118075" y="21530"/>
                  </a:lnTo>
                  <a:lnTo>
                    <a:pt x="118075" y="20613"/>
                  </a:lnTo>
                  <a:lnTo>
                    <a:pt x="118846" y="21074"/>
                  </a:lnTo>
                  <a:lnTo>
                    <a:pt x="119229" y="20156"/>
                  </a:lnTo>
                  <a:lnTo>
                    <a:pt x="118846" y="20156"/>
                  </a:lnTo>
                  <a:lnTo>
                    <a:pt x="118463" y="19239"/>
                  </a:lnTo>
                  <a:lnTo>
                    <a:pt x="118075" y="17865"/>
                  </a:lnTo>
                  <a:lnTo>
                    <a:pt x="118075" y="17865"/>
                  </a:lnTo>
                  <a:lnTo>
                    <a:pt x="119229" y="18321"/>
                  </a:lnTo>
                  <a:lnTo>
                    <a:pt x="118463" y="17409"/>
                  </a:lnTo>
                  <a:lnTo>
                    <a:pt x="118463" y="16491"/>
                  </a:lnTo>
                  <a:lnTo>
                    <a:pt x="119229" y="17409"/>
                  </a:lnTo>
                  <a:lnTo>
                    <a:pt x="119229" y="16947"/>
                  </a:lnTo>
                  <a:lnTo>
                    <a:pt x="120000" y="15117"/>
                  </a:lnTo>
                  <a:lnTo>
                    <a:pt x="119229" y="14200"/>
                  </a:lnTo>
                  <a:lnTo>
                    <a:pt x="118075" y="12826"/>
                  </a:lnTo>
                  <a:lnTo>
                    <a:pt x="118075" y="12826"/>
                  </a:lnTo>
                  <a:lnTo>
                    <a:pt x="119229" y="13743"/>
                  </a:lnTo>
                  <a:lnTo>
                    <a:pt x="119616" y="13287"/>
                  </a:lnTo>
                  <a:lnTo>
                    <a:pt x="120000" y="11452"/>
                  </a:lnTo>
                  <a:lnTo>
                    <a:pt x="120000" y="10996"/>
                  </a:lnTo>
                  <a:lnTo>
                    <a:pt x="120000" y="10539"/>
                  </a:lnTo>
                  <a:lnTo>
                    <a:pt x="119616" y="10539"/>
                  </a:lnTo>
                  <a:lnTo>
                    <a:pt x="117309" y="4582"/>
                  </a:lnTo>
                  <a:lnTo>
                    <a:pt x="118075" y="3208"/>
                  </a:lnTo>
                  <a:lnTo>
                    <a:pt x="118463" y="2296"/>
                  </a:lnTo>
                  <a:lnTo>
                    <a:pt x="118846" y="2296"/>
                  </a:lnTo>
                  <a:lnTo>
                    <a:pt x="117692" y="922"/>
                  </a:lnTo>
                  <a:lnTo>
                    <a:pt x="118463" y="922"/>
                  </a:lnTo>
                  <a:lnTo>
                    <a:pt x="118075" y="4"/>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28"/>
            <p:cNvSpPr/>
            <p:nvPr/>
          </p:nvSpPr>
          <p:spPr>
            <a:xfrm>
              <a:off x="1745175" y="2199475"/>
              <a:ext cx="169825" cy="162775"/>
            </a:xfrm>
            <a:custGeom>
              <a:rect b="b" l="l" r="r" t="t"/>
              <a:pathLst>
                <a:path extrusionOk="0" h="120000" w="120000">
                  <a:moveTo>
                    <a:pt x="18336" y="118249"/>
                  </a:moveTo>
                  <a:lnTo>
                    <a:pt x="18336" y="119115"/>
                  </a:lnTo>
                  <a:lnTo>
                    <a:pt x="18336" y="119115"/>
                  </a:lnTo>
                  <a:lnTo>
                    <a:pt x="16658" y="118249"/>
                  </a:lnTo>
                  <a:close/>
                  <a:moveTo>
                    <a:pt x="46653" y="18"/>
                  </a:moveTo>
                  <a:lnTo>
                    <a:pt x="46653" y="3501"/>
                  </a:lnTo>
                  <a:lnTo>
                    <a:pt x="46653" y="8717"/>
                  </a:lnTo>
                  <a:lnTo>
                    <a:pt x="46653" y="10450"/>
                  </a:lnTo>
                  <a:lnTo>
                    <a:pt x="44993" y="5234"/>
                  </a:lnTo>
                  <a:lnTo>
                    <a:pt x="44993" y="13933"/>
                  </a:lnTo>
                  <a:lnTo>
                    <a:pt x="43332" y="5234"/>
                  </a:lnTo>
                  <a:lnTo>
                    <a:pt x="43332" y="8717"/>
                  </a:lnTo>
                  <a:lnTo>
                    <a:pt x="43332" y="12182"/>
                  </a:lnTo>
                  <a:lnTo>
                    <a:pt x="36655" y="22614"/>
                  </a:lnTo>
                  <a:lnTo>
                    <a:pt x="26656" y="40012"/>
                  </a:lnTo>
                  <a:lnTo>
                    <a:pt x="14997" y="57392"/>
                  </a:lnTo>
                  <a:lnTo>
                    <a:pt x="6659" y="69556"/>
                  </a:lnTo>
                  <a:lnTo>
                    <a:pt x="4999" y="76522"/>
                  </a:lnTo>
                  <a:lnTo>
                    <a:pt x="8337" y="78255"/>
                  </a:lnTo>
                  <a:lnTo>
                    <a:pt x="8337" y="79987"/>
                  </a:lnTo>
                  <a:lnTo>
                    <a:pt x="6659" y="81738"/>
                  </a:lnTo>
                  <a:lnTo>
                    <a:pt x="4999" y="81738"/>
                  </a:lnTo>
                  <a:lnTo>
                    <a:pt x="9998" y="83471"/>
                  </a:lnTo>
                  <a:lnTo>
                    <a:pt x="8337" y="81738"/>
                  </a:lnTo>
                  <a:lnTo>
                    <a:pt x="9998" y="81738"/>
                  </a:lnTo>
                  <a:lnTo>
                    <a:pt x="14997" y="85203"/>
                  </a:lnTo>
                  <a:lnTo>
                    <a:pt x="9998" y="85203"/>
                  </a:lnTo>
                  <a:lnTo>
                    <a:pt x="8337" y="88686"/>
                  </a:lnTo>
                  <a:lnTo>
                    <a:pt x="6659" y="97385"/>
                  </a:lnTo>
                  <a:lnTo>
                    <a:pt x="4999" y="109549"/>
                  </a:lnTo>
                  <a:lnTo>
                    <a:pt x="3338" y="113033"/>
                  </a:lnTo>
                  <a:lnTo>
                    <a:pt x="0" y="114765"/>
                  </a:lnTo>
                  <a:lnTo>
                    <a:pt x="9998" y="118249"/>
                  </a:lnTo>
                  <a:lnTo>
                    <a:pt x="18336" y="119686"/>
                  </a:lnTo>
                  <a:lnTo>
                    <a:pt x="18336" y="119686"/>
                  </a:lnTo>
                  <a:lnTo>
                    <a:pt x="18336" y="119981"/>
                  </a:lnTo>
                  <a:lnTo>
                    <a:pt x="18566" y="119741"/>
                  </a:lnTo>
                  <a:lnTo>
                    <a:pt x="18566" y="119741"/>
                  </a:lnTo>
                  <a:lnTo>
                    <a:pt x="19997" y="119981"/>
                  </a:lnTo>
                  <a:lnTo>
                    <a:pt x="18884" y="119410"/>
                  </a:lnTo>
                  <a:lnTo>
                    <a:pt x="18884" y="119410"/>
                  </a:lnTo>
                  <a:lnTo>
                    <a:pt x="19997" y="118249"/>
                  </a:lnTo>
                  <a:lnTo>
                    <a:pt x="21657" y="113033"/>
                  </a:lnTo>
                  <a:lnTo>
                    <a:pt x="21657" y="109549"/>
                  </a:lnTo>
                  <a:lnTo>
                    <a:pt x="18336" y="106066"/>
                  </a:lnTo>
                  <a:lnTo>
                    <a:pt x="24996" y="106066"/>
                  </a:lnTo>
                  <a:lnTo>
                    <a:pt x="23335" y="104334"/>
                  </a:lnTo>
                  <a:lnTo>
                    <a:pt x="24996" y="104334"/>
                  </a:lnTo>
                  <a:lnTo>
                    <a:pt x="28335" y="106066"/>
                  </a:lnTo>
                  <a:lnTo>
                    <a:pt x="24996" y="102601"/>
                  </a:lnTo>
                  <a:lnTo>
                    <a:pt x="18336" y="95635"/>
                  </a:lnTo>
                  <a:lnTo>
                    <a:pt x="21657" y="97385"/>
                  </a:lnTo>
                  <a:lnTo>
                    <a:pt x="28335" y="99118"/>
                  </a:lnTo>
                  <a:lnTo>
                    <a:pt x="39994" y="64340"/>
                  </a:lnTo>
                  <a:lnTo>
                    <a:pt x="53331" y="29580"/>
                  </a:lnTo>
                  <a:lnTo>
                    <a:pt x="53331" y="34796"/>
                  </a:lnTo>
                  <a:lnTo>
                    <a:pt x="54991" y="31313"/>
                  </a:lnTo>
                  <a:lnTo>
                    <a:pt x="54991" y="34796"/>
                  </a:lnTo>
                  <a:lnTo>
                    <a:pt x="58330" y="31313"/>
                  </a:lnTo>
                  <a:lnTo>
                    <a:pt x="56670" y="34796"/>
                  </a:lnTo>
                  <a:lnTo>
                    <a:pt x="58330" y="36528"/>
                  </a:lnTo>
                  <a:lnTo>
                    <a:pt x="63329" y="38261"/>
                  </a:lnTo>
                  <a:lnTo>
                    <a:pt x="69989" y="40012"/>
                  </a:lnTo>
                  <a:lnTo>
                    <a:pt x="76667" y="36528"/>
                  </a:lnTo>
                  <a:lnTo>
                    <a:pt x="73328" y="40012"/>
                  </a:lnTo>
                  <a:lnTo>
                    <a:pt x="73328" y="43477"/>
                  </a:lnTo>
                  <a:lnTo>
                    <a:pt x="73328" y="45228"/>
                  </a:lnTo>
                  <a:lnTo>
                    <a:pt x="74988" y="46960"/>
                  </a:lnTo>
                  <a:lnTo>
                    <a:pt x="81666" y="46960"/>
                  </a:lnTo>
                  <a:lnTo>
                    <a:pt x="84987" y="43477"/>
                  </a:lnTo>
                  <a:lnTo>
                    <a:pt x="88326" y="48692"/>
                  </a:lnTo>
                  <a:lnTo>
                    <a:pt x="93325" y="55659"/>
                  </a:lnTo>
                  <a:lnTo>
                    <a:pt x="101663" y="59124"/>
                  </a:lnTo>
                  <a:lnTo>
                    <a:pt x="108323" y="59124"/>
                  </a:lnTo>
                  <a:lnTo>
                    <a:pt x="106662" y="62607"/>
                  </a:lnTo>
                  <a:lnTo>
                    <a:pt x="106662" y="66091"/>
                  </a:lnTo>
                  <a:lnTo>
                    <a:pt x="108323" y="67823"/>
                  </a:lnTo>
                  <a:lnTo>
                    <a:pt x="111662" y="67823"/>
                  </a:lnTo>
                  <a:lnTo>
                    <a:pt x="118321" y="66091"/>
                  </a:lnTo>
                  <a:lnTo>
                    <a:pt x="118321" y="71307"/>
                  </a:lnTo>
                  <a:lnTo>
                    <a:pt x="114983" y="73039"/>
                  </a:lnTo>
                  <a:lnTo>
                    <a:pt x="114983" y="73039"/>
                  </a:lnTo>
                  <a:lnTo>
                    <a:pt x="119982" y="71307"/>
                  </a:lnTo>
                  <a:lnTo>
                    <a:pt x="119982" y="64340"/>
                  </a:lnTo>
                  <a:lnTo>
                    <a:pt x="118321" y="62607"/>
                  </a:lnTo>
                  <a:lnTo>
                    <a:pt x="114983" y="66091"/>
                  </a:lnTo>
                  <a:lnTo>
                    <a:pt x="114983" y="66091"/>
                  </a:lnTo>
                  <a:lnTo>
                    <a:pt x="116661" y="60875"/>
                  </a:lnTo>
                  <a:lnTo>
                    <a:pt x="116661" y="57392"/>
                  </a:lnTo>
                  <a:lnTo>
                    <a:pt x="114983" y="55659"/>
                  </a:lnTo>
                  <a:lnTo>
                    <a:pt x="109983" y="55659"/>
                  </a:lnTo>
                  <a:lnTo>
                    <a:pt x="103324" y="57392"/>
                  </a:lnTo>
                  <a:lnTo>
                    <a:pt x="103324" y="57392"/>
                  </a:lnTo>
                  <a:lnTo>
                    <a:pt x="104984" y="52176"/>
                  </a:lnTo>
                  <a:lnTo>
                    <a:pt x="104984" y="53908"/>
                  </a:lnTo>
                  <a:lnTo>
                    <a:pt x="108323" y="46960"/>
                  </a:lnTo>
                  <a:lnTo>
                    <a:pt x="99985" y="43477"/>
                  </a:lnTo>
                  <a:lnTo>
                    <a:pt x="93325" y="40012"/>
                  </a:lnTo>
                  <a:lnTo>
                    <a:pt x="86665" y="40012"/>
                  </a:lnTo>
                  <a:lnTo>
                    <a:pt x="86665" y="31313"/>
                  </a:lnTo>
                  <a:lnTo>
                    <a:pt x="89986" y="24364"/>
                  </a:lnTo>
                  <a:lnTo>
                    <a:pt x="83326" y="29580"/>
                  </a:lnTo>
                  <a:lnTo>
                    <a:pt x="84987" y="24364"/>
                  </a:lnTo>
                  <a:lnTo>
                    <a:pt x="84987" y="24364"/>
                  </a:lnTo>
                  <a:lnTo>
                    <a:pt x="83326" y="26097"/>
                  </a:lnTo>
                  <a:lnTo>
                    <a:pt x="78327" y="29580"/>
                  </a:lnTo>
                  <a:lnTo>
                    <a:pt x="81666" y="24364"/>
                  </a:lnTo>
                  <a:lnTo>
                    <a:pt x="81666" y="22614"/>
                  </a:lnTo>
                  <a:lnTo>
                    <a:pt x="79988" y="20881"/>
                  </a:lnTo>
                  <a:lnTo>
                    <a:pt x="76667" y="24364"/>
                  </a:lnTo>
                  <a:lnTo>
                    <a:pt x="76667" y="27829"/>
                  </a:lnTo>
                  <a:lnTo>
                    <a:pt x="74988" y="24364"/>
                  </a:lnTo>
                  <a:lnTo>
                    <a:pt x="73328" y="22614"/>
                  </a:lnTo>
                  <a:lnTo>
                    <a:pt x="68329" y="17398"/>
                  </a:lnTo>
                  <a:lnTo>
                    <a:pt x="56670" y="10450"/>
                  </a:lnTo>
                  <a:lnTo>
                    <a:pt x="51670" y="6966"/>
                  </a:lnTo>
                  <a:lnTo>
                    <a:pt x="48332" y="18"/>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5" name="Google Shape;205;p28"/>
          <p:cNvGrpSpPr/>
          <p:nvPr/>
        </p:nvGrpSpPr>
        <p:grpSpPr>
          <a:xfrm rot="2272541">
            <a:off x="1155376" y="594141"/>
            <a:ext cx="1115297" cy="322611"/>
            <a:chOff x="271125" y="812725"/>
            <a:chExt cx="766525" cy="221725"/>
          </a:xfrm>
        </p:grpSpPr>
        <p:sp>
          <p:nvSpPr>
            <p:cNvPr id="206" name="Google Shape;206;p28"/>
            <p:cNvSpPr/>
            <p:nvPr/>
          </p:nvSpPr>
          <p:spPr>
            <a:xfrm>
              <a:off x="271125" y="921200"/>
              <a:ext cx="695775" cy="70775"/>
            </a:xfrm>
            <a:custGeom>
              <a:rect b="b" l="l" r="r" t="t"/>
              <a:pathLst>
                <a:path extrusionOk="0" h="120000" w="120000">
                  <a:moveTo>
                    <a:pt x="117555" y="40014"/>
                  </a:moveTo>
                  <a:lnTo>
                    <a:pt x="117964" y="46033"/>
                  </a:lnTo>
                  <a:lnTo>
                    <a:pt x="117964" y="40014"/>
                  </a:lnTo>
                  <a:close/>
                  <a:moveTo>
                    <a:pt x="117964" y="46033"/>
                  </a:moveTo>
                  <a:lnTo>
                    <a:pt x="117964" y="48025"/>
                  </a:lnTo>
                  <a:lnTo>
                    <a:pt x="118020" y="46880"/>
                  </a:lnTo>
                  <a:lnTo>
                    <a:pt x="118020" y="46880"/>
                  </a:lnTo>
                  <a:lnTo>
                    <a:pt x="117964" y="46033"/>
                  </a:lnTo>
                  <a:close/>
                  <a:moveTo>
                    <a:pt x="118370" y="40014"/>
                  </a:moveTo>
                  <a:lnTo>
                    <a:pt x="118020" y="46880"/>
                  </a:lnTo>
                  <a:lnTo>
                    <a:pt x="118020" y="46880"/>
                  </a:lnTo>
                  <a:lnTo>
                    <a:pt x="118370" y="52009"/>
                  </a:lnTo>
                  <a:lnTo>
                    <a:pt x="118370" y="40014"/>
                  </a:lnTo>
                  <a:close/>
                  <a:moveTo>
                    <a:pt x="119185" y="44040"/>
                  </a:moveTo>
                  <a:lnTo>
                    <a:pt x="118370" y="52009"/>
                  </a:lnTo>
                  <a:lnTo>
                    <a:pt x="118370" y="56036"/>
                  </a:lnTo>
                  <a:lnTo>
                    <a:pt x="118370" y="60021"/>
                  </a:lnTo>
                  <a:lnTo>
                    <a:pt x="119995" y="60021"/>
                  </a:lnTo>
                  <a:lnTo>
                    <a:pt x="119995" y="52009"/>
                  </a:lnTo>
                  <a:lnTo>
                    <a:pt x="119590" y="56036"/>
                  </a:lnTo>
                  <a:lnTo>
                    <a:pt x="119590" y="52009"/>
                  </a:lnTo>
                  <a:lnTo>
                    <a:pt x="119590" y="48025"/>
                  </a:lnTo>
                  <a:lnTo>
                    <a:pt x="119185" y="44040"/>
                  </a:lnTo>
                  <a:close/>
                  <a:moveTo>
                    <a:pt x="87049" y="42"/>
                  </a:moveTo>
                  <a:lnTo>
                    <a:pt x="86644" y="8053"/>
                  </a:lnTo>
                  <a:lnTo>
                    <a:pt x="86234" y="4026"/>
                  </a:lnTo>
                  <a:lnTo>
                    <a:pt x="85829" y="12038"/>
                  </a:lnTo>
                  <a:lnTo>
                    <a:pt x="85424" y="20049"/>
                  </a:lnTo>
                  <a:lnTo>
                    <a:pt x="84203" y="12038"/>
                  </a:lnTo>
                  <a:lnTo>
                    <a:pt x="83389" y="4026"/>
                  </a:lnTo>
                  <a:lnTo>
                    <a:pt x="82983" y="4026"/>
                  </a:lnTo>
                  <a:lnTo>
                    <a:pt x="82983" y="8053"/>
                  </a:lnTo>
                  <a:lnTo>
                    <a:pt x="82574" y="16022"/>
                  </a:lnTo>
                  <a:lnTo>
                    <a:pt x="83794" y="8053"/>
                  </a:lnTo>
                  <a:lnTo>
                    <a:pt x="82983" y="20049"/>
                  </a:lnTo>
                  <a:lnTo>
                    <a:pt x="83794" y="16022"/>
                  </a:lnTo>
                  <a:lnTo>
                    <a:pt x="83794" y="24033"/>
                  </a:lnTo>
                  <a:lnTo>
                    <a:pt x="82574" y="24033"/>
                  </a:lnTo>
                  <a:lnTo>
                    <a:pt x="82574" y="8053"/>
                  </a:lnTo>
                  <a:lnTo>
                    <a:pt x="82168" y="4026"/>
                  </a:lnTo>
                  <a:lnTo>
                    <a:pt x="81763" y="4026"/>
                  </a:lnTo>
                  <a:lnTo>
                    <a:pt x="80948" y="12038"/>
                  </a:lnTo>
                  <a:lnTo>
                    <a:pt x="80543" y="20049"/>
                  </a:lnTo>
                  <a:lnTo>
                    <a:pt x="80133" y="16022"/>
                  </a:lnTo>
                  <a:lnTo>
                    <a:pt x="79728" y="8053"/>
                  </a:lnTo>
                  <a:lnTo>
                    <a:pt x="79323" y="16022"/>
                  </a:lnTo>
                  <a:lnTo>
                    <a:pt x="77287" y="24033"/>
                  </a:lnTo>
                  <a:lnTo>
                    <a:pt x="77693" y="12038"/>
                  </a:lnTo>
                  <a:lnTo>
                    <a:pt x="76882" y="16022"/>
                  </a:lnTo>
                  <a:lnTo>
                    <a:pt x="76067" y="24033"/>
                  </a:lnTo>
                  <a:lnTo>
                    <a:pt x="76067" y="28018"/>
                  </a:lnTo>
                  <a:lnTo>
                    <a:pt x="75252" y="24033"/>
                  </a:lnTo>
                  <a:lnTo>
                    <a:pt x="74032" y="20049"/>
                  </a:lnTo>
                  <a:lnTo>
                    <a:pt x="72001" y="20049"/>
                  </a:lnTo>
                  <a:lnTo>
                    <a:pt x="72001" y="24033"/>
                  </a:lnTo>
                  <a:lnTo>
                    <a:pt x="71592" y="28018"/>
                  </a:lnTo>
                  <a:lnTo>
                    <a:pt x="70781" y="16022"/>
                  </a:lnTo>
                  <a:lnTo>
                    <a:pt x="69966" y="16022"/>
                  </a:lnTo>
                  <a:lnTo>
                    <a:pt x="67526" y="28018"/>
                  </a:lnTo>
                  <a:lnTo>
                    <a:pt x="67526" y="20049"/>
                  </a:lnTo>
                  <a:lnTo>
                    <a:pt x="67120" y="32045"/>
                  </a:lnTo>
                  <a:lnTo>
                    <a:pt x="66305" y="20049"/>
                  </a:lnTo>
                  <a:lnTo>
                    <a:pt x="67120" y="20049"/>
                  </a:lnTo>
                  <a:lnTo>
                    <a:pt x="66711" y="16022"/>
                  </a:lnTo>
                  <a:lnTo>
                    <a:pt x="66305" y="16022"/>
                  </a:lnTo>
                  <a:lnTo>
                    <a:pt x="65490" y="20049"/>
                  </a:lnTo>
                  <a:lnTo>
                    <a:pt x="64676" y="32045"/>
                  </a:lnTo>
                  <a:lnTo>
                    <a:pt x="64270" y="28018"/>
                  </a:lnTo>
                  <a:lnTo>
                    <a:pt x="63865" y="20049"/>
                  </a:lnTo>
                  <a:lnTo>
                    <a:pt x="62645" y="32045"/>
                  </a:lnTo>
                  <a:lnTo>
                    <a:pt x="63050" y="24033"/>
                  </a:lnTo>
                  <a:lnTo>
                    <a:pt x="62645" y="28018"/>
                  </a:lnTo>
                  <a:lnTo>
                    <a:pt x="61830" y="32045"/>
                  </a:lnTo>
                  <a:lnTo>
                    <a:pt x="61830" y="24033"/>
                  </a:lnTo>
                  <a:lnTo>
                    <a:pt x="61425" y="20049"/>
                  </a:lnTo>
                  <a:lnTo>
                    <a:pt x="60204" y="16022"/>
                  </a:lnTo>
                  <a:lnTo>
                    <a:pt x="58574" y="12038"/>
                  </a:lnTo>
                  <a:lnTo>
                    <a:pt x="57354" y="12038"/>
                  </a:lnTo>
                  <a:lnTo>
                    <a:pt x="57354" y="16022"/>
                  </a:lnTo>
                  <a:lnTo>
                    <a:pt x="57354" y="20049"/>
                  </a:lnTo>
                  <a:lnTo>
                    <a:pt x="56949" y="20049"/>
                  </a:lnTo>
                  <a:lnTo>
                    <a:pt x="56949" y="28018"/>
                  </a:lnTo>
                  <a:lnTo>
                    <a:pt x="56544" y="28018"/>
                  </a:lnTo>
                  <a:lnTo>
                    <a:pt x="56134" y="24033"/>
                  </a:lnTo>
                  <a:lnTo>
                    <a:pt x="55729" y="16022"/>
                  </a:lnTo>
                  <a:lnTo>
                    <a:pt x="55323" y="4026"/>
                  </a:lnTo>
                  <a:lnTo>
                    <a:pt x="55323" y="16022"/>
                  </a:lnTo>
                  <a:lnTo>
                    <a:pt x="54914" y="16022"/>
                  </a:lnTo>
                  <a:lnTo>
                    <a:pt x="54509" y="12038"/>
                  </a:lnTo>
                  <a:lnTo>
                    <a:pt x="54103" y="8053"/>
                  </a:lnTo>
                  <a:lnTo>
                    <a:pt x="52883" y="8053"/>
                  </a:lnTo>
                  <a:lnTo>
                    <a:pt x="52473" y="20049"/>
                  </a:lnTo>
                  <a:lnTo>
                    <a:pt x="52068" y="16022"/>
                  </a:lnTo>
                  <a:lnTo>
                    <a:pt x="51253" y="12038"/>
                  </a:lnTo>
                  <a:lnTo>
                    <a:pt x="49628" y="16022"/>
                  </a:lnTo>
                  <a:lnTo>
                    <a:pt x="46372" y="28018"/>
                  </a:lnTo>
                  <a:lnTo>
                    <a:pt x="45967" y="20049"/>
                  </a:lnTo>
                  <a:lnTo>
                    <a:pt x="45562" y="16022"/>
                  </a:lnTo>
                  <a:lnTo>
                    <a:pt x="43527" y="16022"/>
                  </a:lnTo>
                  <a:lnTo>
                    <a:pt x="41086" y="20049"/>
                  </a:lnTo>
                  <a:lnTo>
                    <a:pt x="40271" y="20049"/>
                  </a:lnTo>
                  <a:lnTo>
                    <a:pt x="39461" y="16022"/>
                  </a:lnTo>
                  <a:lnTo>
                    <a:pt x="39461" y="20049"/>
                  </a:lnTo>
                  <a:lnTo>
                    <a:pt x="39461" y="24033"/>
                  </a:lnTo>
                  <a:lnTo>
                    <a:pt x="38646" y="28018"/>
                  </a:lnTo>
                  <a:lnTo>
                    <a:pt x="38240" y="24033"/>
                  </a:lnTo>
                  <a:lnTo>
                    <a:pt x="37425" y="20049"/>
                  </a:lnTo>
                  <a:lnTo>
                    <a:pt x="37425" y="32045"/>
                  </a:lnTo>
                  <a:lnTo>
                    <a:pt x="36610" y="28018"/>
                  </a:lnTo>
                  <a:lnTo>
                    <a:pt x="35390" y="24033"/>
                  </a:lnTo>
                  <a:lnTo>
                    <a:pt x="34170" y="28018"/>
                  </a:lnTo>
                  <a:lnTo>
                    <a:pt x="33765" y="32045"/>
                  </a:lnTo>
                  <a:lnTo>
                    <a:pt x="32545" y="24033"/>
                  </a:lnTo>
                  <a:lnTo>
                    <a:pt x="31730" y="20049"/>
                  </a:lnTo>
                  <a:lnTo>
                    <a:pt x="30915" y="40014"/>
                  </a:lnTo>
                  <a:lnTo>
                    <a:pt x="30104" y="28018"/>
                  </a:lnTo>
                  <a:lnTo>
                    <a:pt x="29289" y="28018"/>
                  </a:lnTo>
                  <a:lnTo>
                    <a:pt x="28474" y="32045"/>
                  </a:lnTo>
                  <a:lnTo>
                    <a:pt x="28069" y="28018"/>
                  </a:lnTo>
                  <a:lnTo>
                    <a:pt x="27664" y="32045"/>
                  </a:lnTo>
                  <a:lnTo>
                    <a:pt x="26034" y="40014"/>
                  </a:lnTo>
                  <a:lnTo>
                    <a:pt x="26034" y="44040"/>
                  </a:lnTo>
                  <a:lnTo>
                    <a:pt x="25223" y="48025"/>
                  </a:lnTo>
                  <a:lnTo>
                    <a:pt x="25223" y="44040"/>
                  </a:lnTo>
                  <a:lnTo>
                    <a:pt x="24814" y="44040"/>
                  </a:lnTo>
                  <a:lnTo>
                    <a:pt x="24003" y="52009"/>
                  </a:lnTo>
                  <a:lnTo>
                    <a:pt x="23593" y="52009"/>
                  </a:lnTo>
                  <a:lnTo>
                    <a:pt x="23188" y="44040"/>
                  </a:lnTo>
                  <a:lnTo>
                    <a:pt x="23188" y="48025"/>
                  </a:lnTo>
                  <a:lnTo>
                    <a:pt x="22373" y="52009"/>
                  </a:lnTo>
                  <a:lnTo>
                    <a:pt x="21968" y="48025"/>
                  </a:lnTo>
                  <a:lnTo>
                    <a:pt x="21153" y="44040"/>
                  </a:lnTo>
                  <a:lnTo>
                    <a:pt x="22373" y="44040"/>
                  </a:lnTo>
                  <a:lnTo>
                    <a:pt x="21968" y="40014"/>
                  </a:lnTo>
                  <a:lnTo>
                    <a:pt x="21968" y="32045"/>
                  </a:lnTo>
                  <a:lnTo>
                    <a:pt x="21563" y="40014"/>
                  </a:lnTo>
                  <a:lnTo>
                    <a:pt x="19527" y="40014"/>
                  </a:lnTo>
                  <a:lnTo>
                    <a:pt x="19527" y="48025"/>
                  </a:lnTo>
                  <a:lnTo>
                    <a:pt x="20342" y="48025"/>
                  </a:lnTo>
                  <a:lnTo>
                    <a:pt x="19933" y="52009"/>
                  </a:lnTo>
                  <a:lnTo>
                    <a:pt x="19933" y="48025"/>
                  </a:lnTo>
                  <a:lnTo>
                    <a:pt x="19527" y="60021"/>
                  </a:lnTo>
                  <a:lnTo>
                    <a:pt x="18712" y="52009"/>
                  </a:lnTo>
                  <a:lnTo>
                    <a:pt x="17902" y="44040"/>
                  </a:lnTo>
                  <a:lnTo>
                    <a:pt x="17087" y="44040"/>
                  </a:lnTo>
                  <a:lnTo>
                    <a:pt x="16272" y="60021"/>
                  </a:lnTo>
                  <a:lnTo>
                    <a:pt x="16272" y="56036"/>
                  </a:lnTo>
                  <a:lnTo>
                    <a:pt x="16272" y="52009"/>
                  </a:lnTo>
                  <a:lnTo>
                    <a:pt x="15867" y="56036"/>
                  </a:lnTo>
                  <a:lnTo>
                    <a:pt x="15461" y="64005"/>
                  </a:lnTo>
                  <a:lnTo>
                    <a:pt x="13832" y="60021"/>
                  </a:lnTo>
                  <a:lnTo>
                    <a:pt x="10581" y="60021"/>
                  </a:lnTo>
                  <a:lnTo>
                    <a:pt x="7730" y="64005"/>
                  </a:lnTo>
                  <a:lnTo>
                    <a:pt x="6510" y="68032"/>
                  </a:lnTo>
                  <a:lnTo>
                    <a:pt x="5695" y="72016"/>
                  </a:lnTo>
                  <a:lnTo>
                    <a:pt x="5695" y="68032"/>
                  </a:lnTo>
                  <a:lnTo>
                    <a:pt x="4475" y="72016"/>
                  </a:lnTo>
                  <a:lnTo>
                    <a:pt x="3255" y="76001"/>
                  </a:lnTo>
                  <a:lnTo>
                    <a:pt x="2444" y="76001"/>
                  </a:lnTo>
                  <a:lnTo>
                    <a:pt x="1629" y="80028"/>
                  </a:lnTo>
                  <a:lnTo>
                    <a:pt x="1224" y="72016"/>
                  </a:lnTo>
                  <a:lnTo>
                    <a:pt x="409" y="68032"/>
                  </a:lnTo>
                  <a:lnTo>
                    <a:pt x="4" y="76001"/>
                  </a:lnTo>
                  <a:lnTo>
                    <a:pt x="4" y="87997"/>
                  </a:lnTo>
                  <a:lnTo>
                    <a:pt x="409" y="108004"/>
                  </a:lnTo>
                  <a:lnTo>
                    <a:pt x="814" y="120000"/>
                  </a:lnTo>
                  <a:lnTo>
                    <a:pt x="1224" y="116015"/>
                  </a:lnTo>
                  <a:lnTo>
                    <a:pt x="2035" y="120000"/>
                  </a:lnTo>
                  <a:lnTo>
                    <a:pt x="2444" y="108004"/>
                  </a:lnTo>
                  <a:lnTo>
                    <a:pt x="2850" y="111988"/>
                  </a:lnTo>
                  <a:lnTo>
                    <a:pt x="2850" y="116015"/>
                  </a:lnTo>
                  <a:lnTo>
                    <a:pt x="3255" y="111988"/>
                  </a:lnTo>
                  <a:lnTo>
                    <a:pt x="4070" y="108004"/>
                  </a:lnTo>
                  <a:lnTo>
                    <a:pt x="5290" y="108004"/>
                  </a:lnTo>
                  <a:lnTo>
                    <a:pt x="5290" y="111988"/>
                  </a:lnTo>
                  <a:lnTo>
                    <a:pt x="5695" y="116015"/>
                  </a:lnTo>
                  <a:lnTo>
                    <a:pt x="6105" y="120000"/>
                  </a:lnTo>
                  <a:lnTo>
                    <a:pt x="6510" y="111988"/>
                  </a:lnTo>
                  <a:lnTo>
                    <a:pt x="7730" y="108004"/>
                  </a:lnTo>
                  <a:lnTo>
                    <a:pt x="7325" y="111988"/>
                  </a:lnTo>
                  <a:lnTo>
                    <a:pt x="8136" y="116015"/>
                  </a:lnTo>
                  <a:lnTo>
                    <a:pt x="8136" y="104019"/>
                  </a:lnTo>
                  <a:lnTo>
                    <a:pt x="8545" y="96008"/>
                  </a:lnTo>
                  <a:lnTo>
                    <a:pt x="8951" y="116015"/>
                  </a:lnTo>
                  <a:lnTo>
                    <a:pt x="9360" y="99992"/>
                  </a:lnTo>
                  <a:lnTo>
                    <a:pt x="9766" y="111988"/>
                  </a:lnTo>
                  <a:lnTo>
                    <a:pt x="9766" y="108004"/>
                  </a:lnTo>
                  <a:lnTo>
                    <a:pt x="10171" y="104019"/>
                  </a:lnTo>
                  <a:lnTo>
                    <a:pt x="10581" y="108004"/>
                  </a:lnTo>
                  <a:lnTo>
                    <a:pt x="10581" y="116015"/>
                  </a:lnTo>
                  <a:lnTo>
                    <a:pt x="10986" y="108004"/>
                  </a:lnTo>
                  <a:lnTo>
                    <a:pt x="10986" y="104019"/>
                  </a:lnTo>
                  <a:lnTo>
                    <a:pt x="11391" y="108004"/>
                  </a:lnTo>
                  <a:lnTo>
                    <a:pt x="11391" y="111988"/>
                  </a:lnTo>
                  <a:lnTo>
                    <a:pt x="12206" y="104019"/>
                  </a:lnTo>
                  <a:lnTo>
                    <a:pt x="13021" y="104019"/>
                  </a:lnTo>
                  <a:lnTo>
                    <a:pt x="13426" y="96008"/>
                  </a:lnTo>
                  <a:lnTo>
                    <a:pt x="13426" y="87997"/>
                  </a:lnTo>
                  <a:lnTo>
                    <a:pt x="13832" y="84012"/>
                  </a:lnTo>
                  <a:lnTo>
                    <a:pt x="13832" y="87997"/>
                  </a:lnTo>
                  <a:lnTo>
                    <a:pt x="13832" y="96008"/>
                  </a:lnTo>
                  <a:lnTo>
                    <a:pt x="14241" y="87997"/>
                  </a:lnTo>
                  <a:lnTo>
                    <a:pt x="15052" y="87997"/>
                  </a:lnTo>
                  <a:lnTo>
                    <a:pt x="15052" y="92024"/>
                  </a:lnTo>
                  <a:lnTo>
                    <a:pt x="14646" y="96008"/>
                  </a:lnTo>
                  <a:lnTo>
                    <a:pt x="14241" y="99992"/>
                  </a:lnTo>
                  <a:lnTo>
                    <a:pt x="14241" y="108004"/>
                  </a:lnTo>
                  <a:lnTo>
                    <a:pt x="15052" y="108004"/>
                  </a:lnTo>
                  <a:lnTo>
                    <a:pt x="15461" y="104019"/>
                  </a:lnTo>
                  <a:lnTo>
                    <a:pt x="15867" y="96008"/>
                  </a:lnTo>
                  <a:lnTo>
                    <a:pt x="17902" y="96008"/>
                  </a:lnTo>
                  <a:lnTo>
                    <a:pt x="17902" y="99992"/>
                  </a:lnTo>
                  <a:lnTo>
                    <a:pt x="18307" y="92024"/>
                  </a:lnTo>
                  <a:lnTo>
                    <a:pt x="18712" y="92024"/>
                  </a:lnTo>
                  <a:lnTo>
                    <a:pt x="18307" y="96008"/>
                  </a:lnTo>
                  <a:lnTo>
                    <a:pt x="22783" y="96008"/>
                  </a:lnTo>
                  <a:lnTo>
                    <a:pt x="24003" y="92024"/>
                  </a:lnTo>
                  <a:lnTo>
                    <a:pt x="24814" y="92024"/>
                  </a:lnTo>
                  <a:lnTo>
                    <a:pt x="24814" y="87997"/>
                  </a:lnTo>
                  <a:lnTo>
                    <a:pt x="27664" y="87997"/>
                  </a:lnTo>
                  <a:lnTo>
                    <a:pt x="28069" y="80028"/>
                  </a:lnTo>
                  <a:lnTo>
                    <a:pt x="28474" y="80028"/>
                  </a:lnTo>
                  <a:lnTo>
                    <a:pt x="30915" y="84012"/>
                  </a:lnTo>
                  <a:lnTo>
                    <a:pt x="32135" y="80028"/>
                  </a:lnTo>
                  <a:lnTo>
                    <a:pt x="32545" y="80028"/>
                  </a:lnTo>
                  <a:lnTo>
                    <a:pt x="32950" y="72016"/>
                  </a:lnTo>
                  <a:lnTo>
                    <a:pt x="33355" y="80028"/>
                  </a:lnTo>
                  <a:lnTo>
                    <a:pt x="34170" y="87997"/>
                  </a:lnTo>
                  <a:lnTo>
                    <a:pt x="34985" y="76001"/>
                  </a:lnTo>
                  <a:lnTo>
                    <a:pt x="34985" y="84012"/>
                  </a:lnTo>
                  <a:lnTo>
                    <a:pt x="35390" y="76001"/>
                  </a:lnTo>
                  <a:lnTo>
                    <a:pt x="35796" y="84012"/>
                  </a:lnTo>
                  <a:lnTo>
                    <a:pt x="35796" y="80028"/>
                  </a:lnTo>
                  <a:lnTo>
                    <a:pt x="35796" y="76001"/>
                  </a:lnTo>
                  <a:lnTo>
                    <a:pt x="36610" y="76001"/>
                  </a:lnTo>
                  <a:lnTo>
                    <a:pt x="37016" y="80028"/>
                  </a:lnTo>
                  <a:lnTo>
                    <a:pt x="37831" y="76001"/>
                  </a:lnTo>
                  <a:lnTo>
                    <a:pt x="37831" y="84012"/>
                  </a:lnTo>
                  <a:lnTo>
                    <a:pt x="38240" y="80028"/>
                  </a:lnTo>
                  <a:lnTo>
                    <a:pt x="41901" y="80028"/>
                  </a:lnTo>
                  <a:lnTo>
                    <a:pt x="41491" y="76001"/>
                  </a:lnTo>
                  <a:lnTo>
                    <a:pt x="41901" y="68032"/>
                  </a:lnTo>
                  <a:lnTo>
                    <a:pt x="42306" y="72016"/>
                  </a:lnTo>
                  <a:lnTo>
                    <a:pt x="42306" y="76001"/>
                  </a:lnTo>
                  <a:lnTo>
                    <a:pt x="42712" y="80028"/>
                  </a:lnTo>
                  <a:lnTo>
                    <a:pt x="43527" y="84012"/>
                  </a:lnTo>
                  <a:lnTo>
                    <a:pt x="45967" y="76001"/>
                  </a:lnTo>
                  <a:lnTo>
                    <a:pt x="47592" y="64005"/>
                  </a:lnTo>
                  <a:lnTo>
                    <a:pt x="48002" y="72016"/>
                  </a:lnTo>
                  <a:lnTo>
                    <a:pt x="48813" y="72016"/>
                  </a:lnTo>
                  <a:lnTo>
                    <a:pt x="49628" y="68032"/>
                  </a:lnTo>
                  <a:lnTo>
                    <a:pt x="50033" y="60021"/>
                  </a:lnTo>
                  <a:lnTo>
                    <a:pt x="51663" y="68032"/>
                  </a:lnTo>
                  <a:lnTo>
                    <a:pt x="53694" y="72016"/>
                  </a:lnTo>
                  <a:lnTo>
                    <a:pt x="54509" y="64005"/>
                  </a:lnTo>
                  <a:lnTo>
                    <a:pt x="54509" y="72016"/>
                  </a:lnTo>
                  <a:lnTo>
                    <a:pt x="55729" y="64005"/>
                  </a:lnTo>
                  <a:lnTo>
                    <a:pt x="56949" y="64005"/>
                  </a:lnTo>
                  <a:lnTo>
                    <a:pt x="60610" y="72016"/>
                  </a:lnTo>
                  <a:lnTo>
                    <a:pt x="62235" y="76001"/>
                  </a:lnTo>
                  <a:lnTo>
                    <a:pt x="63865" y="76001"/>
                  </a:lnTo>
                  <a:lnTo>
                    <a:pt x="65085" y="72016"/>
                  </a:lnTo>
                  <a:lnTo>
                    <a:pt x="66305" y="64005"/>
                  </a:lnTo>
                  <a:lnTo>
                    <a:pt x="66711" y="60021"/>
                  </a:lnTo>
                  <a:lnTo>
                    <a:pt x="66711" y="64005"/>
                  </a:lnTo>
                  <a:lnTo>
                    <a:pt x="66711" y="72016"/>
                  </a:lnTo>
                  <a:lnTo>
                    <a:pt x="70781" y="64005"/>
                  </a:lnTo>
                  <a:lnTo>
                    <a:pt x="70781" y="68032"/>
                  </a:lnTo>
                  <a:lnTo>
                    <a:pt x="71186" y="68032"/>
                  </a:lnTo>
                  <a:lnTo>
                    <a:pt x="71592" y="64005"/>
                  </a:lnTo>
                  <a:lnTo>
                    <a:pt x="76067" y="64005"/>
                  </a:lnTo>
                  <a:lnTo>
                    <a:pt x="76472" y="68032"/>
                  </a:lnTo>
                  <a:lnTo>
                    <a:pt x="76882" y="68032"/>
                  </a:lnTo>
                  <a:lnTo>
                    <a:pt x="79323" y="64005"/>
                  </a:lnTo>
                  <a:lnTo>
                    <a:pt x="82168" y="56036"/>
                  </a:lnTo>
                  <a:lnTo>
                    <a:pt x="80948" y="68032"/>
                  </a:lnTo>
                  <a:lnTo>
                    <a:pt x="82574" y="56036"/>
                  </a:lnTo>
                  <a:lnTo>
                    <a:pt x="83389" y="56036"/>
                  </a:lnTo>
                  <a:lnTo>
                    <a:pt x="83389" y="64005"/>
                  </a:lnTo>
                  <a:lnTo>
                    <a:pt x="84203" y="60021"/>
                  </a:lnTo>
                  <a:lnTo>
                    <a:pt x="85829" y="60021"/>
                  </a:lnTo>
                  <a:lnTo>
                    <a:pt x="86234" y="56036"/>
                  </a:lnTo>
                  <a:lnTo>
                    <a:pt x="86644" y="40014"/>
                  </a:lnTo>
                  <a:lnTo>
                    <a:pt x="86644" y="48025"/>
                  </a:lnTo>
                  <a:lnTo>
                    <a:pt x="87049" y="52009"/>
                  </a:lnTo>
                  <a:lnTo>
                    <a:pt x="87049" y="60021"/>
                  </a:lnTo>
                  <a:lnTo>
                    <a:pt x="87454" y="56036"/>
                  </a:lnTo>
                  <a:lnTo>
                    <a:pt x="87864" y="56036"/>
                  </a:lnTo>
                  <a:lnTo>
                    <a:pt x="87864" y="60021"/>
                  </a:lnTo>
                  <a:lnTo>
                    <a:pt x="89084" y="52009"/>
                  </a:lnTo>
                  <a:lnTo>
                    <a:pt x="90305" y="48025"/>
                  </a:lnTo>
                  <a:lnTo>
                    <a:pt x="90710" y="48025"/>
                  </a:lnTo>
                  <a:lnTo>
                    <a:pt x="91115" y="60021"/>
                  </a:lnTo>
                  <a:lnTo>
                    <a:pt x="93150" y="52009"/>
                  </a:lnTo>
                  <a:lnTo>
                    <a:pt x="92745" y="44040"/>
                  </a:lnTo>
                  <a:lnTo>
                    <a:pt x="92745" y="40014"/>
                  </a:lnTo>
                  <a:lnTo>
                    <a:pt x="93556" y="40014"/>
                  </a:lnTo>
                  <a:lnTo>
                    <a:pt x="93150" y="44040"/>
                  </a:lnTo>
                  <a:lnTo>
                    <a:pt x="94780" y="44040"/>
                  </a:lnTo>
                  <a:lnTo>
                    <a:pt x="94371" y="52009"/>
                  </a:lnTo>
                  <a:lnTo>
                    <a:pt x="94371" y="52009"/>
                  </a:lnTo>
                  <a:lnTo>
                    <a:pt x="95591" y="44040"/>
                  </a:lnTo>
                  <a:lnTo>
                    <a:pt x="96000" y="52009"/>
                  </a:lnTo>
                  <a:lnTo>
                    <a:pt x="96000" y="48025"/>
                  </a:lnTo>
                  <a:lnTo>
                    <a:pt x="96000" y="44040"/>
                  </a:lnTo>
                  <a:lnTo>
                    <a:pt x="97221" y="44040"/>
                  </a:lnTo>
                  <a:lnTo>
                    <a:pt x="97626" y="56036"/>
                  </a:lnTo>
                  <a:lnTo>
                    <a:pt x="99251" y="52009"/>
                  </a:lnTo>
                  <a:lnTo>
                    <a:pt x="100066" y="48025"/>
                  </a:lnTo>
                  <a:lnTo>
                    <a:pt x="100472" y="44040"/>
                  </a:lnTo>
                  <a:lnTo>
                    <a:pt x="100881" y="48025"/>
                  </a:lnTo>
                  <a:lnTo>
                    <a:pt x="100881" y="52009"/>
                  </a:lnTo>
                  <a:lnTo>
                    <a:pt x="102101" y="52009"/>
                  </a:lnTo>
                  <a:lnTo>
                    <a:pt x="102912" y="48025"/>
                  </a:lnTo>
                  <a:lnTo>
                    <a:pt x="103727" y="52009"/>
                  </a:lnTo>
                  <a:lnTo>
                    <a:pt x="104542" y="52009"/>
                  </a:lnTo>
                  <a:lnTo>
                    <a:pt x="104542" y="48025"/>
                  </a:lnTo>
                  <a:lnTo>
                    <a:pt x="105762" y="52009"/>
                  </a:lnTo>
                  <a:lnTo>
                    <a:pt x="107388" y="56036"/>
                  </a:lnTo>
                  <a:lnTo>
                    <a:pt x="108565" y="44422"/>
                  </a:lnTo>
                  <a:lnTo>
                    <a:pt x="108203" y="48025"/>
                  </a:lnTo>
                  <a:lnTo>
                    <a:pt x="108608" y="52009"/>
                  </a:lnTo>
                  <a:lnTo>
                    <a:pt x="108608" y="48025"/>
                  </a:lnTo>
                  <a:lnTo>
                    <a:pt x="109013" y="44040"/>
                  </a:lnTo>
                  <a:lnTo>
                    <a:pt x="109423" y="40014"/>
                  </a:lnTo>
                  <a:lnTo>
                    <a:pt x="109828" y="40014"/>
                  </a:lnTo>
                  <a:lnTo>
                    <a:pt x="109828" y="48025"/>
                  </a:lnTo>
                  <a:lnTo>
                    <a:pt x="110233" y="44040"/>
                  </a:lnTo>
                  <a:lnTo>
                    <a:pt x="110643" y="44040"/>
                  </a:lnTo>
                  <a:lnTo>
                    <a:pt x="110233" y="48025"/>
                  </a:lnTo>
                  <a:lnTo>
                    <a:pt x="110643" y="52009"/>
                  </a:lnTo>
                  <a:lnTo>
                    <a:pt x="111454" y="56036"/>
                  </a:lnTo>
                  <a:lnTo>
                    <a:pt x="111863" y="48025"/>
                  </a:lnTo>
                  <a:lnTo>
                    <a:pt x="112674" y="44040"/>
                  </a:lnTo>
                  <a:lnTo>
                    <a:pt x="112674" y="44040"/>
                  </a:lnTo>
                  <a:lnTo>
                    <a:pt x="112269" y="52009"/>
                  </a:lnTo>
                  <a:lnTo>
                    <a:pt x="112674" y="56036"/>
                  </a:lnTo>
                  <a:lnTo>
                    <a:pt x="113489" y="60021"/>
                  </a:lnTo>
                  <a:lnTo>
                    <a:pt x="113894" y="60021"/>
                  </a:lnTo>
                  <a:lnTo>
                    <a:pt x="115929" y="52009"/>
                  </a:lnTo>
                  <a:lnTo>
                    <a:pt x="117555" y="40014"/>
                  </a:lnTo>
                  <a:lnTo>
                    <a:pt x="117149" y="40014"/>
                  </a:lnTo>
                  <a:lnTo>
                    <a:pt x="117555" y="36029"/>
                  </a:lnTo>
                  <a:lnTo>
                    <a:pt x="116335" y="32045"/>
                  </a:lnTo>
                  <a:lnTo>
                    <a:pt x="115929" y="40014"/>
                  </a:lnTo>
                  <a:lnTo>
                    <a:pt x="115524" y="48025"/>
                  </a:lnTo>
                  <a:lnTo>
                    <a:pt x="115524" y="28018"/>
                  </a:lnTo>
                  <a:lnTo>
                    <a:pt x="114709" y="40014"/>
                  </a:lnTo>
                  <a:lnTo>
                    <a:pt x="114304" y="36029"/>
                  </a:lnTo>
                  <a:lnTo>
                    <a:pt x="113894" y="32045"/>
                  </a:lnTo>
                  <a:lnTo>
                    <a:pt x="113489" y="40014"/>
                  </a:lnTo>
                  <a:lnTo>
                    <a:pt x="113083" y="28018"/>
                  </a:lnTo>
                  <a:lnTo>
                    <a:pt x="112269" y="32045"/>
                  </a:lnTo>
                  <a:lnTo>
                    <a:pt x="111454" y="28018"/>
                  </a:lnTo>
                  <a:lnTo>
                    <a:pt x="109423" y="24033"/>
                  </a:lnTo>
                  <a:lnTo>
                    <a:pt x="109013" y="28018"/>
                  </a:lnTo>
                  <a:lnTo>
                    <a:pt x="108203" y="32045"/>
                  </a:lnTo>
                  <a:lnTo>
                    <a:pt x="108608" y="20049"/>
                  </a:lnTo>
                  <a:lnTo>
                    <a:pt x="107793" y="28018"/>
                  </a:lnTo>
                  <a:lnTo>
                    <a:pt x="107793" y="28018"/>
                  </a:lnTo>
                  <a:lnTo>
                    <a:pt x="108203" y="20049"/>
                  </a:lnTo>
                  <a:lnTo>
                    <a:pt x="107388" y="24033"/>
                  </a:lnTo>
                  <a:lnTo>
                    <a:pt x="106573" y="24033"/>
                  </a:lnTo>
                  <a:lnTo>
                    <a:pt x="106573" y="32045"/>
                  </a:lnTo>
                  <a:lnTo>
                    <a:pt x="106167" y="44040"/>
                  </a:lnTo>
                  <a:lnTo>
                    <a:pt x="106167" y="36029"/>
                  </a:lnTo>
                  <a:lnTo>
                    <a:pt x="106573" y="28018"/>
                  </a:lnTo>
                  <a:lnTo>
                    <a:pt x="106167" y="32045"/>
                  </a:lnTo>
                  <a:lnTo>
                    <a:pt x="106167" y="28018"/>
                  </a:lnTo>
                  <a:lnTo>
                    <a:pt x="105762" y="20049"/>
                  </a:lnTo>
                  <a:lnTo>
                    <a:pt x="105762" y="28018"/>
                  </a:lnTo>
                  <a:lnTo>
                    <a:pt x="105353" y="24033"/>
                  </a:lnTo>
                  <a:lnTo>
                    <a:pt x="104947" y="16022"/>
                  </a:lnTo>
                  <a:lnTo>
                    <a:pt x="104542" y="24033"/>
                  </a:lnTo>
                  <a:lnTo>
                    <a:pt x="103322" y="24033"/>
                  </a:lnTo>
                  <a:lnTo>
                    <a:pt x="100881" y="28018"/>
                  </a:lnTo>
                  <a:lnTo>
                    <a:pt x="99661" y="28018"/>
                  </a:lnTo>
                  <a:lnTo>
                    <a:pt x="98846" y="24033"/>
                  </a:lnTo>
                  <a:lnTo>
                    <a:pt x="98846" y="20049"/>
                  </a:lnTo>
                  <a:lnTo>
                    <a:pt x="99251" y="20049"/>
                  </a:lnTo>
                  <a:lnTo>
                    <a:pt x="97626" y="16022"/>
                  </a:lnTo>
                  <a:lnTo>
                    <a:pt x="98031" y="20049"/>
                  </a:lnTo>
                  <a:lnTo>
                    <a:pt x="97221" y="20049"/>
                  </a:lnTo>
                  <a:lnTo>
                    <a:pt x="97626" y="12038"/>
                  </a:lnTo>
                  <a:lnTo>
                    <a:pt x="97221" y="8053"/>
                  </a:lnTo>
                  <a:lnTo>
                    <a:pt x="96811" y="8053"/>
                  </a:lnTo>
                  <a:lnTo>
                    <a:pt x="96406" y="12038"/>
                  </a:lnTo>
                  <a:lnTo>
                    <a:pt x="95591" y="16022"/>
                  </a:lnTo>
                  <a:lnTo>
                    <a:pt x="95185" y="12038"/>
                  </a:lnTo>
                  <a:lnTo>
                    <a:pt x="95591" y="20049"/>
                  </a:lnTo>
                  <a:lnTo>
                    <a:pt x="94371" y="8053"/>
                  </a:lnTo>
                  <a:lnTo>
                    <a:pt x="93965" y="8053"/>
                  </a:lnTo>
                  <a:lnTo>
                    <a:pt x="93556" y="16022"/>
                  </a:lnTo>
                  <a:lnTo>
                    <a:pt x="93150" y="32045"/>
                  </a:lnTo>
                  <a:lnTo>
                    <a:pt x="92335" y="28018"/>
                  </a:lnTo>
                  <a:lnTo>
                    <a:pt x="92745" y="20049"/>
                  </a:lnTo>
                  <a:lnTo>
                    <a:pt x="93150" y="12038"/>
                  </a:lnTo>
                  <a:lnTo>
                    <a:pt x="92335" y="12038"/>
                  </a:lnTo>
                  <a:lnTo>
                    <a:pt x="92335" y="8053"/>
                  </a:lnTo>
                  <a:lnTo>
                    <a:pt x="91525" y="16022"/>
                  </a:lnTo>
                  <a:lnTo>
                    <a:pt x="90305" y="24033"/>
                  </a:lnTo>
                  <a:lnTo>
                    <a:pt x="88675" y="42"/>
                  </a:lnTo>
                  <a:lnTo>
                    <a:pt x="88269" y="4026"/>
                  </a:lnTo>
                  <a:lnTo>
                    <a:pt x="88269" y="8053"/>
                  </a:lnTo>
                  <a:lnTo>
                    <a:pt x="88269" y="16022"/>
                  </a:lnTo>
                  <a:lnTo>
                    <a:pt x="87454" y="12038"/>
                  </a:lnTo>
                  <a:lnTo>
                    <a:pt x="87454" y="8053"/>
                  </a:lnTo>
                  <a:lnTo>
                    <a:pt x="87864" y="4026"/>
                  </a:lnTo>
                  <a:lnTo>
                    <a:pt x="87454" y="42"/>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28"/>
            <p:cNvSpPr/>
            <p:nvPr/>
          </p:nvSpPr>
          <p:spPr>
            <a:xfrm>
              <a:off x="858375" y="812725"/>
              <a:ext cx="179275" cy="221725"/>
            </a:xfrm>
            <a:custGeom>
              <a:rect b="b" l="l" r="r" t="t"/>
              <a:pathLst>
                <a:path extrusionOk="0" h="120000" w="120000">
                  <a:moveTo>
                    <a:pt x="96321" y="88082"/>
                  </a:moveTo>
                  <a:lnTo>
                    <a:pt x="96321" y="89353"/>
                  </a:lnTo>
                  <a:lnTo>
                    <a:pt x="97894" y="89353"/>
                  </a:lnTo>
                  <a:lnTo>
                    <a:pt x="96321" y="88082"/>
                  </a:lnTo>
                  <a:close/>
                  <a:moveTo>
                    <a:pt x="37902" y="107227"/>
                  </a:moveTo>
                  <a:lnTo>
                    <a:pt x="37685" y="107768"/>
                  </a:lnTo>
                  <a:lnTo>
                    <a:pt x="37685" y="107768"/>
                  </a:lnTo>
                  <a:lnTo>
                    <a:pt x="38220" y="107606"/>
                  </a:lnTo>
                  <a:lnTo>
                    <a:pt x="38220" y="107606"/>
                  </a:lnTo>
                  <a:lnTo>
                    <a:pt x="37902" y="107227"/>
                  </a:lnTo>
                  <a:close/>
                  <a:moveTo>
                    <a:pt x="9488" y="0"/>
                  </a:moveTo>
                  <a:lnTo>
                    <a:pt x="4752" y="2557"/>
                  </a:lnTo>
                  <a:lnTo>
                    <a:pt x="1589" y="6386"/>
                  </a:lnTo>
                  <a:lnTo>
                    <a:pt x="16" y="10215"/>
                  </a:lnTo>
                  <a:lnTo>
                    <a:pt x="1589" y="14044"/>
                  </a:lnTo>
                  <a:lnTo>
                    <a:pt x="3179" y="16601"/>
                  </a:lnTo>
                  <a:lnTo>
                    <a:pt x="7915" y="19145"/>
                  </a:lnTo>
                  <a:lnTo>
                    <a:pt x="14223" y="17873"/>
                  </a:lnTo>
                  <a:lnTo>
                    <a:pt x="11061" y="21702"/>
                  </a:lnTo>
                  <a:lnTo>
                    <a:pt x="12650" y="21702"/>
                  </a:lnTo>
                  <a:lnTo>
                    <a:pt x="11061" y="24259"/>
                  </a:lnTo>
                  <a:lnTo>
                    <a:pt x="11061" y="25531"/>
                  </a:lnTo>
                  <a:lnTo>
                    <a:pt x="12650" y="24259"/>
                  </a:lnTo>
                  <a:lnTo>
                    <a:pt x="25268" y="21702"/>
                  </a:lnTo>
                  <a:lnTo>
                    <a:pt x="25268" y="21702"/>
                  </a:lnTo>
                  <a:lnTo>
                    <a:pt x="18959" y="28088"/>
                  </a:lnTo>
                  <a:lnTo>
                    <a:pt x="22122" y="33189"/>
                  </a:lnTo>
                  <a:lnTo>
                    <a:pt x="31593" y="38290"/>
                  </a:lnTo>
                  <a:lnTo>
                    <a:pt x="56845" y="51063"/>
                  </a:lnTo>
                  <a:lnTo>
                    <a:pt x="83687" y="62550"/>
                  </a:lnTo>
                  <a:lnTo>
                    <a:pt x="99467" y="68936"/>
                  </a:lnTo>
                  <a:lnTo>
                    <a:pt x="96321" y="70208"/>
                  </a:lnTo>
                  <a:lnTo>
                    <a:pt x="89995" y="72765"/>
                  </a:lnTo>
                  <a:lnTo>
                    <a:pt x="89995" y="71480"/>
                  </a:lnTo>
                  <a:lnTo>
                    <a:pt x="83687" y="76594"/>
                  </a:lnTo>
                  <a:lnTo>
                    <a:pt x="77361" y="80423"/>
                  </a:lnTo>
                  <a:lnTo>
                    <a:pt x="74215" y="85524"/>
                  </a:lnTo>
                  <a:lnTo>
                    <a:pt x="72625" y="88082"/>
                  </a:lnTo>
                  <a:lnTo>
                    <a:pt x="74215" y="90625"/>
                  </a:lnTo>
                  <a:lnTo>
                    <a:pt x="74215" y="90625"/>
                  </a:lnTo>
                  <a:lnTo>
                    <a:pt x="71052" y="86796"/>
                  </a:lnTo>
                  <a:lnTo>
                    <a:pt x="67890" y="85524"/>
                  </a:lnTo>
                  <a:lnTo>
                    <a:pt x="66317" y="86796"/>
                  </a:lnTo>
                  <a:lnTo>
                    <a:pt x="64744" y="88082"/>
                  </a:lnTo>
                  <a:lnTo>
                    <a:pt x="61581" y="93182"/>
                  </a:lnTo>
                  <a:lnTo>
                    <a:pt x="61581" y="95740"/>
                  </a:lnTo>
                  <a:lnTo>
                    <a:pt x="63154" y="95740"/>
                  </a:lnTo>
                  <a:lnTo>
                    <a:pt x="61581" y="98283"/>
                  </a:lnTo>
                  <a:lnTo>
                    <a:pt x="55272" y="100841"/>
                  </a:lnTo>
                  <a:lnTo>
                    <a:pt x="39475" y="107227"/>
                  </a:lnTo>
                  <a:lnTo>
                    <a:pt x="38220" y="107606"/>
                  </a:lnTo>
                  <a:lnTo>
                    <a:pt x="38220" y="107606"/>
                  </a:lnTo>
                  <a:lnTo>
                    <a:pt x="41065" y="111056"/>
                  </a:lnTo>
                  <a:lnTo>
                    <a:pt x="44211" y="113600"/>
                  </a:lnTo>
                  <a:lnTo>
                    <a:pt x="44211" y="112328"/>
                  </a:lnTo>
                  <a:lnTo>
                    <a:pt x="45801" y="113600"/>
                  </a:lnTo>
                  <a:lnTo>
                    <a:pt x="47374" y="109771"/>
                  </a:lnTo>
                  <a:lnTo>
                    <a:pt x="48947" y="107227"/>
                  </a:lnTo>
                  <a:lnTo>
                    <a:pt x="50536" y="105942"/>
                  </a:lnTo>
                  <a:lnTo>
                    <a:pt x="56845" y="105942"/>
                  </a:lnTo>
                  <a:lnTo>
                    <a:pt x="61581" y="104670"/>
                  </a:lnTo>
                  <a:lnTo>
                    <a:pt x="63154" y="102112"/>
                  </a:lnTo>
                  <a:lnTo>
                    <a:pt x="64744" y="98283"/>
                  </a:lnTo>
                  <a:lnTo>
                    <a:pt x="71052" y="100841"/>
                  </a:lnTo>
                  <a:lnTo>
                    <a:pt x="77361" y="103398"/>
                  </a:lnTo>
                  <a:lnTo>
                    <a:pt x="78951" y="102112"/>
                  </a:lnTo>
                  <a:lnTo>
                    <a:pt x="82097" y="99569"/>
                  </a:lnTo>
                  <a:lnTo>
                    <a:pt x="86849" y="97012"/>
                  </a:lnTo>
                  <a:lnTo>
                    <a:pt x="85260" y="95740"/>
                  </a:lnTo>
                  <a:lnTo>
                    <a:pt x="82097" y="91911"/>
                  </a:lnTo>
                  <a:lnTo>
                    <a:pt x="82097" y="91911"/>
                  </a:lnTo>
                  <a:lnTo>
                    <a:pt x="85260" y="93182"/>
                  </a:lnTo>
                  <a:lnTo>
                    <a:pt x="89995" y="91911"/>
                  </a:lnTo>
                  <a:lnTo>
                    <a:pt x="96321" y="88082"/>
                  </a:lnTo>
                  <a:lnTo>
                    <a:pt x="105792" y="82967"/>
                  </a:lnTo>
                  <a:lnTo>
                    <a:pt x="112101" y="75309"/>
                  </a:lnTo>
                  <a:lnTo>
                    <a:pt x="120000" y="68936"/>
                  </a:lnTo>
                  <a:lnTo>
                    <a:pt x="118410" y="63822"/>
                  </a:lnTo>
                  <a:lnTo>
                    <a:pt x="116837" y="59993"/>
                  </a:lnTo>
                  <a:lnTo>
                    <a:pt x="110528" y="53620"/>
                  </a:lnTo>
                  <a:lnTo>
                    <a:pt x="102630" y="47234"/>
                  </a:lnTo>
                  <a:lnTo>
                    <a:pt x="93158" y="42119"/>
                  </a:lnTo>
                  <a:lnTo>
                    <a:pt x="72625" y="34461"/>
                  </a:lnTo>
                  <a:lnTo>
                    <a:pt x="53682" y="25531"/>
                  </a:lnTo>
                  <a:lnTo>
                    <a:pt x="48947" y="22974"/>
                  </a:lnTo>
                  <a:lnTo>
                    <a:pt x="48947" y="21702"/>
                  </a:lnTo>
                  <a:lnTo>
                    <a:pt x="48947" y="20430"/>
                  </a:lnTo>
                  <a:lnTo>
                    <a:pt x="45801" y="22974"/>
                  </a:lnTo>
                  <a:lnTo>
                    <a:pt x="44211" y="22974"/>
                  </a:lnTo>
                  <a:lnTo>
                    <a:pt x="44211" y="21702"/>
                  </a:lnTo>
                  <a:lnTo>
                    <a:pt x="44211" y="20430"/>
                  </a:lnTo>
                  <a:lnTo>
                    <a:pt x="44211" y="19145"/>
                  </a:lnTo>
                  <a:lnTo>
                    <a:pt x="41065" y="21702"/>
                  </a:lnTo>
                  <a:lnTo>
                    <a:pt x="41065" y="22974"/>
                  </a:lnTo>
                  <a:lnTo>
                    <a:pt x="37902" y="25531"/>
                  </a:lnTo>
                  <a:lnTo>
                    <a:pt x="37902" y="21702"/>
                  </a:lnTo>
                  <a:lnTo>
                    <a:pt x="36329" y="19145"/>
                  </a:lnTo>
                  <a:lnTo>
                    <a:pt x="26858" y="12772"/>
                  </a:lnTo>
                  <a:lnTo>
                    <a:pt x="20532" y="10215"/>
                  </a:lnTo>
                  <a:lnTo>
                    <a:pt x="17386" y="6386"/>
                  </a:lnTo>
                  <a:lnTo>
                    <a:pt x="14223" y="3829"/>
                  </a:lnTo>
                  <a:lnTo>
                    <a:pt x="15796" y="0"/>
                  </a:lnTo>
                  <a:close/>
                  <a:moveTo>
                    <a:pt x="37685" y="107768"/>
                  </a:moveTo>
                  <a:lnTo>
                    <a:pt x="14223" y="114885"/>
                  </a:lnTo>
                  <a:lnTo>
                    <a:pt x="12650" y="114885"/>
                  </a:lnTo>
                  <a:lnTo>
                    <a:pt x="12650" y="118714"/>
                  </a:lnTo>
                  <a:lnTo>
                    <a:pt x="15796" y="119986"/>
                  </a:lnTo>
                  <a:lnTo>
                    <a:pt x="18959" y="119986"/>
                  </a:lnTo>
                  <a:lnTo>
                    <a:pt x="26858" y="118714"/>
                  </a:lnTo>
                  <a:lnTo>
                    <a:pt x="30004" y="117429"/>
                  </a:lnTo>
                  <a:lnTo>
                    <a:pt x="34739" y="114885"/>
                  </a:lnTo>
                  <a:lnTo>
                    <a:pt x="36329" y="111056"/>
                  </a:lnTo>
                  <a:lnTo>
                    <a:pt x="37685" y="107768"/>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8" name="Google Shape;208;p28"/>
          <p:cNvSpPr/>
          <p:nvPr/>
        </p:nvSpPr>
        <p:spPr>
          <a:xfrm rot="673980">
            <a:off x="5222174" y="453128"/>
            <a:ext cx="485006" cy="464266"/>
          </a:xfrm>
          <a:custGeom>
            <a:rect b="b" l="l" r="r" t="t"/>
            <a:pathLst>
              <a:path extrusionOk="0" h="120000" w="120000">
                <a:moveTo>
                  <a:pt x="96315" y="2892"/>
                </a:moveTo>
                <a:lnTo>
                  <a:pt x="96840" y="3304"/>
                </a:lnTo>
                <a:lnTo>
                  <a:pt x="97105" y="3440"/>
                </a:lnTo>
                <a:lnTo>
                  <a:pt x="97500" y="3581"/>
                </a:lnTo>
                <a:lnTo>
                  <a:pt x="98419" y="3581"/>
                </a:lnTo>
                <a:lnTo>
                  <a:pt x="99473" y="3716"/>
                </a:lnTo>
                <a:lnTo>
                  <a:pt x="100392" y="3852"/>
                </a:lnTo>
                <a:lnTo>
                  <a:pt x="101182" y="4264"/>
                </a:lnTo>
                <a:lnTo>
                  <a:pt x="101971" y="4677"/>
                </a:lnTo>
                <a:lnTo>
                  <a:pt x="102761" y="5230"/>
                </a:lnTo>
                <a:lnTo>
                  <a:pt x="103421" y="5778"/>
                </a:lnTo>
                <a:lnTo>
                  <a:pt x="104080" y="6468"/>
                </a:lnTo>
                <a:lnTo>
                  <a:pt x="104605" y="7151"/>
                </a:lnTo>
                <a:lnTo>
                  <a:pt x="105129" y="7840"/>
                </a:lnTo>
                <a:lnTo>
                  <a:pt x="105394" y="8801"/>
                </a:lnTo>
                <a:lnTo>
                  <a:pt x="105659" y="9625"/>
                </a:lnTo>
                <a:lnTo>
                  <a:pt x="105789" y="10586"/>
                </a:lnTo>
                <a:lnTo>
                  <a:pt x="105789" y="11552"/>
                </a:lnTo>
                <a:lnTo>
                  <a:pt x="105789" y="12647"/>
                </a:lnTo>
                <a:lnTo>
                  <a:pt x="105524" y="13613"/>
                </a:lnTo>
                <a:lnTo>
                  <a:pt x="105264" y="14574"/>
                </a:lnTo>
                <a:lnTo>
                  <a:pt x="104870" y="15534"/>
                </a:lnTo>
                <a:lnTo>
                  <a:pt x="104340" y="16359"/>
                </a:lnTo>
                <a:lnTo>
                  <a:pt x="103815" y="17048"/>
                </a:lnTo>
                <a:lnTo>
                  <a:pt x="103156" y="17737"/>
                </a:lnTo>
                <a:lnTo>
                  <a:pt x="102501" y="18285"/>
                </a:lnTo>
                <a:lnTo>
                  <a:pt x="101712" y="18833"/>
                </a:lnTo>
                <a:lnTo>
                  <a:pt x="100922" y="19245"/>
                </a:lnTo>
                <a:lnTo>
                  <a:pt x="99208" y="19935"/>
                </a:lnTo>
                <a:lnTo>
                  <a:pt x="97500" y="20347"/>
                </a:lnTo>
                <a:lnTo>
                  <a:pt x="95656" y="20624"/>
                </a:lnTo>
                <a:lnTo>
                  <a:pt x="93817" y="20624"/>
                </a:lnTo>
                <a:lnTo>
                  <a:pt x="94212" y="20070"/>
                </a:lnTo>
                <a:lnTo>
                  <a:pt x="95526" y="18149"/>
                </a:lnTo>
                <a:lnTo>
                  <a:pt x="96710" y="15946"/>
                </a:lnTo>
                <a:lnTo>
                  <a:pt x="97235" y="14851"/>
                </a:lnTo>
                <a:lnTo>
                  <a:pt x="97629" y="13613"/>
                </a:lnTo>
                <a:lnTo>
                  <a:pt x="98024" y="12512"/>
                </a:lnTo>
                <a:lnTo>
                  <a:pt x="98159" y="11410"/>
                </a:lnTo>
                <a:lnTo>
                  <a:pt x="98159" y="10998"/>
                </a:lnTo>
                <a:lnTo>
                  <a:pt x="97894" y="10727"/>
                </a:lnTo>
                <a:lnTo>
                  <a:pt x="97764" y="10450"/>
                </a:lnTo>
                <a:lnTo>
                  <a:pt x="97370" y="10314"/>
                </a:lnTo>
                <a:lnTo>
                  <a:pt x="97105" y="10173"/>
                </a:lnTo>
                <a:lnTo>
                  <a:pt x="96710" y="10173"/>
                </a:lnTo>
                <a:lnTo>
                  <a:pt x="96445" y="10314"/>
                </a:lnTo>
                <a:lnTo>
                  <a:pt x="96186" y="10586"/>
                </a:lnTo>
                <a:lnTo>
                  <a:pt x="95526" y="11410"/>
                </a:lnTo>
                <a:lnTo>
                  <a:pt x="95001" y="12376"/>
                </a:lnTo>
                <a:lnTo>
                  <a:pt x="93947" y="14438"/>
                </a:lnTo>
                <a:lnTo>
                  <a:pt x="92892" y="16359"/>
                </a:lnTo>
                <a:lnTo>
                  <a:pt x="91843" y="18421"/>
                </a:lnTo>
                <a:lnTo>
                  <a:pt x="91449" y="17325"/>
                </a:lnTo>
                <a:lnTo>
                  <a:pt x="91054" y="16088"/>
                </a:lnTo>
                <a:lnTo>
                  <a:pt x="90659" y="14986"/>
                </a:lnTo>
                <a:lnTo>
                  <a:pt x="90524" y="13885"/>
                </a:lnTo>
                <a:lnTo>
                  <a:pt x="90394" y="12647"/>
                </a:lnTo>
                <a:lnTo>
                  <a:pt x="90394" y="11410"/>
                </a:lnTo>
                <a:lnTo>
                  <a:pt x="90524" y="10173"/>
                </a:lnTo>
                <a:lnTo>
                  <a:pt x="90659" y="8936"/>
                </a:lnTo>
                <a:lnTo>
                  <a:pt x="90919" y="8111"/>
                </a:lnTo>
                <a:lnTo>
                  <a:pt x="91313" y="7428"/>
                </a:lnTo>
                <a:lnTo>
                  <a:pt x="91708" y="6603"/>
                </a:lnTo>
                <a:lnTo>
                  <a:pt x="92103" y="5914"/>
                </a:lnTo>
                <a:lnTo>
                  <a:pt x="93287" y="4677"/>
                </a:lnTo>
                <a:lnTo>
                  <a:pt x="94607" y="3716"/>
                </a:lnTo>
                <a:lnTo>
                  <a:pt x="95396" y="3304"/>
                </a:lnTo>
                <a:lnTo>
                  <a:pt x="96315" y="2892"/>
                </a:lnTo>
                <a:close/>
                <a:moveTo>
                  <a:pt x="27636" y="8936"/>
                </a:moveTo>
                <a:lnTo>
                  <a:pt x="27896" y="9348"/>
                </a:lnTo>
                <a:lnTo>
                  <a:pt x="28291" y="9625"/>
                </a:lnTo>
                <a:lnTo>
                  <a:pt x="28686" y="9761"/>
                </a:lnTo>
                <a:lnTo>
                  <a:pt x="29215" y="9625"/>
                </a:lnTo>
                <a:lnTo>
                  <a:pt x="30135" y="9348"/>
                </a:lnTo>
                <a:lnTo>
                  <a:pt x="30924" y="9213"/>
                </a:lnTo>
                <a:lnTo>
                  <a:pt x="32373" y="9213"/>
                </a:lnTo>
                <a:lnTo>
                  <a:pt x="33163" y="9490"/>
                </a:lnTo>
                <a:lnTo>
                  <a:pt x="33687" y="9902"/>
                </a:lnTo>
                <a:lnTo>
                  <a:pt x="34347" y="10450"/>
                </a:lnTo>
                <a:lnTo>
                  <a:pt x="35001" y="11275"/>
                </a:lnTo>
                <a:lnTo>
                  <a:pt x="35661" y="12789"/>
                </a:lnTo>
                <a:lnTo>
                  <a:pt x="36321" y="14297"/>
                </a:lnTo>
                <a:lnTo>
                  <a:pt x="36715" y="15811"/>
                </a:lnTo>
                <a:lnTo>
                  <a:pt x="36975" y="17460"/>
                </a:lnTo>
                <a:lnTo>
                  <a:pt x="37240" y="18562"/>
                </a:lnTo>
                <a:lnTo>
                  <a:pt x="37240" y="19522"/>
                </a:lnTo>
                <a:lnTo>
                  <a:pt x="37110" y="20482"/>
                </a:lnTo>
                <a:lnTo>
                  <a:pt x="36845" y="21448"/>
                </a:lnTo>
                <a:lnTo>
                  <a:pt x="36580" y="22273"/>
                </a:lnTo>
                <a:lnTo>
                  <a:pt x="36186" y="22957"/>
                </a:lnTo>
                <a:lnTo>
                  <a:pt x="35661" y="23646"/>
                </a:lnTo>
                <a:lnTo>
                  <a:pt x="35001" y="24335"/>
                </a:lnTo>
                <a:lnTo>
                  <a:pt x="34082" y="22821"/>
                </a:lnTo>
                <a:lnTo>
                  <a:pt x="33163" y="21448"/>
                </a:lnTo>
                <a:lnTo>
                  <a:pt x="32373" y="19935"/>
                </a:lnTo>
                <a:lnTo>
                  <a:pt x="31714" y="18421"/>
                </a:lnTo>
                <a:lnTo>
                  <a:pt x="31449" y="17873"/>
                </a:lnTo>
                <a:lnTo>
                  <a:pt x="30924" y="16912"/>
                </a:lnTo>
                <a:lnTo>
                  <a:pt x="30659" y="16500"/>
                </a:lnTo>
                <a:lnTo>
                  <a:pt x="30264" y="16223"/>
                </a:lnTo>
                <a:lnTo>
                  <a:pt x="29870" y="16088"/>
                </a:lnTo>
                <a:lnTo>
                  <a:pt x="29610" y="16359"/>
                </a:lnTo>
                <a:lnTo>
                  <a:pt x="29215" y="16771"/>
                </a:lnTo>
                <a:lnTo>
                  <a:pt x="29080" y="17325"/>
                </a:lnTo>
                <a:lnTo>
                  <a:pt x="29080" y="17873"/>
                </a:lnTo>
                <a:lnTo>
                  <a:pt x="29080" y="18421"/>
                </a:lnTo>
                <a:lnTo>
                  <a:pt x="29475" y="19522"/>
                </a:lnTo>
                <a:lnTo>
                  <a:pt x="29870" y="20482"/>
                </a:lnTo>
                <a:lnTo>
                  <a:pt x="31189" y="23098"/>
                </a:lnTo>
                <a:lnTo>
                  <a:pt x="32633" y="25708"/>
                </a:lnTo>
                <a:lnTo>
                  <a:pt x="31189" y="26120"/>
                </a:lnTo>
                <a:lnTo>
                  <a:pt x="29475" y="26256"/>
                </a:lnTo>
                <a:lnTo>
                  <a:pt x="28426" y="26256"/>
                </a:lnTo>
                <a:lnTo>
                  <a:pt x="27501" y="26120"/>
                </a:lnTo>
                <a:lnTo>
                  <a:pt x="26712" y="25985"/>
                </a:lnTo>
                <a:lnTo>
                  <a:pt x="25922" y="25708"/>
                </a:lnTo>
                <a:lnTo>
                  <a:pt x="25268" y="25295"/>
                </a:lnTo>
                <a:lnTo>
                  <a:pt x="24608" y="24747"/>
                </a:lnTo>
                <a:lnTo>
                  <a:pt x="23949" y="24335"/>
                </a:lnTo>
                <a:lnTo>
                  <a:pt x="23554" y="23646"/>
                </a:lnTo>
                <a:lnTo>
                  <a:pt x="23029" y="22957"/>
                </a:lnTo>
                <a:lnTo>
                  <a:pt x="22635" y="22273"/>
                </a:lnTo>
                <a:lnTo>
                  <a:pt x="22370" y="21584"/>
                </a:lnTo>
                <a:lnTo>
                  <a:pt x="22110" y="20759"/>
                </a:lnTo>
                <a:lnTo>
                  <a:pt x="21975" y="19799"/>
                </a:lnTo>
                <a:lnTo>
                  <a:pt x="21975" y="18974"/>
                </a:lnTo>
                <a:lnTo>
                  <a:pt x="21975" y="18008"/>
                </a:lnTo>
                <a:lnTo>
                  <a:pt x="22110" y="17048"/>
                </a:lnTo>
                <a:lnTo>
                  <a:pt x="22370" y="15675"/>
                </a:lnTo>
                <a:lnTo>
                  <a:pt x="22764" y="14438"/>
                </a:lnTo>
                <a:lnTo>
                  <a:pt x="23294" y="13201"/>
                </a:lnTo>
                <a:lnTo>
                  <a:pt x="23949" y="12099"/>
                </a:lnTo>
                <a:lnTo>
                  <a:pt x="24608" y="11139"/>
                </a:lnTo>
                <a:lnTo>
                  <a:pt x="25528" y="10173"/>
                </a:lnTo>
                <a:lnTo>
                  <a:pt x="26582" y="9490"/>
                </a:lnTo>
                <a:lnTo>
                  <a:pt x="27636" y="8936"/>
                </a:lnTo>
                <a:close/>
                <a:moveTo>
                  <a:pt x="67764" y="42615"/>
                </a:moveTo>
                <a:lnTo>
                  <a:pt x="66315" y="42751"/>
                </a:lnTo>
                <a:lnTo>
                  <a:pt x="64872" y="42892"/>
                </a:lnTo>
                <a:lnTo>
                  <a:pt x="63552" y="43163"/>
                </a:lnTo>
                <a:lnTo>
                  <a:pt x="62108" y="43440"/>
                </a:lnTo>
                <a:lnTo>
                  <a:pt x="60659" y="43852"/>
                </a:lnTo>
                <a:lnTo>
                  <a:pt x="59345" y="44541"/>
                </a:lnTo>
                <a:lnTo>
                  <a:pt x="59080" y="44812"/>
                </a:lnTo>
                <a:lnTo>
                  <a:pt x="59080" y="45225"/>
                </a:lnTo>
                <a:lnTo>
                  <a:pt x="59345" y="45502"/>
                </a:lnTo>
                <a:lnTo>
                  <a:pt x="59740" y="45637"/>
                </a:lnTo>
                <a:lnTo>
                  <a:pt x="61184" y="45502"/>
                </a:lnTo>
                <a:lnTo>
                  <a:pt x="62633" y="45366"/>
                </a:lnTo>
                <a:lnTo>
                  <a:pt x="64212" y="45089"/>
                </a:lnTo>
                <a:lnTo>
                  <a:pt x="65661" y="44812"/>
                </a:lnTo>
                <a:lnTo>
                  <a:pt x="66975" y="44677"/>
                </a:lnTo>
                <a:lnTo>
                  <a:pt x="68159" y="44677"/>
                </a:lnTo>
                <a:lnTo>
                  <a:pt x="69343" y="44541"/>
                </a:lnTo>
                <a:lnTo>
                  <a:pt x="70003" y="44400"/>
                </a:lnTo>
                <a:lnTo>
                  <a:pt x="70528" y="43988"/>
                </a:lnTo>
                <a:lnTo>
                  <a:pt x="70657" y="43852"/>
                </a:lnTo>
                <a:lnTo>
                  <a:pt x="70793" y="43575"/>
                </a:lnTo>
                <a:lnTo>
                  <a:pt x="70657" y="43440"/>
                </a:lnTo>
                <a:lnTo>
                  <a:pt x="70528" y="43163"/>
                </a:lnTo>
                <a:lnTo>
                  <a:pt x="69868" y="42892"/>
                </a:lnTo>
                <a:lnTo>
                  <a:pt x="69214" y="42615"/>
                </a:lnTo>
                <a:close/>
                <a:moveTo>
                  <a:pt x="108157" y="56636"/>
                </a:moveTo>
                <a:lnTo>
                  <a:pt x="109077" y="56771"/>
                </a:lnTo>
                <a:lnTo>
                  <a:pt x="110131" y="56907"/>
                </a:lnTo>
                <a:lnTo>
                  <a:pt x="111050" y="57048"/>
                </a:lnTo>
                <a:lnTo>
                  <a:pt x="111975" y="57460"/>
                </a:lnTo>
                <a:lnTo>
                  <a:pt x="112764" y="57873"/>
                </a:lnTo>
                <a:lnTo>
                  <a:pt x="113684" y="58421"/>
                </a:lnTo>
                <a:lnTo>
                  <a:pt x="114603" y="58969"/>
                </a:lnTo>
                <a:lnTo>
                  <a:pt x="115263" y="59793"/>
                </a:lnTo>
                <a:lnTo>
                  <a:pt x="115922" y="60482"/>
                </a:lnTo>
                <a:lnTo>
                  <a:pt x="116317" y="61443"/>
                </a:lnTo>
                <a:lnTo>
                  <a:pt x="116712" y="62268"/>
                </a:lnTo>
                <a:lnTo>
                  <a:pt x="116842" y="63234"/>
                </a:lnTo>
                <a:lnTo>
                  <a:pt x="116971" y="64194"/>
                </a:lnTo>
                <a:lnTo>
                  <a:pt x="116971" y="65154"/>
                </a:lnTo>
                <a:lnTo>
                  <a:pt x="116842" y="66120"/>
                </a:lnTo>
                <a:lnTo>
                  <a:pt x="116577" y="67080"/>
                </a:lnTo>
                <a:lnTo>
                  <a:pt x="116317" y="67905"/>
                </a:lnTo>
                <a:lnTo>
                  <a:pt x="115922" y="68865"/>
                </a:lnTo>
                <a:lnTo>
                  <a:pt x="115392" y="69690"/>
                </a:lnTo>
                <a:lnTo>
                  <a:pt x="114738" y="70515"/>
                </a:lnTo>
                <a:lnTo>
                  <a:pt x="114078" y="71204"/>
                </a:lnTo>
                <a:lnTo>
                  <a:pt x="113289" y="71752"/>
                </a:lnTo>
                <a:lnTo>
                  <a:pt x="112500" y="72306"/>
                </a:lnTo>
                <a:lnTo>
                  <a:pt x="111580" y="72718"/>
                </a:lnTo>
                <a:lnTo>
                  <a:pt x="110791" y="72989"/>
                </a:lnTo>
                <a:lnTo>
                  <a:pt x="110001" y="73266"/>
                </a:lnTo>
                <a:lnTo>
                  <a:pt x="109077" y="73402"/>
                </a:lnTo>
                <a:lnTo>
                  <a:pt x="108287" y="73402"/>
                </a:lnTo>
                <a:lnTo>
                  <a:pt x="107368" y="73266"/>
                </a:lnTo>
                <a:lnTo>
                  <a:pt x="106578" y="73130"/>
                </a:lnTo>
                <a:lnTo>
                  <a:pt x="105659" y="72854"/>
                </a:lnTo>
                <a:lnTo>
                  <a:pt x="104870" y="72577"/>
                </a:lnTo>
                <a:lnTo>
                  <a:pt x="104080" y="72164"/>
                </a:lnTo>
                <a:lnTo>
                  <a:pt x="103421" y="71617"/>
                </a:lnTo>
                <a:lnTo>
                  <a:pt x="102631" y="71069"/>
                </a:lnTo>
                <a:lnTo>
                  <a:pt x="101971" y="70379"/>
                </a:lnTo>
                <a:lnTo>
                  <a:pt x="101447" y="69690"/>
                </a:lnTo>
                <a:lnTo>
                  <a:pt x="100922" y="69007"/>
                </a:lnTo>
                <a:lnTo>
                  <a:pt x="100392" y="68182"/>
                </a:lnTo>
                <a:lnTo>
                  <a:pt x="99998" y="67216"/>
                </a:lnTo>
                <a:lnTo>
                  <a:pt x="99738" y="66256"/>
                </a:lnTo>
                <a:lnTo>
                  <a:pt x="99603" y="65431"/>
                </a:lnTo>
                <a:lnTo>
                  <a:pt x="106973" y="66391"/>
                </a:lnTo>
                <a:lnTo>
                  <a:pt x="107498" y="66391"/>
                </a:lnTo>
                <a:lnTo>
                  <a:pt x="107892" y="66120"/>
                </a:lnTo>
                <a:lnTo>
                  <a:pt x="108157" y="65708"/>
                </a:lnTo>
                <a:lnTo>
                  <a:pt x="108287" y="65154"/>
                </a:lnTo>
                <a:lnTo>
                  <a:pt x="108157" y="64606"/>
                </a:lnTo>
                <a:lnTo>
                  <a:pt x="107892" y="64194"/>
                </a:lnTo>
                <a:lnTo>
                  <a:pt x="107498" y="63781"/>
                </a:lnTo>
                <a:lnTo>
                  <a:pt x="106973" y="63646"/>
                </a:lnTo>
                <a:lnTo>
                  <a:pt x="99603" y="62680"/>
                </a:lnTo>
                <a:lnTo>
                  <a:pt x="99998" y="61030"/>
                </a:lnTo>
                <a:lnTo>
                  <a:pt x="100657" y="59381"/>
                </a:lnTo>
                <a:lnTo>
                  <a:pt x="102107" y="58833"/>
                </a:lnTo>
                <a:lnTo>
                  <a:pt x="103421" y="58144"/>
                </a:lnTo>
                <a:lnTo>
                  <a:pt x="104735" y="57460"/>
                </a:lnTo>
                <a:lnTo>
                  <a:pt x="106184" y="56907"/>
                </a:lnTo>
                <a:lnTo>
                  <a:pt x="107238" y="56771"/>
                </a:lnTo>
                <a:lnTo>
                  <a:pt x="108157" y="56636"/>
                </a:lnTo>
                <a:close/>
                <a:moveTo>
                  <a:pt x="59740" y="38627"/>
                </a:moveTo>
                <a:lnTo>
                  <a:pt x="60924" y="38768"/>
                </a:lnTo>
                <a:lnTo>
                  <a:pt x="62238" y="38904"/>
                </a:lnTo>
                <a:lnTo>
                  <a:pt x="63422" y="39180"/>
                </a:lnTo>
                <a:lnTo>
                  <a:pt x="62503" y="39316"/>
                </a:lnTo>
                <a:lnTo>
                  <a:pt x="61449" y="39593"/>
                </a:lnTo>
                <a:lnTo>
                  <a:pt x="60394" y="39864"/>
                </a:lnTo>
                <a:lnTo>
                  <a:pt x="59345" y="40418"/>
                </a:lnTo>
                <a:lnTo>
                  <a:pt x="58950" y="40830"/>
                </a:lnTo>
                <a:lnTo>
                  <a:pt x="58686" y="41242"/>
                </a:lnTo>
                <a:lnTo>
                  <a:pt x="58686" y="41378"/>
                </a:lnTo>
                <a:lnTo>
                  <a:pt x="59210" y="41513"/>
                </a:lnTo>
                <a:lnTo>
                  <a:pt x="59740" y="41655"/>
                </a:lnTo>
                <a:lnTo>
                  <a:pt x="60789" y="41513"/>
                </a:lnTo>
                <a:lnTo>
                  <a:pt x="62898" y="40965"/>
                </a:lnTo>
                <a:lnTo>
                  <a:pt x="64736" y="40689"/>
                </a:lnTo>
                <a:lnTo>
                  <a:pt x="65791" y="40553"/>
                </a:lnTo>
                <a:lnTo>
                  <a:pt x="66580" y="40141"/>
                </a:lnTo>
                <a:lnTo>
                  <a:pt x="67764" y="40689"/>
                </a:lnTo>
                <a:lnTo>
                  <a:pt x="68819" y="41378"/>
                </a:lnTo>
                <a:lnTo>
                  <a:pt x="69868" y="42067"/>
                </a:lnTo>
                <a:lnTo>
                  <a:pt x="70922" y="42751"/>
                </a:lnTo>
                <a:lnTo>
                  <a:pt x="71842" y="43575"/>
                </a:lnTo>
                <a:lnTo>
                  <a:pt x="72766" y="44541"/>
                </a:lnTo>
                <a:lnTo>
                  <a:pt x="73686" y="45502"/>
                </a:lnTo>
                <a:lnTo>
                  <a:pt x="74475" y="46603"/>
                </a:lnTo>
                <a:lnTo>
                  <a:pt x="73161" y="46462"/>
                </a:lnTo>
                <a:lnTo>
                  <a:pt x="71977" y="46462"/>
                </a:lnTo>
                <a:lnTo>
                  <a:pt x="69473" y="46739"/>
                </a:lnTo>
                <a:lnTo>
                  <a:pt x="67370" y="47151"/>
                </a:lnTo>
                <a:lnTo>
                  <a:pt x="65266" y="47563"/>
                </a:lnTo>
                <a:lnTo>
                  <a:pt x="63293" y="48388"/>
                </a:lnTo>
                <a:lnTo>
                  <a:pt x="62368" y="48936"/>
                </a:lnTo>
                <a:lnTo>
                  <a:pt x="61449" y="49490"/>
                </a:lnTo>
                <a:lnTo>
                  <a:pt x="61319" y="49625"/>
                </a:lnTo>
                <a:lnTo>
                  <a:pt x="61319" y="49902"/>
                </a:lnTo>
                <a:lnTo>
                  <a:pt x="61449" y="50038"/>
                </a:lnTo>
                <a:lnTo>
                  <a:pt x="61578" y="50173"/>
                </a:lnTo>
                <a:lnTo>
                  <a:pt x="63552" y="49902"/>
                </a:lnTo>
                <a:lnTo>
                  <a:pt x="65526" y="49490"/>
                </a:lnTo>
                <a:lnTo>
                  <a:pt x="67500" y="49077"/>
                </a:lnTo>
                <a:lnTo>
                  <a:pt x="69473" y="48936"/>
                </a:lnTo>
                <a:lnTo>
                  <a:pt x="72631" y="48936"/>
                </a:lnTo>
                <a:lnTo>
                  <a:pt x="74345" y="49077"/>
                </a:lnTo>
                <a:lnTo>
                  <a:pt x="75135" y="48936"/>
                </a:lnTo>
                <a:lnTo>
                  <a:pt x="75789" y="48936"/>
                </a:lnTo>
                <a:lnTo>
                  <a:pt x="76714" y="50998"/>
                </a:lnTo>
                <a:lnTo>
                  <a:pt x="74475" y="51139"/>
                </a:lnTo>
                <a:lnTo>
                  <a:pt x="72236" y="51410"/>
                </a:lnTo>
                <a:lnTo>
                  <a:pt x="70263" y="51687"/>
                </a:lnTo>
                <a:lnTo>
                  <a:pt x="68159" y="51964"/>
                </a:lnTo>
                <a:lnTo>
                  <a:pt x="66186" y="52512"/>
                </a:lnTo>
                <a:lnTo>
                  <a:pt x="65266" y="52924"/>
                </a:lnTo>
                <a:lnTo>
                  <a:pt x="64342" y="53472"/>
                </a:lnTo>
                <a:lnTo>
                  <a:pt x="64212" y="53608"/>
                </a:lnTo>
                <a:lnTo>
                  <a:pt x="64212" y="53885"/>
                </a:lnTo>
                <a:lnTo>
                  <a:pt x="64342" y="54020"/>
                </a:lnTo>
                <a:lnTo>
                  <a:pt x="64607" y="54161"/>
                </a:lnTo>
                <a:lnTo>
                  <a:pt x="66710" y="54161"/>
                </a:lnTo>
                <a:lnTo>
                  <a:pt x="68949" y="53885"/>
                </a:lnTo>
                <a:lnTo>
                  <a:pt x="71052" y="53472"/>
                </a:lnTo>
                <a:lnTo>
                  <a:pt x="73161" y="53195"/>
                </a:lnTo>
                <a:lnTo>
                  <a:pt x="75264" y="53195"/>
                </a:lnTo>
                <a:lnTo>
                  <a:pt x="77503" y="53060"/>
                </a:lnTo>
                <a:lnTo>
                  <a:pt x="77763" y="54574"/>
                </a:lnTo>
                <a:lnTo>
                  <a:pt x="77898" y="55946"/>
                </a:lnTo>
                <a:lnTo>
                  <a:pt x="76449" y="55534"/>
                </a:lnTo>
                <a:lnTo>
                  <a:pt x="75000" y="55257"/>
                </a:lnTo>
                <a:lnTo>
                  <a:pt x="73421" y="55257"/>
                </a:lnTo>
                <a:lnTo>
                  <a:pt x="71842" y="55398"/>
                </a:lnTo>
                <a:lnTo>
                  <a:pt x="70263" y="55670"/>
                </a:lnTo>
                <a:lnTo>
                  <a:pt x="68819" y="55946"/>
                </a:lnTo>
                <a:lnTo>
                  <a:pt x="67370" y="56494"/>
                </a:lnTo>
                <a:lnTo>
                  <a:pt x="66056" y="57048"/>
                </a:lnTo>
                <a:lnTo>
                  <a:pt x="65921" y="57184"/>
                </a:lnTo>
                <a:lnTo>
                  <a:pt x="65921" y="57460"/>
                </a:lnTo>
                <a:lnTo>
                  <a:pt x="66056" y="57596"/>
                </a:lnTo>
                <a:lnTo>
                  <a:pt x="66186" y="57731"/>
                </a:lnTo>
                <a:lnTo>
                  <a:pt x="69473" y="57596"/>
                </a:lnTo>
                <a:lnTo>
                  <a:pt x="72766" y="57596"/>
                </a:lnTo>
                <a:lnTo>
                  <a:pt x="75394" y="57731"/>
                </a:lnTo>
                <a:lnTo>
                  <a:pt x="78028" y="57731"/>
                </a:lnTo>
                <a:lnTo>
                  <a:pt x="78028" y="59110"/>
                </a:lnTo>
                <a:lnTo>
                  <a:pt x="77898" y="60482"/>
                </a:lnTo>
                <a:lnTo>
                  <a:pt x="76714" y="60070"/>
                </a:lnTo>
                <a:lnTo>
                  <a:pt x="75529" y="59935"/>
                </a:lnTo>
                <a:lnTo>
                  <a:pt x="73026" y="59658"/>
                </a:lnTo>
                <a:lnTo>
                  <a:pt x="71317" y="59381"/>
                </a:lnTo>
                <a:lnTo>
                  <a:pt x="69343" y="59110"/>
                </a:lnTo>
                <a:lnTo>
                  <a:pt x="68424" y="59110"/>
                </a:lnTo>
                <a:lnTo>
                  <a:pt x="67500" y="59245"/>
                </a:lnTo>
                <a:lnTo>
                  <a:pt x="66710" y="59522"/>
                </a:lnTo>
                <a:lnTo>
                  <a:pt x="65921" y="59935"/>
                </a:lnTo>
                <a:lnTo>
                  <a:pt x="65921" y="60070"/>
                </a:lnTo>
                <a:lnTo>
                  <a:pt x="66580" y="60618"/>
                </a:lnTo>
                <a:lnTo>
                  <a:pt x="67370" y="61030"/>
                </a:lnTo>
                <a:lnTo>
                  <a:pt x="68289" y="61307"/>
                </a:lnTo>
                <a:lnTo>
                  <a:pt x="69078" y="61443"/>
                </a:lnTo>
                <a:lnTo>
                  <a:pt x="71052" y="61720"/>
                </a:lnTo>
                <a:lnTo>
                  <a:pt x="72766" y="61855"/>
                </a:lnTo>
                <a:lnTo>
                  <a:pt x="75000" y="62409"/>
                </a:lnTo>
                <a:lnTo>
                  <a:pt x="76319" y="62544"/>
                </a:lnTo>
                <a:lnTo>
                  <a:pt x="77503" y="62544"/>
                </a:lnTo>
                <a:lnTo>
                  <a:pt x="76973" y="64058"/>
                </a:lnTo>
                <a:lnTo>
                  <a:pt x="76449" y="65567"/>
                </a:lnTo>
                <a:lnTo>
                  <a:pt x="75789" y="66945"/>
                </a:lnTo>
                <a:lnTo>
                  <a:pt x="75000" y="68318"/>
                </a:lnTo>
                <a:lnTo>
                  <a:pt x="74870" y="67770"/>
                </a:lnTo>
                <a:lnTo>
                  <a:pt x="74605" y="67216"/>
                </a:lnTo>
                <a:lnTo>
                  <a:pt x="74210" y="66804"/>
                </a:lnTo>
                <a:lnTo>
                  <a:pt x="73686" y="66532"/>
                </a:lnTo>
                <a:lnTo>
                  <a:pt x="72631" y="65979"/>
                </a:lnTo>
                <a:lnTo>
                  <a:pt x="71582" y="65567"/>
                </a:lnTo>
                <a:lnTo>
                  <a:pt x="70003" y="65154"/>
                </a:lnTo>
                <a:lnTo>
                  <a:pt x="68424" y="64883"/>
                </a:lnTo>
                <a:lnTo>
                  <a:pt x="66845" y="64883"/>
                </a:lnTo>
                <a:lnTo>
                  <a:pt x="65266" y="65019"/>
                </a:lnTo>
                <a:lnTo>
                  <a:pt x="65131" y="65154"/>
                </a:lnTo>
                <a:lnTo>
                  <a:pt x="65131" y="65295"/>
                </a:lnTo>
                <a:lnTo>
                  <a:pt x="65131" y="65567"/>
                </a:lnTo>
                <a:lnTo>
                  <a:pt x="65266" y="65708"/>
                </a:lnTo>
                <a:lnTo>
                  <a:pt x="68554" y="66804"/>
                </a:lnTo>
                <a:lnTo>
                  <a:pt x="70133" y="67493"/>
                </a:lnTo>
                <a:lnTo>
                  <a:pt x="71712" y="68182"/>
                </a:lnTo>
                <a:lnTo>
                  <a:pt x="72896" y="68865"/>
                </a:lnTo>
                <a:lnTo>
                  <a:pt x="73686" y="69142"/>
                </a:lnTo>
                <a:lnTo>
                  <a:pt x="74345" y="69142"/>
                </a:lnTo>
                <a:lnTo>
                  <a:pt x="73026" y="70927"/>
                </a:lnTo>
                <a:lnTo>
                  <a:pt x="71317" y="69831"/>
                </a:lnTo>
                <a:lnTo>
                  <a:pt x="68159" y="67905"/>
                </a:lnTo>
                <a:lnTo>
                  <a:pt x="66450" y="67216"/>
                </a:lnTo>
                <a:lnTo>
                  <a:pt x="65661" y="66945"/>
                </a:lnTo>
                <a:lnTo>
                  <a:pt x="64736" y="66668"/>
                </a:lnTo>
                <a:lnTo>
                  <a:pt x="64477" y="66668"/>
                </a:lnTo>
                <a:lnTo>
                  <a:pt x="64342" y="66804"/>
                </a:lnTo>
                <a:lnTo>
                  <a:pt x="64212" y="67080"/>
                </a:lnTo>
                <a:lnTo>
                  <a:pt x="64342" y="67357"/>
                </a:lnTo>
                <a:lnTo>
                  <a:pt x="65266" y="68453"/>
                </a:lnTo>
                <a:lnTo>
                  <a:pt x="66315" y="69419"/>
                </a:lnTo>
                <a:lnTo>
                  <a:pt x="67500" y="70244"/>
                </a:lnTo>
                <a:lnTo>
                  <a:pt x="68819" y="71069"/>
                </a:lnTo>
                <a:lnTo>
                  <a:pt x="71052" y="72718"/>
                </a:lnTo>
                <a:lnTo>
                  <a:pt x="69214" y="74091"/>
                </a:lnTo>
                <a:lnTo>
                  <a:pt x="68289" y="73130"/>
                </a:lnTo>
                <a:lnTo>
                  <a:pt x="67240" y="72306"/>
                </a:lnTo>
                <a:lnTo>
                  <a:pt x="66450" y="71752"/>
                </a:lnTo>
                <a:lnTo>
                  <a:pt x="65661" y="71204"/>
                </a:lnTo>
                <a:lnTo>
                  <a:pt x="65131" y="71069"/>
                </a:lnTo>
                <a:lnTo>
                  <a:pt x="64736" y="70927"/>
                </a:lnTo>
                <a:lnTo>
                  <a:pt x="64212" y="70927"/>
                </a:lnTo>
                <a:lnTo>
                  <a:pt x="63817" y="71069"/>
                </a:lnTo>
                <a:lnTo>
                  <a:pt x="63552" y="71340"/>
                </a:lnTo>
                <a:lnTo>
                  <a:pt x="63552" y="71617"/>
                </a:lnTo>
                <a:lnTo>
                  <a:pt x="63817" y="72441"/>
                </a:lnTo>
                <a:lnTo>
                  <a:pt x="64212" y="72989"/>
                </a:lnTo>
                <a:lnTo>
                  <a:pt x="65526" y="74091"/>
                </a:lnTo>
                <a:lnTo>
                  <a:pt x="66186" y="74780"/>
                </a:lnTo>
                <a:lnTo>
                  <a:pt x="66845" y="75463"/>
                </a:lnTo>
                <a:lnTo>
                  <a:pt x="64872" y="76288"/>
                </a:lnTo>
                <a:lnTo>
                  <a:pt x="63947" y="76565"/>
                </a:lnTo>
                <a:lnTo>
                  <a:pt x="63157" y="75605"/>
                </a:lnTo>
                <a:lnTo>
                  <a:pt x="62238" y="74639"/>
                </a:lnTo>
                <a:lnTo>
                  <a:pt x="61184" y="73814"/>
                </a:lnTo>
                <a:lnTo>
                  <a:pt x="60135" y="73130"/>
                </a:lnTo>
                <a:lnTo>
                  <a:pt x="59870" y="73130"/>
                </a:lnTo>
                <a:lnTo>
                  <a:pt x="59605" y="73266"/>
                </a:lnTo>
                <a:lnTo>
                  <a:pt x="59475" y="73402"/>
                </a:lnTo>
                <a:lnTo>
                  <a:pt x="59475" y="73678"/>
                </a:lnTo>
                <a:lnTo>
                  <a:pt x="59870" y="74639"/>
                </a:lnTo>
                <a:lnTo>
                  <a:pt x="60264" y="75463"/>
                </a:lnTo>
                <a:lnTo>
                  <a:pt x="61449" y="77113"/>
                </a:lnTo>
                <a:lnTo>
                  <a:pt x="60394" y="77113"/>
                </a:lnTo>
                <a:lnTo>
                  <a:pt x="59870" y="76153"/>
                </a:lnTo>
                <a:lnTo>
                  <a:pt x="59475" y="75051"/>
                </a:lnTo>
                <a:lnTo>
                  <a:pt x="59210" y="74639"/>
                </a:lnTo>
                <a:lnTo>
                  <a:pt x="58815" y="74368"/>
                </a:lnTo>
                <a:lnTo>
                  <a:pt x="58291" y="74091"/>
                </a:lnTo>
                <a:lnTo>
                  <a:pt x="58026" y="74091"/>
                </a:lnTo>
                <a:lnTo>
                  <a:pt x="57896" y="74226"/>
                </a:lnTo>
                <a:lnTo>
                  <a:pt x="57631" y="74639"/>
                </a:lnTo>
                <a:lnTo>
                  <a:pt x="57501" y="75192"/>
                </a:lnTo>
                <a:lnTo>
                  <a:pt x="57501" y="75740"/>
                </a:lnTo>
                <a:lnTo>
                  <a:pt x="57631" y="76153"/>
                </a:lnTo>
                <a:lnTo>
                  <a:pt x="57766" y="76977"/>
                </a:lnTo>
                <a:lnTo>
                  <a:pt x="56317" y="76842"/>
                </a:lnTo>
                <a:lnTo>
                  <a:pt x="55003" y="76429"/>
                </a:lnTo>
                <a:lnTo>
                  <a:pt x="53554" y="76017"/>
                </a:lnTo>
                <a:lnTo>
                  <a:pt x="52240" y="75463"/>
                </a:lnTo>
                <a:lnTo>
                  <a:pt x="51056" y="74780"/>
                </a:lnTo>
                <a:lnTo>
                  <a:pt x="49736" y="73955"/>
                </a:lnTo>
                <a:lnTo>
                  <a:pt x="48552" y="73130"/>
                </a:lnTo>
                <a:lnTo>
                  <a:pt x="47503" y="72164"/>
                </a:lnTo>
                <a:lnTo>
                  <a:pt x="46449" y="71069"/>
                </a:lnTo>
                <a:lnTo>
                  <a:pt x="45529" y="69967"/>
                </a:lnTo>
                <a:lnTo>
                  <a:pt x="44605" y="68730"/>
                </a:lnTo>
                <a:lnTo>
                  <a:pt x="43815" y="67493"/>
                </a:lnTo>
                <a:lnTo>
                  <a:pt x="43026" y="66120"/>
                </a:lnTo>
                <a:lnTo>
                  <a:pt x="42372" y="64742"/>
                </a:lnTo>
                <a:lnTo>
                  <a:pt x="41842" y="63369"/>
                </a:lnTo>
                <a:lnTo>
                  <a:pt x="41447" y="61855"/>
                </a:lnTo>
                <a:lnTo>
                  <a:pt x="41052" y="59935"/>
                </a:lnTo>
                <a:lnTo>
                  <a:pt x="40922" y="57873"/>
                </a:lnTo>
                <a:lnTo>
                  <a:pt x="40922" y="55811"/>
                </a:lnTo>
                <a:lnTo>
                  <a:pt x="41187" y="53885"/>
                </a:lnTo>
                <a:lnTo>
                  <a:pt x="41712" y="51823"/>
                </a:lnTo>
                <a:lnTo>
                  <a:pt x="42236" y="49902"/>
                </a:lnTo>
                <a:lnTo>
                  <a:pt x="43026" y="48111"/>
                </a:lnTo>
                <a:lnTo>
                  <a:pt x="44080" y="46326"/>
                </a:lnTo>
                <a:lnTo>
                  <a:pt x="44740" y="45225"/>
                </a:lnTo>
                <a:lnTo>
                  <a:pt x="45659" y="44129"/>
                </a:lnTo>
                <a:lnTo>
                  <a:pt x="46449" y="43163"/>
                </a:lnTo>
                <a:lnTo>
                  <a:pt x="47503" y="42203"/>
                </a:lnTo>
                <a:lnTo>
                  <a:pt x="49477" y="40553"/>
                </a:lnTo>
                <a:lnTo>
                  <a:pt x="51580" y="39180"/>
                </a:lnTo>
                <a:lnTo>
                  <a:pt x="51845" y="39452"/>
                </a:lnTo>
                <a:lnTo>
                  <a:pt x="52240" y="39728"/>
                </a:lnTo>
                <a:lnTo>
                  <a:pt x="52764" y="39864"/>
                </a:lnTo>
                <a:lnTo>
                  <a:pt x="53289" y="39728"/>
                </a:lnTo>
                <a:lnTo>
                  <a:pt x="54473" y="39316"/>
                </a:lnTo>
                <a:lnTo>
                  <a:pt x="55793" y="39039"/>
                </a:lnTo>
                <a:lnTo>
                  <a:pt x="57107" y="38768"/>
                </a:lnTo>
                <a:lnTo>
                  <a:pt x="58421" y="38768"/>
                </a:lnTo>
                <a:lnTo>
                  <a:pt x="59740" y="38627"/>
                </a:lnTo>
                <a:close/>
                <a:moveTo>
                  <a:pt x="11712" y="70103"/>
                </a:moveTo>
                <a:lnTo>
                  <a:pt x="12896" y="70244"/>
                </a:lnTo>
                <a:lnTo>
                  <a:pt x="13821" y="70515"/>
                </a:lnTo>
                <a:lnTo>
                  <a:pt x="14740" y="71204"/>
                </a:lnTo>
                <a:lnTo>
                  <a:pt x="15529" y="71893"/>
                </a:lnTo>
                <a:lnTo>
                  <a:pt x="16319" y="72854"/>
                </a:lnTo>
                <a:lnTo>
                  <a:pt x="16979" y="73955"/>
                </a:lnTo>
                <a:lnTo>
                  <a:pt x="12501" y="76429"/>
                </a:lnTo>
                <a:lnTo>
                  <a:pt x="11712" y="76842"/>
                </a:lnTo>
                <a:lnTo>
                  <a:pt x="10528" y="77802"/>
                </a:lnTo>
                <a:lnTo>
                  <a:pt x="9873" y="78214"/>
                </a:lnTo>
                <a:lnTo>
                  <a:pt x="9479" y="78762"/>
                </a:lnTo>
                <a:lnTo>
                  <a:pt x="9343" y="79316"/>
                </a:lnTo>
                <a:lnTo>
                  <a:pt x="9479" y="79452"/>
                </a:lnTo>
                <a:lnTo>
                  <a:pt x="9608" y="79587"/>
                </a:lnTo>
                <a:lnTo>
                  <a:pt x="10268" y="80000"/>
                </a:lnTo>
                <a:lnTo>
                  <a:pt x="11058" y="80000"/>
                </a:lnTo>
                <a:lnTo>
                  <a:pt x="11847" y="79728"/>
                </a:lnTo>
                <a:lnTo>
                  <a:pt x="12636" y="79452"/>
                </a:lnTo>
                <a:lnTo>
                  <a:pt x="14215" y="78627"/>
                </a:lnTo>
                <a:lnTo>
                  <a:pt x="15529" y="77802"/>
                </a:lnTo>
                <a:lnTo>
                  <a:pt x="18028" y="76429"/>
                </a:lnTo>
                <a:lnTo>
                  <a:pt x="18422" y="78491"/>
                </a:lnTo>
                <a:lnTo>
                  <a:pt x="18558" y="80412"/>
                </a:lnTo>
                <a:lnTo>
                  <a:pt x="18422" y="81237"/>
                </a:lnTo>
                <a:lnTo>
                  <a:pt x="18293" y="82203"/>
                </a:lnTo>
                <a:lnTo>
                  <a:pt x="18028" y="83027"/>
                </a:lnTo>
                <a:lnTo>
                  <a:pt x="17633" y="83711"/>
                </a:lnTo>
                <a:lnTo>
                  <a:pt x="17238" y="84400"/>
                </a:lnTo>
                <a:lnTo>
                  <a:pt x="16584" y="85089"/>
                </a:lnTo>
                <a:lnTo>
                  <a:pt x="16054" y="85637"/>
                </a:lnTo>
                <a:lnTo>
                  <a:pt x="15400" y="86049"/>
                </a:lnTo>
                <a:lnTo>
                  <a:pt x="14610" y="86597"/>
                </a:lnTo>
                <a:lnTo>
                  <a:pt x="13950" y="86874"/>
                </a:lnTo>
                <a:lnTo>
                  <a:pt x="12372" y="87422"/>
                </a:lnTo>
                <a:lnTo>
                  <a:pt x="11452" y="87422"/>
                </a:lnTo>
                <a:lnTo>
                  <a:pt x="10663" y="87563"/>
                </a:lnTo>
                <a:lnTo>
                  <a:pt x="9873" y="87422"/>
                </a:lnTo>
                <a:lnTo>
                  <a:pt x="8949" y="87287"/>
                </a:lnTo>
                <a:lnTo>
                  <a:pt x="8159" y="87010"/>
                </a:lnTo>
                <a:lnTo>
                  <a:pt x="7370" y="86739"/>
                </a:lnTo>
                <a:lnTo>
                  <a:pt x="6715" y="86326"/>
                </a:lnTo>
                <a:lnTo>
                  <a:pt x="6056" y="85773"/>
                </a:lnTo>
                <a:lnTo>
                  <a:pt x="5531" y="85225"/>
                </a:lnTo>
                <a:lnTo>
                  <a:pt x="5001" y="84536"/>
                </a:lnTo>
                <a:lnTo>
                  <a:pt x="4212" y="83163"/>
                </a:lnTo>
                <a:lnTo>
                  <a:pt x="3558" y="81513"/>
                </a:lnTo>
                <a:lnTo>
                  <a:pt x="3293" y="79864"/>
                </a:lnTo>
                <a:lnTo>
                  <a:pt x="3293" y="78079"/>
                </a:lnTo>
                <a:lnTo>
                  <a:pt x="3558" y="76429"/>
                </a:lnTo>
                <a:lnTo>
                  <a:pt x="3817" y="75605"/>
                </a:lnTo>
                <a:lnTo>
                  <a:pt x="4212" y="74780"/>
                </a:lnTo>
                <a:lnTo>
                  <a:pt x="4607" y="73955"/>
                </a:lnTo>
                <a:lnTo>
                  <a:pt x="5136" y="73266"/>
                </a:lnTo>
                <a:lnTo>
                  <a:pt x="6450" y="71893"/>
                </a:lnTo>
                <a:lnTo>
                  <a:pt x="7764" y="70792"/>
                </a:lnTo>
                <a:lnTo>
                  <a:pt x="8159" y="71069"/>
                </a:lnTo>
                <a:lnTo>
                  <a:pt x="8554" y="71204"/>
                </a:lnTo>
                <a:lnTo>
                  <a:pt x="8949" y="71204"/>
                </a:lnTo>
                <a:lnTo>
                  <a:pt x="9343" y="71069"/>
                </a:lnTo>
                <a:lnTo>
                  <a:pt x="10663" y="70379"/>
                </a:lnTo>
                <a:lnTo>
                  <a:pt x="11712" y="70103"/>
                </a:lnTo>
                <a:close/>
                <a:moveTo>
                  <a:pt x="59210" y="98833"/>
                </a:moveTo>
                <a:lnTo>
                  <a:pt x="60529" y="99245"/>
                </a:lnTo>
                <a:lnTo>
                  <a:pt x="61714" y="99793"/>
                </a:lnTo>
                <a:lnTo>
                  <a:pt x="62898" y="100618"/>
                </a:lnTo>
                <a:lnTo>
                  <a:pt x="63817" y="101443"/>
                </a:lnTo>
                <a:lnTo>
                  <a:pt x="64607" y="102544"/>
                </a:lnTo>
                <a:lnTo>
                  <a:pt x="65396" y="103781"/>
                </a:lnTo>
                <a:lnTo>
                  <a:pt x="65791" y="105154"/>
                </a:lnTo>
                <a:lnTo>
                  <a:pt x="66186" y="106668"/>
                </a:lnTo>
                <a:lnTo>
                  <a:pt x="66186" y="107764"/>
                </a:lnTo>
                <a:lnTo>
                  <a:pt x="66186" y="108730"/>
                </a:lnTo>
                <a:lnTo>
                  <a:pt x="66056" y="109690"/>
                </a:lnTo>
                <a:lnTo>
                  <a:pt x="65791" y="110651"/>
                </a:lnTo>
                <a:lnTo>
                  <a:pt x="65396" y="111475"/>
                </a:lnTo>
                <a:lnTo>
                  <a:pt x="65001" y="112300"/>
                </a:lnTo>
                <a:lnTo>
                  <a:pt x="64477" y="112989"/>
                </a:lnTo>
                <a:lnTo>
                  <a:pt x="63947" y="113678"/>
                </a:lnTo>
                <a:lnTo>
                  <a:pt x="63293" y="114362"/>
                </a:lnTo>
                <a:lnTo>
                  <a:pt x="62503" y="114915"/>
                </a:lnTo>
                <a:lnTo>
                  <a:pt x="61714" y="115328"/>
                </a:lnTo>
                <a:lnTo>
                  <a:pt x="60924" y="115740"/>
                </a:lnTo>
                <a:lnTo>
                  <a:pt x="60135" y="116153"/>
                </a:lnTo>
                <a:lnTo>
                  <a:pt x="59210" y="116424"/>
                </a:lnTo>
                <a:lnTo>
                  <a:pt x="58291" y="116565"/>
                </a:lnTo>
                <a:lnTo>
                  <a:pt x="57372" y="116701"/>
                </a:lnTo>
                <a:lnTo>
                  <a:pt x="56447" y="116565"/>
                </a:lnTo>
                <a:lnTo>
                  <a:pt x="55657" y="116424"/>
                </a:lnTo>
                <a:lnTo>
                  <a:pt x="54868" y="116288"/>
                </a:lnTo>
                <a:lnTo>
                  <a:pt x="54078" y="115876"/>
                </a:lnTo>
                <a:lnTo>
                  <a:pt x="53289" y="115599"/>
                </a:lnTo>
                <a:lnTo>
                  <a:pt x="52635" y="115051"/>
                </a:lnTo>
                <a:lnTo>
                  <a:pt x="51975" y="114503"/>
                </a:lnTo>
                <a:lnTo>
                  <a:pt x="51450" y="113814"/>
                </a:lnTo>
                <a:lnTo>
                  <a:pt x="50396" y="112441"/>
                </a:lnTo>
                <a:lnTo>
                  <a:pt x="49736" y="110927"/>
                </a:lnTo>
                <a:lnTo>
                  <a:pt x="49212" y="109278"/>
                </a:lnTo>
                <a:lnTo>
                  <a:pt x="49212" y="108318"/>
                </a:lnTo>
                <a:lnTo>
                  <a:pt x="49082" y="107493"/>
                </a:lnTo>
                <a:lnTo>
                  <a:pt x="49212" y="106668"/>
                </a:lnTo>
                <a:lnTo>
                  <a:pt x="49342" y="105702"/>
                </a:lnTo>
                <a:lnTo>
                  <a:pt x="49607" y="104877"/>
                </a:lnTo>
                <a:lnTo>
                  <a:pt x="50001" y="104053"/>
                </a:lnTo>
                <a:lnTo>
                  <a:pt x="50921" y="102680"/>
                </a:lnTo>
                <a:lnTo>
                  <a:pt x="51975" y="101307"/>
                </a:lnTo>
                <a:lnTo>
                  <a:pt x="52894" y="100618"/>
                </a:lnTo>
                <a:lnTo>
                  <a:pt x="53819" y="99929"/>
                </a:lnTo>
                <a:lnTo>
                  <a:pt x="54868" y="99517"/>
                </a:lnTo>
                <a:lnTo>
                  <a:pt x="55922" y="99104"/>
                </a:lnTo>
                <a:lnTo>
                  <a:pt x="55922" y="99104"/>
                </a:lnTo>
                <a:lnTo>
                  <a:pt x="55793" y="103505"/>
                </a:lnTo>
                <a:lnTo>
                  <a:pt x="55922" y="105567"/>
                </a:lnTo>
                <a:lnTo>
                  <a:pt x="55922" y="106668"/>
                </a:lnTo>
                <a:lnTo>
                  <a:pt x="56187" y="107628"/>
                </a:lnTo>
                <a:lnTo>
                  <a:pt x="56447" y="108176"/>
                </a:lnTo>
                <a:lnTo>
                  <a:pt x="56712" y="108453"/>
                </a:lnTo>
                <a:lnTo>
                  <a:pt x="57107" y="108589"/>
                </a:lnTo>
                <a:lnTo>
                  <a:pt x="57896" y="108589"/>
                </a:lnTo>
                <a:lnTo>
                  <a:pt x="58161" y="108453"/>
                </a:lnTo>
                <a:lnTo>
                  <a:pt x="58556" y="108176"/>
                </a:lnTo>
                <a:lnTo>
                  <a:pt x="58686" y="107628"/>
                </a:lnTo>
                <a:lnTo>
                  <a:pt x="59080" y="105567"/>
                </a:lnTo>
                <a:lnTo>
                  <a:pt x="59210" y="103369"/>
                </a:lnTo>
                <a:lnTo>
                  <a:pt x="59210" y="101030"/>
                </a:lnTo>
                <a:lnTo>
                  <a:pt x="59210" y="98833"/>
                </a:lnTo>
                <a:close/>
                <a:moveTo>
                  <a:pt x="96580" y="5"/>
                </a:moveTo>
                <a:lnTo>
                  <a:pt x="95791" y="141"/>
                </a:lnTo>
                <a:lnTo>
                  <a:pt x="94342" y="553"/>
                </a:lnTo>
                <a:lnTo>
                  <a:pt x="93028" y="965"/>
                </a:lnTo>
                <a:lnTo>
                  <a:pt x="91973" y="1655"/>
                </a:lnTo>
                <a:lnTo>
                  <a:pt x="91054" y="2344"/>
                </a:lnTo>
                <a:lnTo>
                  <a:pt x="90129" y="3304"/>
                </a:lnTo>
                <a:lnTo>
                  <a:pt x="89340" y="4264"/>
                </a:lnTo>
                <a:lnTo>
                  <a:pt x="88686" y="5366"/>
                </a:lnTo>
                <a:lnTo>
                  <a:pt x="88156" y="6468"/>
                </a:lnTo>
                <a:lnTo>
                  <a:pt x="87761" y="7699"/>
                </a:lnTo>
                <a:lnTo>
                  <a:pt x="87366" y="8801"/>
                </a:lnTo>
                <a:lnTo>
                  <a:pt x="87107" y="10173"/>
                </a:lnTo>
                <a:lnTo>
                  <a:pt x="86971" y="11410"/>
                </a:lnTo>
                <a:lnTo>
                  <a:pt x="86971" y="12647"/>
                </a:lnTo>
                <a:lnTo>
                  <a:pt x="87107" y="14026"/>
                </a:lnTo>
                <a:lnTo>
                  <a:pt x="87366" y="15263"/>
                </a:lnTo>
                <a:lnTo>
                  <a:pt x="87631" y="16500"/>
                </a:lnTo>
                <a:lnTo>
                  <a:pt x="88421" y="18833"/>
                </a:lnTo>
                <a:lnTo>
                  <a:pt x="88945" y="20211"/>
                </a:lnTo>
                <a:lnTo>
                  <a:pt x="89605" y="21584"/>
                </a:lnTo>
                <a:lnTo>
                  <a:pt x="87631" y="24058"/>
                </a:lnTo>
                <a:lnTo>
                  <a:pt x="85392" y="26532"/>
                </a:lnTo>
                <a:lnTo>
                  <a:pt x="81445" y="30379"/>
                </a:lnTo>
                <a:lnTo>
                  <a:pt x="77368" y="34232"/>
                </a:lnTo>
                <a:lnTo>
                  <a:pt x="74475" y="36842"/>
                </a:lnTo>
                <a:lnTo>
                  <a:pt x="73815" y="37531"/>
                </a:lnTo>
                <a:lnTo>
                  <a:pt x="73161" y="38214"/>
                </a:lnTo>
                <a:lnTo>
                  <a:pt x="72631" y="39039"/>
                </a:lnTo>
                <a:lnTo>
                  <a:pt x="72372" y="39864"/>
                </a:lnTo>
                <a:lnTo>
                  <a:pt x="70528" y="38627"/>
                </a:lnTo>
                <a:lnTo>
                  <a:pt x="68554" y="37531"/>
                </a:lnTo>
                <a:lnTo>
                  <a:pt x="66450" y="36706"/>
                </a:lnTo>
                <a:lnTo>
                  <a:pt x="64342" y="36153"/>
                </a:lnTo>
                <a:lnTo>
                  <a:pt x="62238" y="35605"/>
                </a:lnTo>
                <a:lnTo>
                  <a:pt x="60000" y="35469"/>
                </a:lnTo>
                <a:lnTo>
                  <a:pt x="57766" y="35469"/>
                </a:lnTo>
                <a:lnTo>
                  <a:pt x="55528" y="35740"/>
                </a:lnTo>
                <a:lnTo>
                  <a:pt x="55398" y="35605"/>
                </a:lnTo>
                <a:lnTo>
                  <a:pt x="53949" y="35605"/>
                </a:lnTo>
                <a:lnTo>
                  <a:pt x="52764" y="35881"/>
                </a:lnTo>
                <a:lnTo>
                  <a:pt x="51710" y="36153"/>
                </a:lnTo>
                <a:lnTo>
                  <a:pt x="50661" y="36565"/>
                </a:lnTo>
                <a:lnTo>
                  <a:pt x="49607" y="36977"/>
                </a:lnTo>
                <a:lnTo>
                  <a:pt x="48552" y="37666"/>
                </a:lnTo>
                <a:lnTo>
                  <a:pt x="46714" y="39039"/>
                </a:lnTo>
                <a:lnTo>
                  <a:pt x="45789" y="37666"/>
                </a:lnTo>
                <a:lnTo>
                  <a:pt x="44740" y="36294"/>
                </a:lnTo>
                <a:lnTo>
                  <a:pt x="42631" y="33820"/>
                </a:lnTo>
                <a:lnTo>
                  <a:pt x="36975" y="26945"/>
                </a:lnTo>
                <a:lnTo>
                  <a:pt x="37764" y="26256"/>
                </a:lnTo>
                <a:lnTo>
                  <a:pt x="38424" y="25431"/>
                </a:lnTo>
                <a:lnTo>
                  <a:pt x="39214" y="24335"/>
                </a:lnTo>
                <a:lnTo>
                  <a:pt x="39738" y="23234"/>
                </a:lnTo>
                <a:lnTo>
                  <a:pt x="40003" y="21996"/>
                </a:lnTo>
                <a:lnTo>
                  <a:pt x="40263" y="20759"/>
                </a:lnTo>
                <a:lnTo>
                  <a:pt x="40263" y="19522"/>
                </a:lnTo>
                <a:lnTo>
                  <a:pt x="40263" y="18149"/>
                </a:lnTo>
                <a:lnTo>
                  <a:pt x="40133" y="16912"/>
                </a:lnTo>
                <a:lnTo>
                  <a:pt x="39868" y="15675"/>
                </a:lnTo>
                <a:lnTo>
                  <a:pt x="39214" y="13060"/>
                </a:lnTo>
                <a:lnTo>
                  <a:pt x="38684" y="11823"/>
                </a:lnTo>
                <a:lnTo>
                  <a:pt x="38159" y="10727"/>
                </a:lnTo>
                <a:lnTo>
                  <a:pt x="37505" y="9625"/>
                </a:lnTo>
                <a:lnTo>
                  <a:pt x="36845" y="8524"/>
                </a:lnTo>
                <a:lnTo>
                  <a:pt x="35926" y="7563"/>
                </a:lnTo>
                <a:lnTo>
                  <a:pt x="35001" y="6739"/>
                </a:lnTo>
                <a:lnTo>
                  <a:pt x="33817" y="6055"/>
                </a:lnTo>
                <a:lnTo>
                  <a:pt x="32633" y="5778"/>
                </a:lnTo>
                <a:lnTo>
                  <a:pt x="31319" y="5643"/>
                </a:lnTo>
                <a:lnTo>
                  <a:pt x="30135" y="5914"/>
                </a:lnTo>
                <a:lnTo>
                  <a:pt x="28950" y="5643"/>
                </a:lnTo>
                <a:lnTo>
                  <a:pt x="27766" y="5643"/>
                </a:lnTo>
                <a:lnTo>
                  <a:pt x="26712" y="5914"/>
                </a:lnTo>
                <a:lnTo>
                  <a:pt x="25793" y="6191"/>
                </a:lnTo>
                <a:lnTo>
                  <a:pt x="24738" y="6739"/>
                </a:lnTo>
                <a:lnTo>
                  <a:pt x="23949" y="7287"/>
                </a:lnTo>
                <a:lnTo>
                  <a:pt x="23029" y="8111"/>
                </a:lnTo>
                <a:lnTo>
                  <a:pt x="22240" y="8936"/>
                </a:lnTo>
                <a:lnTo>
                  <a:pt x="21580" y="9902"/>
                </a:lnTo>
                <a:lnTo>
                  <a:pt x="20926" y="10862"/>
                </a:lnTo>
                <a:lnTo>
                  <a:pt x="20396" y="11964"/>
                </a:lnTo>
                <a:lnTo>
                  <a:pt x="19872" y="12924"/>
                </a:lnTo>
                <a:lnTo>
                  <a:pt x="19477" y="14161"/>
                </a:lnTo>
                <a:lnTo>
                  <a:pt x="19082" y="15263"/>
                </a:lnTo>
                <a:lnTo>
                  <a:pt x="18952" y="16359"/>
                </a:lnTo>
                <a:lnTo>
                  <a:pt x="18817" y="17460"/>
                </a:lnTo>
                <a:lnTo>
                  <a:pt x="18687" y="18833"/>
                </a:lnTo>
                <a:lnTo>
                  <a:pt x="18817" y="20211"/>
                </a:lnTo>
                <a:lnTo>
                  <a:pt x="19082" y="21584"/>
                </a:lnTo>
                <a:lnTo>
                  <a:pt x="19347" y="22686"/>
                </a:lnTo>
                <a:lnTo>
                  <a:pt x="19872" y="23923"/>
                </a:lnTo>
                <a:lnTo>
                  <a:pt x="20396" y="24883"/>
                </a:lnTo>
                <a:lnTo>
                  <a:pt x="21056" y="25843"/>
                </a:lnTo>
                <a:lnTo>
                  <a:pt x="21845" y="26668"/>
                </a:lnTo>
                <a:lnTo>
                  <a:pt x="22764" y="27493"/>
                </a:lnTo>
                <a:lnTo>
                  <a:pt x="23689" y="28046"/>
                </a:lnTo>
                <a:lnTo>
                  <a:pt x="24738" y="28594"/>
                </a:lnTo>
                <a:lnTo>
                  <a:pt x="25793" y="29007"/>
                </a:lnTo>
                <a:lnTo>
                  <a:pt x="26977" y="29419"/>
                </a:lnTo>
                <a:lnTo>
                  <a:pt x="28291" y="29555"/>
                </a:lnTo>
                <a:lnTo>
                  <a:pt x="30924" y="29555"/>
                </a:lnTo>
                <a:lnTo>
                  <a:pt x="31843" y="29283"/>
                </a:lnTo>
                <a:lnTo>
                  <a:pt x="32898" y="29142"/>
                </a:lnTo>
                <a:lnTo>
                  <a:pt x="34607" y="28459"/>
                </a:lnTo>
                <a:lnTo>
                  <a:pt x="36975" y="31481"/>
                </a:lnTo>
                <a:lnTo>
                  <a:pt x="39343" y="34368"/>
                </a:lnTo>
                <a:lnTo>
                  <a:pt x="41842" y="37802"/>
                </a:lnTo>
                <a:lnTo>
                  <a:pt x="43161" y="39452"/>
                </a:lnTo>
                <a:lnTo>
                  <a:pt x="43815" y="40141"/>
                </a:lnTo>
                <a:lnTo>
                  <a:pt x="44605" y="40830"/>
                </a:lnTo>
                <a:lnTo>
                  <a:pt x="43161" y="42479"/>
                </a:lnTo>
                <a:lnTo>
                  <a:pt x="41842" y="44129"/>
                </a:lnTo>
                <a:lnTo>
                  <a:pt x="40657" y="46049"/>
                </a:lnTo>
                <a:lnTo>
                  <a:pt x="39608" y="48111"/>
                </a:lnTo>
                <a:lnTo>
                  <a:pt x="38819" y="50314"/>
                </a:lnTo>
                <a:lnTo>
                  <a:pt x="38289" y="52647"/>
                </a:lnTo>
                <a:lnTo>
                  <a:pt x="37900" y="54986"/>
                </a:lnTo>
                <a:lnTo>
                  <a:pt x="37900" y="57319"/>
                </a:lnTo>
                <a:lnTo>
                  <a:pt x="37900" y="59658"/>
                </a:lnTo>
                <a:lnTo>
                  <a:pt x="38289" y="61996"/>
                </a:lnTo>
                <a:lnTo>
                  <a:pt x="38684" y="64058"/>
                </a:lnTo>
                <a:lnTo>
                  <a:pt x="37764" y="64194"/>
                </a:lnTo>
                <a:lnTo>
                  <a:pt x="36845" y="64471"/>
                </a:lnTo>
                <a:lnTo>
                  <a:pt x="34872" y="65295"/>
                </a:lnTo>
                <a:lnTo>
                  <a:pt x="31319" y="66945"/>
                </a:lnTo>
                <a:lnTo>
                  <a:pt x="26582" y="69007"/>
                </a:lnTo>
                <a:lnTo>
                  <a:pt x="21975" y="71204"/>
                </a:lnTo>
                <a:lnTo>
                  <a:pt x="19477" y="72577"/>
                </a:lnTo>
                <a:lnTo>
                  <a:pt x="18558" y="71340"/>
                </a:lnTo>
                <a:lnTo>
                  <a:pt x="17633" y="70244"/>
                </a:lnTo>
                <a:lnTo>
                  <a:pt x="16714" y="69278"/>
                </a:lnTo>
                <a:lnTo>
                  <a:pt x="15529" y="68453"/>
                </a:lnTo>
                <a:lnTo>
                  <a:pt x="14345" y="67905"/>
                </a:lnTo>
                <a:lnTo>
                  <a:pt x="13161" y="67493"/>
                </a:lnTo>
                <a:lnTo>
                  <a:pt x="11847" y="67357"/>
                </a:lnTo>
                <a:lnTo>
                  <a:pt x="10398" y="67493"/>
                </a:lnTo>
                <a:lnTo>
                  <a:pt x="9608" y="67357"/>
                </a:lnTo>
                <a:lnTo>
                  <a:pt x="8819" y="67493"/>
                </a:lnTo>
                <a:lnTo>
                  <a:pt x="7900" y="67628"/>
                </a:lnTo>
                <a:lnTo>
                  <a:pt x="7110" y="68041"/>
                </a:lnTo>
                <a:lnTo>
                  <a:pt x="5531" y="68865"/>
                </a:lnTo>
                <a:lnTo>
                  <a:pt x="4347" y="69967"/>
                </a:lnTo>
                <a:lnTo>
                  <a:pt x="3422" y="70792"/>
                </a:lnTo>
                <a:lnTo>
                  <a:pt x="2633" y="71617"/>
                </a:lnTo>
                <a:lnTo>
                  <a:pt x="1979" y="72577"/>
                </a:lnTo>
                <a:lnTo>
                  <a:pt x="1449" y="73678"/>
                </a:lnTo>
                <a:lnTo>
                  <a:pt x="924" y="74780"/>
                </a:lnTo>
                <a:lnTo>
                  <a:pt x="529" y="75876"/>
                </a:lnTo>
                <a:lnTo>
                  <a:pt x="264" y="77113"/>
                </a:lnTo>
                <a:lnTo>
                  <a:pt x="135" y="78214"/>
                </a:lnTo>
                <a:lnTo>
                  <a:pt x="5" y="79587"/>
                </a:lnTo>
                <a:lnTo>
                  <a:pt x="135" y="80824"/>
                </a:lnTo>
                <a:lnTo>
                  <a:pt x="400" y="81926"/>
                </a:lnTo>
                <a:lnTo>
                  <a:pt x="659" y="83163"/>
                </a:lnTo>
                <a:lnTo>
                  <a:pt x="1054" y="84264"/>
                </a:lnTo>
                <a:lnTo>
                  <a:pt x="1714" y="85225"/>
                </a:lnTo>
                <a:lnTo>
                  <a:pt x="2373" y="86185"/>
                </a:lnTo>
                <a:lnTo>
                  <a:pt x="3028" y="87151"/>
                </a:lnTo>
                <a:lnTo>
                  <a:pt x="3817" y="87976"/>
                </a:lnTo>
                <a:lnTo>
                  <a:pt x="4742" y="88659"/>
                </a:lnTo>
                <a:lnTo>
                  <a:pt x="5791" y="89348"/>
                </a:lnTo>
                <a:lnTo>
                  <a:pt x="6715" y="89896"/>
                </a:lnTo>
                <a:lnTo>
                  <a:pt x="7764" y="90309"/>
                </a:lnTo>
                <a:lnTo>
                  <a:pt x="8949" y="90586"/>
                </a:lnTo>
                <a:lnTo>
                  <a:pt x="10003" y="90862"/>
                </a:lnTo>
                <a:lnTo>
                  <a:pt x="12501" y="90862"/>
                </a:lnTo>
                <a:lnTo>
                  <a:pt x="13686" y="90586"/>
                </a:lnTo>
                <a:lnTo>
                  <a:pt x="14740" y="90173"/>
                </a:lnTo>
                <a:lnTo>
                  <a:pt x="15794" y="89761"/>
                </a:lnTo>
                <a:lnTo>
                  <a:pt x="16714" y="89213"/>
                </a:lnTo>
                <a:lnTo>
                  <a:pt x="17503" y="88524"/>
                </a:lnTo>
                <a:lnTo>
                  <a:pt x="18293" y="87699"/>
                </a:lnTo>
                <a:lnTo>
                  <a:pt x="19082" y="86739"/>
                </a:lnTo>
                <a:lnTo>
                  <a:pt x="19607" y="85773"/>
                </a:lnTo>
                <a:lnTo>
                  <a:pt x="20136" y="84812"/>
                </a:lnTo>
                <a:lnTo>
                  <a:pt x="20531" y="83711"/>
                </a:lnTo>
                <a:lnTo>
                  <a:pt x="20926" y="82615"/>
                </a:lnTo>
                <a:lnTo>
                  <a:pt x="21186" y="81378"/>
                </a:lnTo>
                <a:lnTo>
                  <a:pt x="21186" y="80276"/>
                </a:lnTo>
                <a:lnTo>
                  <a:pt x="21321" y="79039"/>
                </a:lnTo>
                <a:lnTo>
                  <a:pt x="21186" y="77802"/>
                </a:lnTo>
                <a:lnTo>
                  <a:pt x="20926" y="76429"/>
                </a:lnTo>
                <a:lnTo>
                  <a:pt x="20531" y="75192"/>
                </a:lnTo>
                <a:lnTo>
                  <a:pt x="24343" y="73266"/>
                </a:lnTo>
                <a:lnTo>
                  <a:pt x="29080" y="71069"/>
                </a:lnTo>
                <a:lnTo>
                  <a:pt x="33817" y="69007"/>
                </a:lnTo>
                <a:lnTo>
                  <a:pt x="35266" y="68453"/>
                </a:lnTo>
                <a:lnTo>
                  <a:pt x="36715" y="67905"/>
                </a:lnTo>
                <a:lnTo>
                  <a:pt x="38289" y="67357"/>
                </a:lnTo>
                <a:lnTo>
                  <a:pt x="38949" y="66945"/>
                </a:lnTo>
                <a:lnTo>
                  <a:pt x="39608" y="66532"/>
                </a:lnTo>
                <a:lnTo>
                  <a:pt x="40133" y="67905"/>
                </a:lnTo>
                <a:lnTo>
                  <a:pt x="40793" y="69142"/>
                </a:lnTo>
                <a:lnTo>
                  <a:pt x="41582" y="70379"/>
                </a:lnTo>
                <a:lnTo>
                  <a:pt x="42372" y="71617"/>
                </a:lnTo>
                <a:lnTo>
                  <a:pt x="43291" y="72718"/>
                </a:lnTo>
                <a:lnTo>
                  <a:pt x="44210" y="73678"/>
                </a:lnTo>
                <a:lnTo>
                  <a:pt x="45264" y="74639"/>
                </a:lnTo>
                <a:lnTo>
                  <a:pt x="46319" y="75605"/>
                </a:lnTo>
                <a:lnTo>
                  <a:pt x="47503" y="76429"/>
                </a:lnTo>
                <a:lnTo>
                  <a:pt x="48687" y="77113"/>
                </a:lnTo>
                <a:lnTo>
                  <a:pt x="49872" y="77802"/>
                </a:lnTo>
                <a:lnTo>
                  <a:pt x="51186" y="78350"/>
                </a:lnTo>
                <a:lnTo>
                  <a:pt x="52370" y="78904"/>
                </a:lnTo>
                <a:lnTo>
                  <a:pt x="53684" y="79316"/>
                </a:lnTo>
                <a:lnTo>
                  <a:pt x="55133" y="79728"/>
                </a:lnTo>
                <a:lnTo>
                  <a:pt x="56447" y="80000"/>
                </a:lnTo>
                <a:lnTo>
                  <a:pt x="56187" y="80824"/>
                </a:lnTo>
                <a:lnTo>
                  <a:pt x="56052" y="81649"/>
                </a:lnTo>
                <a:lnTo>
                  <a:pt x="55922" y="83852"/>
                </a:lnTo>
                <a:lnTo>
                  <a:pt x="55922" y="85914"/>
                </a:lnTo>
                <a:lnTo>
                  <a:pt x="55922" y="90173"/>
                </a:lnTo>
                <a:lnTo>
                  <a:pt x="55922" y="95670"/>
                </a:lnTo>
                <a:lnTo>
                  <a:pt x="55263" y="95811"/>
                </a:lnTo>
                <a:lnTo>
                  <a:pt x="54868" y="95946"/>
                </a:lnTo>
                <a:lnTo>
                  <a:pt x="54608" y="96223"/>
                </a:lnTo>
                <a:lnTo>
                  <a:pt x="54473" y="96494"/>
                </a:lnTo>
                <a:lnTo>
                  <a:pt x="54343" y="96907"/>
                </a:lnTo>
                <a:lnTo>
                  <a:pt x="52764" y="97460"/>
                </a:lnTo>
                <a:lnTo>
                  <a:pt x="51315" y="98285"/>
                </a:lnTo>
                <a:lnTo>
                  <a:pt x="50001" y="99245"/>
                </a:lnTo>
                <a:lnTo>
                  <a:pt x="48817" y="100341"/>
                </a:lnTo>
                <a:lnTo>
                  <a:pt x="47763" y="101720"/>
                </a:lnTo>
                <a:lnTo>
                  <a:pt x="46973" y="103369"/>
                </a:lnTo>
                <a:lnTo>
                  <a:pt x="46449" y="105019"/>
                </a:lnTo>
                <a:lnTo>
                  <a:pt x="46054" y="106804"/>
                </a:lnTo>
                <a:lnTo>
                  <a:pt x="46054" y="108041"/>
                </a:lnTo>
                <a:lnTo>
                  <a:pt x="46054" y="109278"/>
                </a:lnTo>
                <a:lnTo>
                  <a:pt x="46319" y="110515"/>
                </a:lnTo>
                <a:lnTo>
                  <a:pt x="46578" y="111752"/>
                </a:lnTo>
                <a:lnTo>
                  <a:pt x="47108" y="112854"/>
                </a:lnTo>
                <a:lnTo>
                  <a:pt x="47633" y="113950"/>
                </a:lnTo>
                <a:lnTo>
                  <a:pt x="48293" y="114915"/>
                </a:lnTo>
                <a:lnTo>
                  <a:pt x="48947" y="115876"/>
                </a:lnTo>
                <a:lnTo>
                  <a:pt x="49736" y="116701"/>
                </a:lnTo>
                <a:lnTo>
                  <a:pt x="50661" y="117525"/>
                </a:lnTo>
                <a:lnTo>
                  <a:pt x="51710" y="118214"/>
                </a:lnTo>
                <a:lnTo>
                  <a:pt x="52764" y="118762"/>
                </a:lnTo>
                <a:lnTo>
                  <a:pt x="53819" y="119310"/>
                </a:lnTo>
                <a:lnTo>
                  <a:pt x="54868" y="119587"/>
                </a:lnTo>
                <a:lnTo>
                  <a:pt x="56052" y="119864"/>
                </a:lnTo>
                <a:lnTo>
                  <a:pt x="57372" y="120000"/>
                </a:lnTo>
                <a:lnTo>
                  <a:pt x="58686" y="120000"/>
                </a:lnTo>
                <a:lnTo>
                  <a:pt x="59870" y="119723"/>
                </a:lnTo>
                <a:lnTo>
                  <a:pt x="61054" y="119452"/>
                </a:lnTo>
                <a:lnTo>
                  <a:pt x="62108" y="119039"/>
                </a:lnTo>
                <a:lnTo>
                  <a:pt x="63157" y="118486"/>
                </a:lnTo>
                <a:lnTo>
                  <a:pt x="64212" y="117802"/>
                </a:lnTo>
                <a:lnTo>
                  <a:pt x="65131" y="116977"/>
                </a:lnTo>
                <a:lnTo>
                  <a:pt x="65921" y="116011"/>
                </a:lnTo>
                <a:lnTo>
                  <a:pt x="66580" y="115051"/>
                </a:lnTo>
                <a:lnTo>
                  <a:pt x="67240" y="113950"/>
                </a:lnTo>
                <a:lnTo>
                  <a:pt x="67764" y="112854"/>
                </a:lnTo>
                <a:lnTo>
                  <a:pt x="68289" y="111752"/>
                </a:lnTo>
                <a:lnTo>
                  <a:pt x="68554" y="110515"/>
                </a:lnTo>
                <a:lnTo>
                  <a:pt x="68819" y="109278"/>
                </a:lnTo>
                <a:lnTo>
                  <a:pt x="68949" y="108041"/>
                </a:lnTo>
                <a:lnTo>
                  <a:pt x="68949" y="106668"/>
                </a:lnTo>
                <a:lnTo>
                  <a:pt x="68819" y="105702"/>
                </a:lnTo>
                <a:lnTo>
                  <a:pt x="68554" y="104606"/>
                </a:lnTo>
                <a:lnTo>
                  <a:pt x="68289" y="103640"/>
                </a:lnTo>
                <a:lnTo>
                  <a:pt x="68029" y="102680"/>
                </a:lnTo>
                <a:lnTo>
                  <a:pt x="67500" y="101855"/>
                </a:lnTo>
                <a:lnTo>
                  <a:pt x="66975" y="101030"/>
                </a:lnTo>
                <a:lnTo>
                  <a:pt x="66450" y="100206"/>
                </a:lnTo>
                <a:lnTo>
                  <a:pt x="65791" y="99517"/>
                </a:lnTo>
                <a:lnTo>
                  <a:pt x="64342" y="98144"/>
                </a:lnTo>
                <a:lnTo>
                  <a:pt x="62763" y="97048"/>
                </a:lnTo>
                <a:lnTo>
                  <a:pt x="60924" y="96359"/>
                </a:lnTo>
                <a:lnTo>
                  <a:pt x="59080" y="95811"/>
                </a:lnTo>
                <a:lnTo>
                  <a:pt x="59080" y="94432"/>
                </a:lnTo>
                <a:lnTo>
                  <a:pt x="59080" y="88111"/>
                </a:lnTo>
                <a:lnTo>
                  <a:pt x="59080" y="84812"/>
                </a:lnTo>
                <a:lnTo>
                  <a:pt x="58950" y="82751"/>
                </a:lnTo>
                <a:lnTo>
                  <a:pt x="59080" y="81649"/>
                </a:lnTo>
                <a:lnTo>
                  <a:pt x="59080" y="81237"/>
                </a:lnTo>
                <a:lnTo>
                  <a:pt x="59345" y="80824"/>
                </a:lnTo>
                <a:lnTo>
                  <a:pt x="59475" y="80276"/>
                </a:lnTo>
                <a:lnTo>
                  <a:pt x="61714" y="80141"/>
                </a:lnTo>
                <a:lnTo>
                  <a:pt x="63947" y="79728"/>
                </a:lnTo>
                <a:lnTo>
                  <a:pt x="64477" y="79728"/>
                </a:lnTo>
                <a:lnTo>
                  <a:pt x="64872" y="79587"/>
                </a:lnTo>
                <a:lnTo>
                  <a:pt x="65001" y="79452"/>
                </a:lnTo>
                <a:lnTo>
                  <a:pt x="66315" y="79039"/>
                </a:lnTo>
                <a:lnTo>
                  <a:pt x="67500" y="78627"/>
                </a:lnTo>
                <a:lnTo>
                  <a:pt x="68819" y="78079"/>
                </a:lnTo>
                <a:lnTo>
                  <a:pt x="70003" y="77390"/>
                </a:lnTo>
                <a:lnTo>
                  <a:pt x="71052" y="76701"/>
                </a:lnTo>
                <a:lnTo>
                  <a:pt x="72107" y="75876"/>
                </a:lnTo>
                <a:lnTo>
                  <a:pt x="73161" y="75051"/>
                </a:lnTo>
                <a:lnTo>
                  <a:pt x="74080" y="74091"/>
                </a:lnTo>
                <a:lnTo>
                  <a:pt x="74740" y="74226"/>
                </a:lnTo>
                <a:lnTo>
                  <a:pt x="75000" y="74091"/>
                </a:lnTo>
                <a:lnTo>
                  <a:pt x="75264" y="73814"/>
                </a:lnTo>
                <a:lnTo>
                  <a:pt x="75394" y="73678"/>
                </a:lnTo>
                <a:lnTo>
                  <a:pt x="75394" y="73266"/>
                </a:lnTo>
                <a:lnTo>
                  <a:pt x="75264" y="72989"/>
                </a:lnTo>
                <a:lnTo>
                  <a:pt x="76184" y="71893"/>
                </a:lnTo>
                <a:lnTo>
                  <a:pt x="76973" y="70656"/>
                </a:lnTo>
                <a:lnTo>
                  <a:pt x="77763" y="69419"/>
                </a:lnTo>
                <a:lnTo>
                  <a:pt x="78422" y="68041"/>
                </a:lnTo>
                <a:lnTo>
                  <a:pt x="79082" y="66668"/>
                </a:lnTo>
                <a:lnTo>
                  <a:pt x="79607" y="65295"/>
                </a:lnTo>
                <a:lnTo>
                  <a:pt x="80001" y="63917"/>
                </a:lnTo>
                <a:lnTo>
                  <a:pt x="80396" y="62409"/>
                </a:lnTo>
                <a:lnTo>
                  <a:pt x="81050" y="62680"/>
                </a:lnTo>
                <a:lnTo>
                  <a:pt x="81840" y="62957"/>
                </a:lnTo>
                <a:lnTo>
                  <a:pt x="83289" y="63092"/>
                </a:lnTo>
                <a:lnTo>
                  <a:pt x="91449" y="64194"/>
                </a:lnTo>
                <a:lnTo>
                  <a:pt x="96710" y="65019"/>
                </a:lnTo>
                <a:lnTo>
                  <a:pt x="96840" y="66391"/>
                </a:lnTo>
                <a:lnTo>
                  <a:pt x="97235" y="67770"/>
                </a:lnTo>
                <a:lnTo>
                  <a:pt x="97629" y="69278"/>
                </a:lnTo>
                <a:lnTo>
                  <a:pt x="98289" y="70515"/>
                </a:lnTo>
                <a:lnTo>
                  <a:pt x="98949" y="71617"/>
                </a:lnTo>
                <a:lnTo>
                  <a:pt x="99738" y="72577"/>
                </a:lnTo>
                <a:lnTo>
                  <a:pt x="100657" y="73543"/>
                </a:lnTo>
                <a:lnTo>
                  <a:pt x="101577" y="74226"/>
                </a:lnTo>
                <a:lnTo>
                  <a:pt x="102501" y="74915"/>
                </a:lnTo>
                <a:lnTo>
                  <a:pt x="103550" y="75463"/>
                </a:lnTo>
                <a:lnTo>
                  <a:pt x="104605" y="75876"/>
                </a:lnTo>
                <a:lnTo>
                  <a:pt x="105789" y="76153"/>
                </a:lnTo>
                <a:lnTo>
                  <a:pt x="106843" y="76288"/>
                </a:lnTo>
                <a:lnTo>
                  <a:pt x="108028" y="76429"/>
                </a:lnTo>
                <a:lnTo>
                  <a:pt x="109212" y="76429"/>
                </a:lnTo>
                <a:lnTo>
                  <a:pt x="110396" y="76288"/>
                </a:lnTo>
                <a:lnTo>
                  <a:pt x="111445" y="76017"/>
                </a:lnTo>
                <a:lnTo>
                  <a:pt x="112629" y="75605"/>
                </a:lnTo>
                <a:lnTo>
                  <a:pt x="113684" y="75192"/>
                </a:lnTo>
                <a:lnTo>
                  <a:pt x="114738" y="74503"/>
                </a:lnTo>
                <a:lnTo>
                  <a:pt x="115787" y="73814"/>
                </a:lnTo>
                <a:lnTo>
                  <a:pt x="116842" y="72989"/>
                </a:lnTo>
                <a:lnTo>
                  <a:pt x="117631" y="72029"/>
                </a:lnTo>
                <a:lnTo>
                  <a:pt x="118291" y="71069"/>
                </a:lnTo>
                <a:lnTo>
                  <a:pt x="118815" y="69967"/>
                </a:lnTo>
                <a:lnTo>
                  <a:pt x="119340" y="68865"/>
                </a:lnTo>
                <a:lnTo>
                  <a:pt x="119605" y="67770"/>
                </a:lnTo>
                <a:lnTo>
                  <a:pt x="119870" y="66532"/>
                </a:lnTo>
                <a:lnTo>
                  <a:pt x="120000" y="65431"/>
                </a:lnTo>
                <a:lnTo>
                  <a:pt x="120000" y="64194"/>
                </a:lnTo>
                <a:lnTo>
                  <a:pt x="119735" y="62957"/>
                </a:lnTo>
                <a:lnTo>
                  <a:pt x="119475" y="61720"/>
                </a:lnTo>
                <a:lnTo>
                  <a:pt x="119080" y="60618"/>
                </a:lnTo>
                <a:lnTo>
                  <a:pt x="118686" y="59522"/>
                </a:lnTo>
                <a:lnTo>
                  <a:pt x="118026" y="58421"/>
                </a:lnTo>
                <a:lnTo>
                  <a:pt x="117236" y="57460"/>
                </a:lnTo>
                <a:lnTo>
                  <a:pt x="116577" y="56771"/>
                </a:lnTo>
                <a:lnTo>
                  <a:pt x="115787" y="56082"/>
                </a:lnTo>
                <a:lnTo>
                  <a:pt x="114998" y="55534"/>
                </a:lnTo>
                <a:lnTo>
                  <a:pt x="114208" y="54986"/>
                </a:lnTo>
                <a:lnTo>
                  <a:pt x="113289" y="54574"/>
                </a:lnTo>
                <a:lnTo>
                  <a:pt x="112370" y="54297"/>
                </a:lnTo>
                <a:lnTo>
                  <a:pt x="110396" y="53749"/>
                </a:lnTo>
                <a:lnTo>
                  <a:pt x="108287" y="53472"/>
                </a:lnTo>
                <a:lnTo>
                  <a:pt x="106313" y="53608"/>
                </a:lnTo>
                <a:lnTo>
                  <a:pt x="105264" y="53749"/>
                </a:lnTo>
                <a:lnTo>
                  <a:pt x="104340" y="54020"/>
                </a:lnTo>
                <a:lnTo>
                  <a:pt x="103421" y="54432"/>
                </a:lnTo>
                <a:lnTo>
                  <a:pt x="102501" y="54845"/>
                </a:lnTo>
                <a:lnTo>
                  <a:pt x="102366" y="54845"/>
                </a:lnTo>
                <a:lnTo>
                  <a:pt x="101317" y="55398"/>
                </a:lnTo>
                <a:lnTo>
                  <a:pt x="100263" y="56082"/>
                </a:lnTo>
                <a:lnTo>
                  <a:pt x="99343" y="56907"/>
                </a:lnTo>
                <a:lnTo>
                  <a:pt x="98684" y="57873"/>
                </a:lnTo>
                <a:lnTo>
                  <a:pt x="98024" y="58833"/>
                </a:lnTo>
                <a:lnTo>
                  <a:pt x="97500" y="59935"/>
                </a:lnTo>
                <a:lnTo>
                  <a:pt x="97105" y="61030"/>
                </a:lnTo>
                <a:lnTo>
                  <a:pt x="96840" y="62268"/>
                </a:lnTo>
                <a:lnTo>
                  <a:pt x="89735" y="61307"/>
                </a:lnTo>
                <a:lnTo>
                  <a:pt x="85922" y="60759"/>
                </a:lnTo>
                <a:lnTo>
                  <a:pt x="83024" y="60482"/>
                </a:lnTo>
                <a:lnTo>
                  <a:pt x="81710" y="60347"/>
                </a:lnTo>
                <a:lnTo>
                  <a:pt x="80661" y="60482"/>
                </a:lnTo>
                <a:lnTo>
                  <a:pt x="80791" y="58556"/>
                </a:lnTo>
                <a:lnTo>
                  <a:pt x="80791" y="56494"/>
                </a:lnTo>
                <a:lnTo>
                  <a:pt x="80661" y="54432"/>
                </a:lnTo>
                <a:lnTo>
                  <a:pt x="80266" y="52512"/>
                </a:lnTo>
                <a:lnTo>
                  <a:pt x="80526" y="52235"/>
                </a:lnTo>
                <a:lnTo>
                  <a:pt x="80526" y="52099"/>
                </a:lnTo>
                <a:lnTo>
                  <a:pt x="80396" y="51823"/>
                </a:lnTo>
                <a:lnTo>
                  <a:pt x="80266" y="51687"/>
                </a:lnTo>
                <a:lnTo>
                  <a:pt x="80131" y="51552"/>
                </a:lnTo>
                <a:lnTo>
                  <a:pt x="79607" y="50038"/>
                </a:lnTo>
                <a:lnTo>
                  <a:pt x="79082" y="48524"/>
                </a:lnTo>
                <a:lnTo>
                  <a:pt x="78422" y="47015"/>
                </a:lnTo>
                <a:lnTo>
                  <a:pt x="77633" y="45637"/>
                </a:lnTo>
                <a:lnTo>
                  <a:pt x="76714" y="44400"/>
                </a:lnTo>
                <a:lnTo>
                  <a:pt x="75789" y="43163"/>
                </a:lnTo>
                <a:lnTo>
                  <a:pt x="74740" y="42067"/>
                </a:lnTo>
                <a:lnTo>
                  <a:pt x="73686" y="40965"/>
                </a:lnTo>
                <a:lnTo>
                  <a:pt x="74475" y="40553"/>
                </a:lnTo>
                <a:lnTo>
                  <a:pt x="75264" y="40141"/>
                </a:lnTo>
                <a:lnTo>
                  <a:pt x="76714" y="38904"/>
                </a:lnTo>
                <a:lnTo>
                  <a:pt x="79342" y="36294"/>
                </a:lnTo>
                <a:lnTo>
                  <a:pt x="83813" y="32170"/>
                </a:lnTo>
                <a:lnTo>
                  <a:pt x="85922" y="30108"/>
                </a:lnTo>
                <a:lnTo>
                  <a:pt x="88026" y="27905"/>
                </a:lnTo>
                <a:lnTo>
                  <a:pt x="89870" y="25985"/>
                </a:lnTo>
                <a:lnTo>
                  <a:pt x="91449" y="23923"/>
                </a:lnTo>
                <a:lnTo>
                  <a:pt x="92498" y="24194"/>
                </a:lnTo>
                <a:lnTo>
                  <a:pt x="95526" y="24194"/>
                </a:lnTo>
                <a:lnTo>
                  <a:pt x="96840" y="24058"/>
                </a:lnTo>
                <a:lnTo>
                  <a:pt x="98024" y="23923"/>
                </a:lnTo>
                <a:lnTo>
                  <a:pt x="99208" y="23510"/>
                </a:lnTo>
                <a:lnTo>
                  <a:pt x="100392" y="23098"/>
                </a:lnTo>
                <a:lnTo>
                  <a:pt x="101577" y="22544"/>
                </a:lnTo>
                <a:lnTo>
                  <a:pt x="102631" y="21996"/>
                </a:lnTo>
                <a:lnTo>
                  <a:pt x="103550" y="21307"/>
                </a:lnTo>
                <a:lnTo>
                  <a:pt x="104605" y="20482"/>
                </a:lnTo>
                <a:lnTo>
                  <a:pt x="105394" y="19658"/>
                </a:lnTo>
                <a:lnTo>
                  <a:pt x="106184" y="18697"/>
                </a:lnTo>
                <a:lnTo>
                  <a:pt x="106973" y="17737"/>
                </a:lnTo>
                <a:lnTo>
                  <a:pt x="107498" y="16636"/>
                </a:lnTo>
                <a:lnTo>
                  <a:pt x="108028" y="15398"/>
                </a:lnTo>
                <a:lnTo>
                  <a:pt x="108422" y="14297"/>
                </a:lnTo>
                <a:lnTo>
                  <a:pt x="108817" y="12924"/>
                </a:lnTo>
                <a:lnTo>
                  <a:pt x="108947" y="11687"/>
                </a:lnTo>
                <a:lnTo>
                  <a:pt x="109077" y="10586"/>
                </a:lnTo>
                <a:lnTo>
                  <a:pt x="108947" y="9490"/>
                </a:lnTo>
                <a:lnTo>
                  <a:pt x="108682" y="8388"/>
                </a:lnTo>
                <a:lnTo>
                  <a:pt x="108422" y="7287"/>
                </a:lnTo>
                <a:lnTo>
                  <a:pt x="107892" y="6326"/>
                </a:lnTo>
                <a:lnTo>
                  <a:pt x="107368" y="5502"/>
                </a:lnTo>
                <a:lnTo>
                  <a:pt x="106843" y="4541"/>
                </a:lnTo>
                <a:lnTo>
                  <a:pt x="106054" y="3852"/>
                </a:lnTo>
                <a:lnTo>
                  <a:pt x="105264" y="3027"/>
                </a:lnTo>
                <a:lnTo>
                  <a:pt x="104475" y="2344"/>
                </a:lnTo>
                <a:lnTo>
                  <a:pt x="103550" y="1790"/>
                </a:lnTo>
                <a:lnTo>
                  <a:pt x="102631" y="1378"/>
                </a:lnTo>
                <a:lnTo>
                  <a:pt x="101712" y="965"/>
                </a:lnTo>
                <a:lnTo>
                  <a:pt x="100657" y="694"/>
                </a:lnTo>
                <a:lnTo>
                  <a:pt x="99603" y="418"/>
                </a:lnTo>
                <a:lnTo>
                  <a:pt x="98554" y="418"/>
                </a:lnTo>
                <a:lnTo>
                  <a:pt x="97894" y="141"/>
                </a:lnTo>
                <a:lnTo>
                  <a:pt x="97235" y="5"/>
                </a:lnTo>
                <a:close/>
              </a:path>
            </a:pathLst>
          </a:custGeom>
          <a:solidFill>
            <a:srgbClr val="D8D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FBFB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11"/>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600"/>
              <a:buFont typeface="Walter Turncoat"/>
              <a:buNone/>
            </a:pPr>
            <a:r>
              <a:rPr b="0" i="0" lang="en" sz="2600" u="none" cap="none" strike="noStrike">
                <a:solidFill>
                  <a:srgbClr val="FFFFFF"/>
                </a:solidFill>
                <a:latin typeface="Walter Turncoat"/>
                <a:ea typeface="Walter Turncoat"/>
                <a:cs typeface="Walter Turncoat"/>
                <a:sym typeface="Walter Turncoat"/>
              </a:rPr>
              <a:t>An idea who’s time has come!</a:t>
            </a:r>
            <a:endParaRPr b="0" i="0" sz="2600" u="none" cap="none" strike="noStrike">
              <a:solidFill>
                <a:srgbClr val="FFFFFF"/>
              </a:solidFill>
              <a:latin typeface="Walter Turncoat"/>
              <a:ea typeface="Walter Turncoat"/>
              <a:cs typeface="Walter Turncoat"/>
              <a:sym typeface="Walter Turncoat"/>
            </a:endParaRPr>
          </a:p>
        </p:txBody>
      </p:sp>
      <p:sp>
        <p:nvSpPr>
          <p:cNvPr id="51" name="Google Shape;51;p11"/>
          <p:cNvSpPr/>
          <p:nvPr/>
        </p:nvSpPr>
        <p:spPr>
          <a:xfrm>
            <a:off x="4141750" y="281249"/>
            <a:ext cx="788694" cy="805193"/>
          </a:xfrm>
          <a:custGeom>
            <a:rect b="b" l="l" r="r" t="t"/>
            <a:pathLst>
              <a:path extrusionOk="0" h="120000" w="120000">
                <a:moveTo>
                  <a:pt x="88032" y="4754"/>
                </a:moveTo>
                <a:lnTo>
                  <a:pt x="88032" y="4754"/>
                </a:lnTo>
                <a:lnTo>
                  <a:pt x="88032" y="4754"/>
                </a:lnTo>
                <a:close/>
                <a:moveTo>
                  <a:pt x="105773" y="96556"/>
                </a:moveTo>
                <a:lnTo>
                  <a:pt x="105773" y="96556"/>
                </a:lnTo>
                <a:lnTo>
                  <a:pt x="105773" y="96556"/>
                </a:lnTo>
                <a:close/>
                <a:moveTo>
                  <a:pt x="62928" y="0"/>
                </a:moveTo>
                <a:lnTo>
                  <a:pt x="61086" y="165"/>
                </a:lnTo>
                <a:lnTo>
                  <a:pt x="59580" y="328"/>
                </a:lnTo>
                <a:lnTo>
                  <a:pt x="58074" y="656"/>
                </a:lnTo>
                <a:lnTo>
                  <a:pt x="57070" y="983"/>
                </a:lnTo>
                <a:lnTo>
                  <a:pt x="55899" y="820"/>
                </a:lnTo>
                <a:lnTo>
                  <a:pt x="54559" y="820"/>
                </a:lnTo>
                <a:lnTo>
                  <a:pt x="52049" y="983"/>
                </a:lnTo>
                <a:lnTo>
                  <a:pt x="49372" y="1475"/>
                </a:lnTo>
                <a:lnTo>
                  <a:pt x="46693" y="2295"/>
                </a:lnTo>
                <a:lnTo>
                  <a:pt x="44016" y="3442"/>
                </a:lnTo>
                <a:lnTo>
                  <a:pt x="41170" y="4754"/>
                </a:lnTo>
                <a:lnTo>
                  <a:pt x="38493" y="6229"/>
                </a:lnTo>
                <a:lnTo>
                  <a:pt x="35814" y="8033"/>
                </a:lnTo>
                <a:lnTo>
                  <a:pt x="33137" y="9837"/>
                </a:lnTo>
                <a:lnTo>
                  <a:pt x="30460" y="11804"/>
                </a:lnTo>
                <a:lnTo>
                  <a:pt x="27948" y="13934"/>
                </a:lnTo>
                <a:lnTo>
                  <a:pt x="25606" y="15901"/>
                </a:lnTo>
                <a:lnTo>
                  <a:pt x="21255" y="20001"/>
                </a:lnTo>
                <a:lnTo>
                  <a:pt x="17740" y="23935"/>
                </a:lnTo>
                <a:lnTo>
                  <a:pt x="13724" y="29508"/>
                </a:lnTo>
                <a:lnTo>
                  <a:pt x="14226" y="28361"/>
                </a:lnTo>
                <a:lnTo>
                  <a:pt x="14728" y="27212"/>
                </a:lnTo>
                <a:lnTo>
                  <a:pt x="13724" y="28853"/>
                </a:lnTo>
                <a:lnTo>
                  <a:pt x="12551" y="30656"/>
                </a:lnTo>
                <a:lnTo>
                  <a:pt x="12720" y="30983"/>
                </a:lnTo>
                <a:lnTo>
                  <a:pt x="11547" y="32787"/>
                </a:lnTo>
                <a:lnTo>
                  <a:pt x="12551" y="30165"/>
                </a:lnTo>
                <a:lnTo>
                  <a:pt x="10878" y="33115"/>
                </a:lnTo>
                <a:lnTo>
                  <a:pt x="9205" y="36229"/>
                </a:lnTo>
                <a:lnTo>
                  <a:pt x="7866" y="39508"/>
                </a:lnTo>
                <a:lnTo>
                  <a:pt x="6526" y="42786"/>
                </a:lnTo>
                <a:lnTo>
                  <a:pt x="4351" y="49507"/>
                </a:lnTo>
                <a:lnTo>
                  <a:pt x="2343" y="55900"/>
                </a:lnTo>
                <a:lnTo>
                  <a:pt x="2677" y="56065"/>
                </a:lnTo>
                <a:lnTo>
                  <a:pt x="2845" y="56394"/>
                </a:lnTo>
                <a:lnTo>
                  <a:pt x="2845" y="56720"/>
                </a:lnTo>
                <a:lnTo>
                  <a:pt x="2677" y="57212"/>
                </a:lnTo>
                <a:lnTo>
                  <a:pt x="2175" y="58032"/>
                </a:lnTo>
                <a:lnTo>
                  <a:pt x="1841" y="58361"/>
                </a:lnTo>
                <a:lnTo>
                  <a:pt x="1841" y="58688"/>
                </a:lnTo>
                <a:lnTo>
                  <a:pt x="1841" y="60820"/>
                </a:lnTo>
                <a:lnTo>
                  <a:pt x="1506" y="62787"/>
                </a:lnTo>
                <a:lnTo>
                  <a:pt x="1170" y="64917"/>
                </a:lnTo>
                <a:lnTo>
                  <a:pt x="837" y="67539"/>
                </a:lnTo>
                <a:lnTo>
                  <a:pt x="502" y="66556"/>
                </a:lnTo>
                <a:lnTo>
                  <a:pt x="166" y="69180"/>
                </a:lnTo>
                <a:lnTo>
                  <a:pt x="0" y="72131"/>
                </a:lnTo>
                <a:lnTo>
                  <a:pt x="166" y="75245"/>
                </a:lnTo>
                <a:lnTo>
                  <a:pt x="502" y="76556"/>
                </a:lnTo>
                <a:lnTo>
                  <a:pt x="837" y="77540"/>
                </a:lnTo>
                <a:lnTo>
                  <a:pt x="1004" y="79344"/>
                </a:lnTo>
                <a:lnTo>
                  <a:pt x="1339" y="81311"/>
                </a:lnTo>
                <a:lnTo>
                  <a:pt x="2175" y="85082"/>
                </a:lnTo>
                <a:lnTo>
                  <a:pt x="3514" y="88688"/>
                </a:lnTo>
                <a:lnTo>
                  <a:pt x="5187" y="92293"/>
                </a:lnTo>
                <a:lnTo>
                  <a:pt x="7197" y="95737"/>
                </a:lnTo>
                <a:lnTo>
                  <a:pt x="9372" y="99015"/>
                </a:lnTo>
                <a:lnTo>
                  <a:pt x="11882" y="101965"/>
                </a:lnTo>
                <a:lnTo>
                  <a:pt x="14393" y="104753"/>
                </a:lnTo>
                <a:lnTo>
                  <a:pt x="16065" y="106228"/>
                </a:lnTo>
                <a:lnTo>
                  <a:pt x="17740" y="107703"/>
                </a:lnTo>
                <a:lnTo>
                  <a:pt x="19582" y="109179"/>
                </a:lnTo>
                <a:lnTo>
                  <a:pt x="21421" y="110491"/>
                </a:lnTo>
                <a:lnTo>
                  <a:pt x="25438" y="112786"/>
                </a:lnTo>
                <a:lnTo>
                  <a:pt x="29456" y="114917"/>
                </a:lnTo>
                <a:lnTo>
                  <a:pt x="33806" y="116720"/>
                </a:lnTo>
                <a:lnTo>
                  <a:pt x="38158" y="118031"/>
                </a:lnTo>
                <a:lnTo>
                  <a:pt x="42677" y="119179"/>
                </a:lnTo>
                <a:lnTo>
                  <a:pt x="47195" y="119998"/>
                </a:lnTo>
                <a:lnTo>
                  <a:pt x="49372" y="119998"/>
                </a:lnTo>
                <a:lnTo>
                  <a:pt x="53555" y="119671"/>
                </a:lnTo>
                <a:lnTo>
                  <a:pt x="58744" y="119343"/>
                </a:lnTo>
                <a:lnTo>
                  <a:pt x="64769" y="118688"/>
                </a:lnTo>
                <a:lnTo>
                  <a:pt x="70627" y="118031"/>
                </a:lnTo>
                <a:lnTo>
                  <a:pt x="75814" y="117212"/>
                </a:lnTo>
                <a:lnTo>
                  <a:pt x="79664" y="116392"/>
                </a:lnTo>
                <a:lnTo>
                  <a:pt x="80835" y="116064"/>
                </a:lnTo>
                <a:lnTo>
                  <a:pt x="81506" y="115572"/>
                </a:lnTo>
                <a:lnTo>
                  <a:pt x="84016" y="114588"/>
                </a:lnTo>
                <a:lnTo>
                  <a:pt x="85187" y="113933"/>
                </a:lnTo>
                <a:lnTo>
                  <a:pt x="86358" y="113278"/>
                </a:lnTo>
                <a:lnTo>
                  <a:pt x="85020" y="113770"/>
                </a:lnTo>
                <a:lnTo>
                  <a:pt x="91380" y="109344"/>
                </a:lnTo>
                <a:lnTo>
                  <a:pt x="94559" y="106883"/>
                </a:lnTo>
                <a:lnTo>
                  <a:pt x="97738" y="104098"/>
                </a:lnTo>
                <a:lnTo>
                  <a:pt x="97738" y="104098"/>
                </a:lnTo>
                <a:lnTo>
                  <a:pt x="97236" y="104916"/>
                </a:lnTo>
                <a:lnTo>
                  <a:pt x="96401" y="105573"/>
                </a:lnTo>
                <a:lnTo>
                  <a:pt x="98241" y="104261"/>
                </a:lnTo>
                <a:lnTo>
                  <a:pt x="99915" y="102622"/>
                </a:lnTo>
                <a:lnTo>
                  <a:pt x="101255" y="101474"/>
                </a:lnTo>
                <a:lnTo>
                  <a:pt x="101421" y="101147"/>
                </a:lnTo>
                <a:lnTo>
                  <a:pt x="101255" y="101147"/>
                </a:lnTo>
                <a:lnTo>
                  <a:pt x="102761" y="99998"/>
                </a:lnTo>
                <a:lnTo>
                  <a:pt x="104098" y="98523"/>
                </a:lnTo>
                <a:lnTo>
                  <a:pt x="105271" y="96884"/>
                </a:lnTo>
                <a:lnTo>
                  <a:pt x="106275" y="95409"/>
                </a:lnTo>
                <a:lnTo>
                  <a:pt x="105940" y="95572"/>
                </a:lnTo>
                <a:lnTo>
                  <a:pt x="105773" y="95572"/>
                </a:lnTo>
                <a:lnTo>
                  <a:pt x="106107" y="94917"/>
                </a:lnTo>
                <a:lnTo>
                  <a:pt x="104936" y="96556"/>
                </a:lnTo>
                <a:lnTo>
                  <a:pt x="105605" y="95737"/>
                </a:lnTo>
                <a:lnTo>
                  <a:pt x="105438" y="96229"/>
                </a:lnTo>
                <a:lnTo>
                  <a:pt x="104434" y="97376"/>
                </a:lnTo>
                <a:lnTo>
                  <a:pt x="104769" y="96721"/>
                </a:lnTo>
                <a:lnTo>
                  <a:pt x="104769" y="96721"/>
                </a:lnTo>
                <a:lnTo>
                  <a:pt x="104098" y="97376"/>
                </a:lnTo>
                <a:lnTo>
                  <a:pt x="106107" y="94425"/>
                </a:lnTo>
                <a:lnTo>
                  <a:pt x="106944" y="92950"/>
                </a:lnTo>
                <a:lnTo>
                  <a:pt x="106944" y="92622"/>
                </a:lnTo>
                <a:lnTo>
                  <a:pt x="106777" y="92785"/>
                </a:lnTo>
                <a:lnTo>
                  <a:pt x="106777" y="92785"/>
                </a:lnTo>
                <a:lnTo>
                  <a:pt x="107446" y="91967"/>
                </a:lnTo>
                <a:lnTo>
                  <a:pt x="108284" y="91146"/>
                </a:lnTo>
                <a:lnTo>
                  <a:pt x="109790" y="89508"/>
                </a:lnTo>
                <a:lnTo>
                  <a:pt x="109119" y="91146"/>
                </a:lnTo>
                <a:lnTo>
                  <a:pt x="107948" y="93113"/>
                </a:lnTo>
                <a:lnTo>
                  <a:pt x="105773" y="96556"/>
                </a:lnTo>
                <a:lnTo>
                  <a:pt x="107111" y="94754"/>
                </a:lnTo>
                <a:lnTo>
                  <a:pt x="108115" y="93277"/>
                </a:lnTo>
                <a:lnTo>
                  <a:pt x="109956" y="90000"/>
                </a:lnTo>
                <a:lnTo>
                  <a:pt x="109790" y="90163"/>
                </a:lnTo>
                <a:lnTo>
                  <a:pt x="109790" y="89834"/>
                </a:lnTo>
                <a:lnTo>
                  <a:pt x="110292" y="88688"/>
                </a:lnTo>
                <a:lnTo>
                  <a:pt x="111296" y="86884"/>
                </a:lnTo>
                <a:lnTo>
                  <a:pt x="109119" y="89671"/>
                </a:lnTo>
                <a:lnTo>
                  <a:pt x="109288" y="88688"/>
                </a:lnTo>
                <a:lnTo>
                  <a:pt x="109454" y="87541"/>
                </a:lnTo>
                <a:lnTo>
                  <a:pt x="110292" y="85082"/>
                </a:lnTo>
                <a:lnTo>
                  <a:pt x="111463" y="82294"/>
                </a:lnTo>
                <a:lnTo>
                  <a:pt x="112969" y="79179"/>
                </a:lnTo>
                <a:lnTo>
                  <a:pt x="115981" y="73277"/>
                </a:lnTo>
                <a:lnTo>
                  <a:pt x="117321" y="70655"/>
                </a:lnTo>
                <a:lnTo>
                  <a:pt x="118325" y="68360"/>
                </a:lnTo>
                <a:lnTo>
                  <a:pt x="118158" y="68688"/>
                </a:lnTo>
                <a:lnTo>
                  <a:pt x="118325" y="67868"/>
                </a:lnTo>
                <a:lnTo>
                  <a:pt x="118492" y="67705"/>
                </a:lnTo>
                <a:lnTo>
                  <a:pt x="118492" y="67868"/>
                </a:lnTo>
                <a:lnTo>
                  <a:pt x="118660" y="67048"/>
                </a:lnTo>
                <a:lnTo>
                  <a:pt x="118492" y="67539"/>
                </a:lnTo>
                <a:lnTo>
                  <a:pt x="118827" y="66393"/>
                </a:lnTo>
                <a:lnTo>
                  <a:pt x="119162" y="64754"/>
                </a:lnTo>
                <a:lnTo>
                  <a:pt x="119329" y="63279"/>
                </a:lnTo>
                <a:lnTo>
                  <a:pt x="119496" y="63442"/>
                </a:lnTo>
                <a:lnTo>
                  <a:pt x="119664" y="63442"/>
                </a:lnTo>
                <a:lnTo>
                  <a:pt x="119831" y="62458"/>
                </a:lnTo>
                <a:lnTo>
                  <a:pt x="119831" y="60491"/>
                </a:lnTo>
                <a:lnTo>
                  <a:pt x="119998" y="53933"/>
                </a:lnTo>
                <a:lnTo>
                  <a:pt x="119998" y="49507"/>
                </a:lnTo>
                <a:lnTo>
                  <a:pt x="119831" y="48197"/>
                </a:lnTo>
                <a:lnTo>
                  <a:pt x="119831" y="47868"/>
                </a:lnTo>
                <a:lnTo>
                  <a:pt x="119664" y="47868"/>
                </a:lnTo>
                <a:lnTo>
                  <a:pt x="118994" y="46556"/>
                </a:lnTo>
                <a:lnTo>
                  <a:pt x="118492" y="44589"/>
                </a:lnTo>
                <a:lnTo>
                  <a:pt x="117989" y="42622"/>
                </a:lnTo>
                <a:lnTo>
                  <a:pt x="117823" y="40984"/>
                </a:lnTo>
                <a:lnTo>
                  <a:pt x="117656" y="41147"/>
                </a:lnTo>
                <a:lnTo>
                  <a:pt x="117656" y="40819"/>
                </a:lnTo>
                <a:lnTo>
                  <a:pt x="116985" y="39835"/>
                </a:lnTo>
                <a:lnTo>
                  <a:pt x="116317" y="38851"/>
                </a:lnTo>
                <a:lnTo>
                  <a:pt x="114475" y="36721"/>
                </a:lnTo>
                <a:lnTo>
                  <a:pt x="112802" y="34591"/>
                </a:lnTo>
                <a:lnTo>
                  <a:pt x="112133" y="33607"/>
                </a:lnTo>
                <a:lnTo>
                  <a:pt x="111798" y="32623"/>
                </a:lnTo>
                <a:lnTo>
                  <a:pt x="111965" y="32950"/>
                </a:lnTo>
                <a:lnTo>
                  <a:pt x="112300" y="33115"/>
                </a:lnTo>
                <a:lnTo>
                  <a:pt x="112300" y="33115"/>
                </a:lnTo>
                <a:lnTo>
                  <a:pt x="112133" y="32787"/>
                </a:lnTo>
                <a:lnTo>
                  <a:pt x="111629" y="32132"/>
                </a:lnTo>
                <a:lnTo>
                  <a:pt x="109956" y="30328"/>
                </a:lnTo>
                <a:lnTo>
                  <a:pt x="108284" y="28688"/>
                </a:lnTo>
                <a:lnTo>
                  <a:pt x="108284" y="29016"/>
                </a:lnTo>
                <a:lnTo>
                  <a:pt x="108284" y="29344"/>
                </a:lnTo>
                <a:lnTo>
                  <a:pt x="106609" y="27704"/>
                </a:lnTo>
                <a:lnTo>
                  <a:pt x="107111" y="28361"/>
                </a:lnTo>
                <a:lnTo>
                  <a:pt x="105605" y="26720"/>
                </a:lnTo>
                <a:lnTo>
                  <a:pt x="104769" y="25902"/>
                </a:lnTo>
                <a:lnTo>
                  <a:pt x="105103" y="25902"/>
                </a:lnTo>
                <a:lnTo>
                  <a:pt x="106275" y="26886"/>
                </a:lnTo>
                <a:lnTo>
                  <a:pt x="106275" y="26886"/>
                </a:lnTo>
                <a:lnTo>
                  <a:pt x="102259" y="23278"/>
                </a:lnTo>
                <a:lnTo>
                  <a:pt x="103094" y="24098"/>
                </a:lnTo>
                <a:lnTo>
                  <a:pt x="100919" y="22623"/>
                </a:lnTo>
                <a:lnTo>
                  <a:pt x="98911" y="21639"/>
                </a:lnTo>
                <a:lnTo>
                  <a:pt x="100417" y="22786"/>
                </a:lnTo>
                <a:lnTo>
                  <a:pt x="101923" y="23935"/>
                </a:lnTo>
                <a:lnTo>
                  <a:pt x="104601" y="26557"/>
                </a:lnTo>
                <a:lnTo>
                  <a:pt x="107111" y="28853"/>
                </a:lnTo>
                <a:lnTo>
                  <a:pt x="108617" y="30000"/>
                </a:lnTo>
                <a:lnTo>
                  <a:pt x="110123" y="31148"/>
                </a:lnTo>
                <a:lnTo>
                  <a:pt x="110123" y="31148"/>
                </a:lnTo>
                <a:lnTo>
                  <a:pt x="108952" y="30491"/>
                </a:lnTo>
                <a:lnTo>
                  <a:pt x="107613" y="29508"/>
                </a:lnTo>
                <a:lnTo>
                  <a:pt x="107781" y="30000"/>
                </a:lnTo>
                <a:lnTo>
                  <a:pt x="108115" y="30656"/>
                </a:lnTo>
                <a:lnTo>
                  <a:pt x="109956" y="33279"/>
                </a:lnTo>
                <a:lnTo>
                  <a:pt x="112300" y="36393"/>
                </a:lnTo>
                <a:lnTo>
                  <a:pt x="112133" y="36393"/>
                </a:lnTo>
                <a:lnTo>
                  <a:pt x="112467" y="36558"/>
                </a:lnTo>
                <a:lnTo>
                  <a:pt x="112635" y="37049"/>
                </a:lnTo>
                <a:lnTo>
                  <a:pt x="112969" y="37541"/>
                </a:lnTo>
                <a:lnTo>
                  <a:pt x="113137" y="37705"/>
                </a:lnTo>
                <a:lnTo>
                  <a:pt x="112802" y="37049"/>
                </a:lnTo>
                <a:lnTo>
                  <a:pt x="112802" y="37049"/>
                </a:lnTo>
                <a:lnTo>
                  <a:pt x="113973" y="38525"/>
                </a:lnTo>
                <a:lnTo>
                  <a:pt x="114810" y="39343"/>
                </a:lnTo>
                <a:lnTo>
                  <a:pt x="115146" y="39672"/>
                </a:lnTo>
                <a:lnTo>
                  <a:pt x="115312" y="39672"/>
                </a:lnTo>
                <a:lnTo>
                  <a:pt x="115312" y="39343"/>
                </a:lnTo>
                <a:lnTo>
                  <a:pt x="115146" y="38851"/>
                </a:lnTo>
                <a:lnTo>
                  <a:pt x="115814" y="40327"/>
                </a:lnTo>
                <a:lnTo>
                  <a:pt x="116317" y="41802"/>
                </a:lnTo>
                <a:lnTo>
                  <a:pt x="117487" y="45081"/>
                </a:lnTo>
                <a:lnTo>
                  <a:pt x="118325" y="48360"/>
                </a:lnTo>
                <a:lnTo>
                  <a:pt x="118660" y="49507"/>
                </a:lnTo>
                <a:lnTo>
                  <a:pt x="118827" y="50164"/>
                </a:lnTo>
                <a:lnTo>
                  <a:pt x="118660" y="50327"/>
                </a:lnTo>
                <a:lnTo>
                  <a:pt x="118325" y="49836"/>
                </a:lnTo>
                <a:lnTo>
                  <a:pt x="118325" y="50819"/>
                </a:lnTo>
                <a:lnTo>
                  <a:pt x="118492" y="51966"/>
                </a:lnTo>
                <a:lnTo>
                  <a:pt x="118660" y="51966"/>
                </a:lnTo>
                <a:lnTo>
                  <a:pt x="118660" y="52294"/>
                </a:lnTo>
                <a:lnTo>
                  <a:pt x="118660" y="53115"/>
                </a:lnTo>
                <a:lnTo>
                  <a:pt x="118325" y="52786"/>
                </a:lnTo>
                <a:lnTo>
                  <a:pt x="118158" y="52458"/>
                </a:lnTo>
                <a:lnTo>
                  <a:pt x="118158" y="52294"/>
                </a:lnTo>
                <a:lnTo>
                  <a:pt x="118325" y="51966"/>
                </a:lnTo>
                <a:lnTo>
                  <a:pt x="117989" y="49836"/>
                </a:lnTo>
                <a:lnTo>
                  <a:pt x="117487" y="47540"/>
                </a:lnTo>
                <a:lnTo>
                  <a:pt x="118158" y="52623"/>
                </a:lnTo>
                <a:lnTo>
                  <a:pt x="118325" y="55245"/>
                </a:lnTo>
                <a:lnTo>
                  <a:pt x="118325" y="57869"/>
                </a:lnTo>
                <a:lnTo>
                  <a:pt x="118158" y="60328"/>
                </a:lnTo>
                <a:lnTo>
                  <a:pt x="117823" y="62950"/>
                </a:lnTo>
                <a:lnTo>
                  <a:pt x="117321" y="65246"/>
                </a:lnTo>
                <a:lnTo>
                  <a:pt x="116483" y="67705"/>
                </a:lnTo>
                <a:lnTo>
                  <a:pt x="116819" y="67048"/>
                </a:lnTo>
                <a:lnTo>
                  <a:pt x="116985" y="67048"/>
                </a:lnTo>
                <a:lnTo>
                  <a:pt x="116819" y="68196"/>
                </a:lnTo>
                <a:lnTo>
                  <a:pt x="116317" y="69835"/>
                </a:lnTo>
                <a:lnTo>
                  <a:pt x="116150" y="70327"/>
                </a:lnTo>
                <a:lnTo>
                  <a:pt x="115814" y="70655"/>
                </a:lnTo>
                <a:lnTo>
                  <a:pt x="115814" y="70492"/>
                </a:lnTo>
                <a:lnTo>
                  <a:pt x="115479" y="71475"/>
                </a:lnTo>
                <a:lnTo>
                  <a:pt x="114308" y="74753"/>
                </a:lnTo>
                <a:lnTo>
                  <a:pt x="112969" y="78687"/>
                </a:lnTo>
                <a:lnTo>
                  <a:pt x="111296" y="82131"/>
                </a:lnTo>
                <a:lnTo>
                  <a:pt x="109454" y="85245"/>
                </a:lnTo>
                <a:lnTo>
                  <a:pt x="107613" y="88524"/>
                </a:lnTo>
                <a:lnTo>
                  <a:pt x="105438" y="91638"/>
                </a:lnTo>
                <a:lnTo>
                  <a:pt x="103263" y="94589"/>
                </a:lnTo>
                <a:lnTo>
                  <a:pt x="100919" y="97376"/>
                </a:lnTo>
                <a:lnTo>
                  <a:pt x="98241" y="100163"/>
                </a:lnTo>
                <a:lnTo>
                  <a:pt x="95563" y="102786"/>
                </a:lnTo>
                <a:lnTo>
                  <a:pt x="92551" y="104916"/>
                </a:lnTo>
                <a:lnTo>
                  <a:pt x="86860" y="108524"/>
                </a:lnTo>
                <a:lnTo>
                  <a:pt x="78995" y="113441"/>
                </a:lnTo>
                <a:lnTo>
                  <a:pt x="79162" y="113278"/>
                </a:lnTo>
                <a:lnTo>
                  <a:pt x="79329" y="113113"/>
                </a:lnTo>
                <a:lnTo>
                  <a:pt x="80000" y="112621"/>
                </a:lnTo>
                <a:lnTo>
                  <a:pt x="81004" y="112129"/>
                </a:lnTo>
                <a:lnTo>
                  <a:pt x="77823" y="113605"/>
                </a:lnTo>
                <a:lnTo>
                  <a:pt x="76485" y="114262"/>
                </a:lnTo>
                <a:lnTo>
                  <a:pt x="76150" y="114262"/>
                </a:lnTo>
                <a:lnTo>
                  <a:pt x="76485" y="114096"/>
                </a:lnTo>
                <a:lnTo>
                  <a:pt x="73806" y="114753"/>
                </a:lnTo>
                <a:lnTo>
                  <a:pt x="70961" y="115245"/>
                </a:lnTo>
                <a:lnTo>
                  <a:pt x="68117" y="115572"/>
                </a:lnTo>
                <a:lnTo>
                  <a:pt x="65271" y="115900"/>
                </a:lnTo>
                <a:lnTo>
                  <a:pt x="59580" y="116392"/>
                </a:lnTo>
                <a:lnTo>
                  <a:pt x="57070" y="116720"/>
                </a:lnTo>
                <a:lnTo>
                  <a:pt x="54559" y="117047"/>
                </a:lnTo>
                <a:lnTo>
                  <a:pt x="53388" y="117047"/>
                </a:lnTo>
                <a:lnTo>
                  <a:pt x="52049" y="116884"/>
                </a:lnTo>
                <a:lnTo>
                  <a:pt x="49372" y="116229"/>
                </a:lnTo>
                <a:lnTo>
                  <a:pt x="46862" y="115572"/>
                </a:lnTo>
                <a:lnTo>
                  <a:pt x="45689" y="115408"/>
                </a:lnTo>
                <a:lnTo>
                  <a:pt x="44518" y="115408"/>
                </a:lnTo>
                <a:lnTo>
                  <a:pt x="45355" y="116392"/>
                </a:lnTo>
                <a:lnTo>
                  <a:pt x="45187" y="116555"/>
                </a:lnTo>
                <a:lnTo>
                  <a:pt x="44685" y="116392"/>
                </a:lnTo>
                <a:lnTo>
                  <a:pt x="43179" y="116064"/>
                </a:lnTo>
                <a:lnTo>
                  <a:pt x="42175" y="115572"/>
                </a:lnTo>
                <a:lnTo>
                  <a:pt x="43012" y="115408"/>
                </a:lnTo>
                <a:lnTo>
                  <a:pt x="43849" y="115737"/>
                </a:lnTo>
                <a:lnTo>
                  <a:pt x="44016" y="115408"/>
                </a:lnTo>
                <a:lnTo>
                  <a:pt x="44016" y="115245"/>
                </a:lnTo>
                <a:lnTo>
                  <a:pt x="43849" y="115080"/>
                </a:lnTo>
                <a:lnTo>
                  <a:pt x="43514" y="114917"/>
                </a:lnTo>
                <a:lnTo>
                  <a:pt x="42845" y="115080"/>
                </a:lnTo>
                <a:lnTo>
                  <a:pt x="42008" y="115245"/>
                </a:lnTo>
                <a:lnTo>
                  <a:pt x="40835" y="115408"/>
                </a:lnTo>
                <a:lnTo>
                  <a:pt x="41672" y="115080"/>
                </a:lnTo>
                <a:lnTo>
                  <a:pt x="39162" y="114588"/>
                </a:lnTo>
                <a:lnTo>
                  <a:pt x="37154" y="114096"/>
                </a:lnTo>
                <a:lnTo>
                  <a:pt x="35481" y="113441"/>
                </a:lnTo>
                <a:lnTo>
                  <a:pt x="33806" y="112621"/>
                </a:lnTo>
                <a:lnTo>
                  <a:pt x="33806" y="112621"/>
                </a:lnTo>
                <a:lnTo>
                  <a:pt x="34979" y="112950"/>
                </a:lnTo>
                <a:lnTo>
                  <a:pt x="33975" y="112458"/>
                </a:lnTo>
                <a:lnTo>
                  <a:pt x="33639" y="112621"/>
                </a:lnTo>
                <a:lnTo>
                  <a:pt x="33975" y="112786"/>
                </a:lnTo>
                <a:lnTo>
                  <a:pt x="32802" y="112786"/>
                </a:lnTo>
                <a:lnTo>
                  <a:pt x="31631" y="112458"/>
                </a:lnTo>
                <a:lnTo>
                  <a:pt x="30627" y="112129"/>
                </a:lnTo>
                <a:lnTo>
                  <a:pt x="29623" y="111474"/>
                </a:lnTo>
                <a:lnTo>
                  <a:pt x="30125" y="111311"/>
                </a:lnTo>
                <a:lnTo>
                  <a:pt x="30627" y="111474"/>
                </a:lnTo>
                <a:lnTo>
                  <a:pt x="30627" y="111474"/>
                </a:lnTo>
                <a:lnTo>
                  <a:pt x="26944" y="109836"/>
                </a:lnTo>
                <a:lnTo>
                  <a:pt x="25940" y="109179"/>
                </a:lnTo>
                <a:lnTo>
                  <a:pt x="26109" y="109344"/>
                </a:lnTo>
                <a:lnTo>
                  <a:pt x="24434" y="108687"/>
                </a:lnTo>
                <a:lnTo>
                  <a:pt x="22928" y="107868"/>
                </a:lnTo>
                <a:lnTo>
                  <a:pt x="21923" y="107212"/>
                </a:lnTo>
                <a:lnTo>
                  <a:pt x="21757" y="106883"/>
                </a:lnTo>
                <a:lnTo>
                  <a:pt x="21590" y="106556"/>
                </a:lnTo>
                <a:lnTo>
                  <a:pt x="20753" y="105900"/>
                </a:lnTo>
                <a:lnTo>
                  <a:pt x="19748" y="105081"/>
                </a:lnTo>
                <a:lnTo>
                  <a:pt x="17573" y="102949"/>
                </a:lnTo>
                <a:lnTo>
                  <a:pt x="17573" y="102949"/>
                </a:lnTo>
                <a:lnTo>
                  <a:pt x="18744" y="103441"/>
                </a:lnTo>
                <a:lnTo>
                  <a:pt x="16736" y="101802"/>
                </a:lnTo>
                <a:lnTo>
                  <a:pt x="14559" y="99998"/>
                </a:lnTo>
                <a:lnTo>
                  <a:pt x="13388" y="98851"/>
                </a:lnTo>
                <a:lnTo>
                  <a:pt x="12384" y="97539"/>
                </a:lnTo>
                <a:lnTo>
                  <a:pt x="11045" y="95737"/>
                </a:lnTo>
                <a:lnTo>
                  <a:pt x="11380" y="96229"/>
                </a:lnTo>
                <a:lnTo>
                  <a:pt x="10711" y="95409"/>
                </a:lnTo>
                <a:lnTo>
                  <a:pt x="9707" y="94260"/>
                </a:lnTo>
                <a:lnTo>
                  <a:pt x="9372" y="93769"/>
                </a:lnTo>
                <a:lnTo>
                  <a:pt x="9037" y="93605"/>
                </a:lnTo>
                <a:lnTo>
                  <a:pt x="9539" y="94917"/>
                </a:lnTo>
                <a:lnTo>
                  <a:pt x="10376" y="96064"/>
                </a:lnTo>
                <a:lnTo>
                  <a:pt x="11213" y="97213"/>
                </a:lnTo>
                <a:lnTo>
                  <a:pt x="11882" y="98360"/>
                </a:lnTo>
                <a:lnTo>
                  <a:pt x="11045" y="97705"/>
                </a:lnTo>
                <a:lnTo>
                  <a:pt x="10543" y="97048"/>
                </a:lnTo>
                <a:lnTo>
                  <a:pt x="10711" y="97376"/>
                </a:lnTo>
                <a:lnTo>
                  <a:pt x="10543" y="97213"/>
                </a:lnTo>
                <a:lnTo>
                  <a:pt x="9539" y="95901"/>
                </a:lnTo>
                <a:lnTo>
                  <a:pt x="8870" y="95081"/>
                </a:lnTo>
                <a:lnTo>
                  <a:pt x="8368" y="94097"/>
                </a:lnTo>
                <a:lnTo>
                  <a:pt x="8032" y="93277"/>
                </a:lnTo>
                <a:lnTo>
                  <a:pt x="8032" y="93113"/>
                </a:lnTo>
                <a:lnTo>
                  <a:pt x="8201" y="92785"/>
                </a:lnTo>
                <a:lnTo>
                  <a:pt x="9037" y="94260"/>
                </a:lnTo>
                <a:lnTo>
                  <a:pt x="8368" y="92622"/>
                </a:lnTo>
                <a:lnTo>
                  <a:pt x="8032" y="92130"/>
                </a:lnTo>
                <a:lnTo>
                  <a:pt x="7364" y="90818"/>
                </a:lnTo>
                <a:lnTo>
                  <a:pt x="7364" y="90655"/>
                </a:lnTo>
                <a:lnTo>
                  <a:pt x="6695" y="89508"/>
                </a:lnTo>
                <a:lnTo>
                  <a:pt x="6024" y="88032"/>
                </a:lnTo>
                <a:lnTo>
                  <a:pt x="6360" y="89671"/>
                </a:lnTo>
                <a:lnTo>
                  <a:pt x="6024" y="89016"/>
                </a:lnTo>
                <a:lnTo>
                  <a:pt x="5691" y="88359"/>
                </a:lnTo>
                <a:lnTo>
                  <a:pt x="5691" y="87704"/>
                </a:lnTo>
                <a:lnTo>
                  <a:pt x="5691" y="87049"/>
                </a:lnTo>
                <a:lnTo>
                  <a:pt x="6360" y="88196"/>
                </a:lnTo>
                <a:lnTo>
                  <a:pt x="6862" y="89508"/>
                </a:lnTo>
                <a:lnTo>
                  <a:pt x="6862" y="89508"/>
                </a:lnTo>
                <a:lnTo>
                  <a:pt x="5691" y="86065"/>
                </a:lnTo>
                <a:lnTo>
                  <a:pt x="5691" y="86065"/>
                </a:lnTo>
                <a:lnTo>
                  <a:pt x="6862" y="88196"/>
                </a:lnTo>
                <a:lnTo>
                  <a:pt x="5691" y="85082"/>
                </a:lnTo>
                <a:lnTo>
                  <a:pt x="6360" y="85737"/>
                </a:lnTo>
                <a:lnTo>
                  <a:pt x="6695" y="85900"/>
                </a:lnTo>
                <a:lnTo>
                  <a:pt x="7028" y="86065"/>
                </a:lnTo>
                <a:lnTo>
                  <a:pt x="7197" y="86720"/>
                </a:lnTo>
                <a:lnTo>
                  <a:pt x="6862" y="85082"/>
                </a:lnTo>
                <a:lnTo>
                  <a:pt x="6193" y="83278"/>
                </a:lnTo>
                <a:lnTo>
                  <a:pt x="4685" y="79179"/>
                </a:lnTo>
                <a:lnTo>
                  <a:pt x="3849" y="76228"/>
                </a:lnTo>
                <a:lnTo>
                  <a:pt x="3012" y="72786"/>
                </a:lnTo>
                <a:lnTo>
                  <a:pt x="3012" y="72786"/>
                </a:lnTo>
                <a:lnTo>
                  <a:pt x="3347" y="73114"/>
                </a:lnTo>
                <a:lnTo>
                  <a:pt x="3514" y="72951"/>
                </a:lnTo>
                <a:lnTo>
                  <a:pt x="3681" y="73114"/>
                </a:lnTo>
                <a:lnTo>
                  <a:pt x="4016" y="73277"/>
                </a:lnTo>
                <a:lnTo>
                  <a:pt x="3849" y="70000"/>
                </a:lnTo>
                <a:lnTo>
                  <a:pt x="3681" y="66556"/>
                </a:lnTo>
                <a:lnTo>
                  <a:pt x="3849" y="63279"/>
                </a:lnTo>
                <a:lnTo>
                  <a:pt x="4183" y="61803"/>
                </a:lnTo>
                <a:lnTo>
                  <a:pt x="4351" y="60491"/>
                </a:lnTo>
                <a:lnTo>
                  <a:pt x="5020" y="57049"/>
                </a:lnTo>
                <a:lnTo>
                  <a:pt x="5020" y="57704"/>
                </a:lnTo>
                <a:lnTo>
                  <a:pt x="5187" y="58196"/>
                </a:lnTo>
                <a:lnTo>
                  <a:pt x="5187" y="56394"/>
                </a:lnTo>
                <a:lnTo>
                  <a:pt x="5355" y="54590"/>
                </a:lnTo>
                <a:lnTo>
                  <a:pt x="6024" y="50819"/>
                </a:lnTo>
                <a:lnTo>
                  <a:pt x="6862" y="47048"/>
                </a:lnTo>
                <a:lnTo>
                  <a:pt x="8201" y="43443"/>
                </a:lnTo>
                <a:lnTo>
                  <a:pt x="9874" y="39672"/>
                </a:lnTo>
                <a:lnTo>
                  <a:pt x="11715" y="36229"/>
                </a:lnTo>
                <a:lnTo>
                  <a:pt x="13890" y="32787"/>
                </a:lnTo>
                <a:lnTo>
                  <a:pt x="16234" y="29344"/>
                </a:lnTo>
                <a:lnTo>
                  <a:pt x="18744" y="26229"/>
                </a:lnTo>
                <a:lnTo>
                  <a:pt x="21421" y="23115"/>
                </a:lnTo>
                <a:lnTo>
                  <a:pt x="24434" y="20327"/>
                </a:lnTo>
                <a:lnTo>
                  <a:pt x="27279" y="17542"/>
                </a:lnTo>
                <a:lnTo>
                  <a:pt x="30460" y="15081"/>
                </a:lnTo>
                <a:lnTo>
                  <a:pt x="33639" y="12951"/>
                </a:lnTo>
                <a:lnTo>
                  <a:pt x="36819" y="10984"/>
                </a:lnTo>
                <a:lnTo>
                  <a:pt x="40000" y="9345"/>
                </a:lnTo>
                <a:lnTo>
                  <a:pt x="38325" y="10820"/>
                </a:lnTo>
                <a:lnTo>
                  <a:pt x="40166" y="9508"/>
                </a:lnTo>
                <a:lnTo>
                  <a:pt x="41339" y="8853"/>
                </a:lnTo>
                <a:lnTo>
                  <a:pt x="45020" y="7213"/>
                </a:lnTo>
                <a:lnTo>
                  <a:pt x="44016" y="7213"/>
                </a:lnTo>
                <a:lnTo>
                  <a:pt x="45522" y="6558"/>
                </a:lnTo>
                <a:lnTo>
                  <a:pt x="47697" y="5574"/>
                </a:lnTo>
                <a:lnTo>
                  <a:pt x="47195" y="6229"/>
                </a:lnTo>
                <a:lnTo>
                  <a:pt x="47697" y="6229"/>
                </a:lnTo>
                <a:lnTo>
                  <a:pt x="47697" y="6394"/>
                </a:lnTo>
                <a:lnTo>
                  <a:pt x="47530" y="6558"/>
                </a:lnTo>
                <a:lnTo>
                  <a:pt x="50208" y="5737"/>
                </a:lnTo>
                <a:lnTo>
                  <a:pt x="52551" y="4754"/>
                </a:lnTo>
                <a:lnTo>
                  <a:pt x="55061" y="3934"/>
                </a:lnTo>
                <a:lnTo>
                  <a:pt x="56401" y="3607"/>
                </a:lnTo>
                <a:lnTo>
                  <a:pt x="57907" y="3442"/>
                </a:lnTo>
                <a:lnTo>
                  <a:pt x="57740" y="3607"/>
                </a:lnTo>
                <a:lnTo>
                  <a:pt x="58409" y="3442"/>
                </a:lnTo>
                <a:lnTo>
                  <a:pt x="60753" y="3115"/>
                </a:lnTo>
                <a:lnTo>
                  <a:pt x="63596" y="2458"/>
                </a:lnTo>
                <a:lnTo>
                  <a:pt x="65606" y="1967"/>
                </a:lnTo>
                <a:lnTo>
                  <a:pt x="65606" y="2458"/>
                </a:lnTo>
                <a:lnTo>
                  <a:pt x="72635" y="2132"/>
                </a:lnTo>
                <a:lnTo>
                  <a:pt x="73639" y="1803"/>
                </a:lnTo>
                <a:lnTo>
                  <a:pt x="73973" y="1967"/>
                </a:lnTo>
                <a:lnTo>
                  <a:pt x="73639" y="2132"/>
                </a:lnTo>
                <a:lnTo>
                  <a:pt x="73304" y="2295"/>
                </a:lnTo>
                <a:lnTo>
                  <a:pt x="74977" y="2295"/>
                </a:lnTo>
                <a:lnTo>
                  <a:pt x="76485" y="2132"/>
                </a:lnTo>
                <a:lnTo>
                  <a:pt x="76987" y="2458"/>
                </a:lnTo>
                <a:lnTo>
                  <a:pt x="78158" y="2787"/>
                </a:lnTo>
                <a:lnTo>
                  <a:pt x="81506" y="3607"/>
                </a:lnTo>
                <a:lnTo>
                  <a:pt x="85187" y="4099"/>
                </a:lnTo>
                <a:lnTo>
                  <a:pt x="88032" y="4754"/>
                </a:lnTo>
                <a:lnTo>
                  <a:pt x="84518" y="3442"/>
                </a:lnTo>
                <a:lnTo>
                  <a:pt x="80333" y="2295"/>
                </a:lnTo>
                <a:lnTo>
                  <a:pt x="75814" y="1311"/>
                </a:lnTo>
                <a:lnTo>
                  <a:pt x="71296" y="491"/>
                </a:lnTo>
                <a:lnTo>
                  <a:pt x="66944" y="165"/>
                </a:lnTo>
                <a:lnTo>
                  <a:pt x="6292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11"/>
          <p:cNvSpPr/>
          <p:nvPr/>
        </p:nvSpPr>
        <p:spPr>
          <a:xfrm>
            <a:off x="4345990" y="520319"/>
            <a:ext cx="380233" cy="327060"/>
          </a:xfrm>
          <a:custGeom>
            <a:rect b="b" l="l" r="r" t="t"/>
            <a:pathLst>
              <a:path extrusionOk="0" h="120000" w="120000">
                <a:moveTo>
                  <a:pt x="29368" y="96777"/>
                </a:moveTo>
                <a:lnTo>
                  <a:pt x="31720" y="96970"/>
                </a:lnTo>
                <a:lnTo>
                  <a:pt x="32893" y="96970"/>
                </a:lnTo>
                <a:lnTo>
                  <a:pt x="32562" y="98341"/>
                </a:lnTo>
                <a:lnTo>
                  <a:pt x="32224" y="99897"/>
                </a:lnTo>
                <a:lnTo>
                  <a:pt x="32224" y="100875"/>
                </a:lnTo>
                <a:lnTo>
                  <a:pt x="30879" y="100875"/>
                </a:lnTo>
                <a:lnTo>
                  <a:pt x="29706" y="97948"/>
                </a:lnTo>
                <a:lnTo>
                  <a:pt x="29368" y="96777"/>
                </a:lnTo>
                <a:close/>
                <a:moveTo>
                  <a:pt x="27527" y="96777"/>
                </a:moveTo>
                <a:lnTo>
                  <a:pt x="27527" y="97555"/>
                </a:lnTo>
                <a:lnTo>
                  <a:pt x="27527" y="98140"/>
                </a:lnTo>
                <a:lnTo>
                  <a:pt x="27692" y="99704"/>
                </a:lnTo>
                <a:lnTo>
                  <a:pt x="28030" y="100875"/>
                </a:lnTo>
                <a:lnTo>
                  <a:pt x="24506" y="101268"/>
                </a:lnTo>
                <a:lnTo>
                  <a:pt x="24340" y="100482"/>
                </a:lnTo>
                <a:lnTo>
                  <a:pt x="24168" y="99704"/>
                </a:lnTo>
                <a:lnTo>
                  <a:pt x="24002" y="99119"/>
                </a:lnTo>
                <a:lnTo>
                  <a:pt x="23837" y="97170"/>
                </a:lnTo>
                <a:lnTo>
                  <a:pt x="23837" y="96970"/>
                </a:lnTo>
                <a:lnTo>
                  <a:pt x="27527" y="96777"/>
                </a:lnTo>
                <a:close/>
                <a:moveTo>
                  <a:pt x="34072" y="96970"/>
                </a:moveTo>
                <a:lnTo>
                  <a:pt x="37928" y="97555"/>
                </a:lnTo>
                <a:lnTo>
                  <a:pt x="37762" y="98341"/>
                </a:lnTo>
                <a:lnTo>
                  <a:pt x="37597" y="99119"/>
                </a:lnTo>
                <a:lnTo>
                  <a:pt x="37597" y="100097"/>
                </a:lnTo>
                <a:lnTo>
                  <a:pt x="37762" y="101268"/>
                </a:lnTo>
                <a:lnTo>
                  <a:pt x="37093" y="101067"/>
                </a:lnTo>
                <a:lnTo>
                  <a:pt x="34907" y="101067"/>
                </a:lnTo>
                <a:lnTo>
                  <a:pt x="34907" y="100482"/>
                </a:lnTo>
                <a:lnTo>
                  <a:pt x="34403" y="98726"/>
                </a:lnTo>
                <a:lnTo>
                  <a:pt x="34072" y="96970"/>
                </a:lnTo>
                <a:close/>
                <a:moveTo>
                  <a:pt x="94486" y="96777"/>
                </a:moveTo>
                <a:lnTo>
                  <a:pt x="94155" y="97948"/>
                </a:lnTo>
                <a:lnTo>
                  <a:pt x="93817" y="99119"/>
                </a:lnTo>
                <a:lnTo>
                  <a:pt x="93817" y="101460"/>
                </a:lnTo>
                <a:lnTo>
                  <a:pt x="90962" y="101460"/>
                </a:lnTo>
                <a:lnTo>
                  <a:pt x="90458" y="99311"/>
                </a:lnTo>
                <a:lnTo>
                  <a:pt x="90293" y="96970"/>
                </a:lnTo>
                <a:lnTo>
                  <a:pt x="94486" y="96777"/>
                </a:lnTo>
                <a:close/>
                <a:moveTo>
                  <a:pt x="95493" y="96777"/>
                </a:moveTo>
                <a:lnTo>
                  <a:pt x="99190" y="96970"/>
                </a:lnTo>
                <a:lnTo>
                  <a:pt x="98852" y="97948"/>
                </a:lnTo>
                <a:lnTo>
                  <a:pt x="98514" y="99119"/>
                </a:lnTo>
                <a:lnTo>
                  <a:pt x="98514" y="100290"/>
                </a:lnTo>
                <a:lnTo>
                  <a:pt x="98514" y="101653"/>
                </a:lnTo>
                <a:lnTo>
                  <a:pt x="96169" y="101460"/>
                </a:lnTo>
                <a:lnTo>
                  <a:pt x="96169" y="99119"/>
                </a:lnTo>
                <a:lnTo>
                  <a:pt x="95831" y="97948"/>
                </a:lnTo>
                <a:lnTo>
                  <a:pt x="95493" y="96777"/>
                </a:lnTo>
                <a:close/>
                <a:moveTo>
                  <a:pt x="21988" y="96970"/>
                </a:moveTo>
                <a:lnTo>
                  <a:pt x="21650" y="97948"/>
                </a:lnTo>
                <a:lnTo>
                  <a:pt x="21650" y="99704"/>
                </a:lnTo>
                <a:lnTo>
                  <a:pt x="21650" y="100682"/>
                </a:lnTo>
                <a:lnTo>
                  <a:pt x="21823" y="101460"/>
                </a:lnTo>
                <a:lnTo>
                  <a:pt x="18967" y="102046"/>
                </a:lnTo>
                <a:lnTo>
                  <a:pt x="18464" y="102046"/>
                </a:lnTo>
                <a:lnTo>
                  <a:pt x="18629" y="101653"/>
                </a:lnTo>
                <a:lnTo>
                  <a:pt x="18629" y="101268"/>
                </a:lnTo>
                <a:lnTo>
                  <a:pt x="18629" y="100875"/>
                </a:lnTo>
                <a:lnTo>
                  <a:pt x="18298" y="100482"/>
                </a:lnTo>
                <a:lnTo>
                  <a:pt x="18126" y="99897"/>
                </a:lnTo>
                <a:lnTo>
                  <a:pt x="17960" y="99119"/>
                </a:lnTo>
                <a:lnTo>
                  <a:pt x="17795" y="97555"/>
                </a:lnTo>
                <a:lnTo>
                  <a:pt x="21988" y="96970"/>
                </a:lnTo>
                <a:close/>
                <a:moveTo>
                  <a:pt x="39273" y="97948"/>
                </a:moveTo>
                <a:lnTo>
                  <a:pt x="41287" y="98533"/>
                </a:lnTo>
                <a:lnTo>
                  <a:pt x="43301" y="99119"/>
                </a:lnTo>
                <a:lnTo>
                  <a:pt x="42963" y="100290"/>
                </a:lnTo>
                <a:lnTo>
                  <a:pt x="42963" y="101653"/>
                </a:lnTo>
                <a:lnTo>
                  <a:pt x="42963" y="102046"/>
                </a:lnTo>
                <a:lnTo>
                  <a:pt x="39942" y="101460"/>
                </a:lnTo>
                <a:lnTo>
                  <a:pt x="39776" y="100482"/>
                </a:lnTo>
                <a:lnTo>
                  <a:pt x="39611" y="99512"/>
                </a:lnTo>
                <a:lnTo>
                  <a:pt x="39273" y="97948"/>
                </a:lnTo>
                <a:close/>
                <a:moveTo>
                  <a:pt x="92307" y="3905"/>
                </a:moveTo>
                <a:lnTo>
                  <a:pt x="94486" y="4097"/>
                </a:lnTo>
                <a:lnTo>
                  <a:pt x="98687" y="4682"/>
                </a:lnTo>
                <a:lnTo>
                  <a:pt x="101032" y="5268"/>
                </a:lnTo>
                <a:lnTo>
                  <a:pt x="103384" y="5853"/>
                </a:lnTo>
                <a:lnTo>
                  <a:pt x="105563" y="6631"/>
                </a:lnTo>
                <a:lnTo>
                  <a:pt x="107915" y="7609"/>
                </a:lnTo>
                <a:lnTo>
                  <a:pt x="109929" y="8780"/>
                </a:lnTo>
                <a:lnTo>
                  <a:pt x="111943" y="10143"/>
                </a:lnTo>
                <a:lnTo>
                  <a:pt x="113792" y="11899"/>
                </a:lnTo>
                <a:lnTo>
                  <a:pt x="115468" y="13856"/>
                </a:lnTo>
                <a:lnTo>
                  <a:pt x="115468" y="14441"/>
                </a:lnTo>
                <a:lnTo>
                  <a:pt x="115806" y="16197"/>
                </a:lnTo>
                <a:lnTo>
                  <a:pt x="116137" y="17753"/>
                </a:lnTo>
                <a:lnTo>
                  <a:pt x="116475" y="21265"/>
                </a:lnTo>
                <a:lnTo>
                  <a:pt x="116475" y="24585"/>
                </a:lnTo>
                <a:lnTo>
                  <a:pt x="116640" y="28097"/>
                </a:lnTo>
                <a:lnTo>
                  <a:pt x="116475" y="35899"/>
                </a:lnTo>
                <a:lnTo>
                  <a:pt x="116309" y="43902"/>
                </a:lnTo>
                <a:lnTo>
                  <a:pt x="115971" y="55994"/>
                </a:lnTo>
                <a:lnTo>
                  <a:pt x="115806" y="68094"/>
                </a:lnTo>
                <a:lnTo>
                  <a:pt x="116137" y="82143"/>
                </a:lnTo>
                <a:lnTo>
                  <a:pt x="116137" y="89168"/>
                </a:lnTo>
                <a:lnTo>
                  <a:pt x="115806" y="96192"/>
                </a:lnTo>
                <a:lnTo>
                  <a:pt x="113619" y="95799"/>
                </a:lnTo>
                <a:lnTo>
                  <a:pt x="111605" y="95214"/>
                </a:lnTo>
                <a:lnTo>
                  <a:pt x="107750" y="94243"/>
                </a:lnTo>
                <a:lnTo>
                  <a:pt x="105901" y="93658"/>
                </a:lnTo>
                <a:lnTo>
                  <a:pt x="103887" y="93458"/>
                </a:lnTo>
                <a:lnTo>
                  <a:pt x="99356" y="93073"/>
                </a:lnTo>
                <a:lnTo>
                  <a:pt x="94659" y="92872"/>
                </a:lnTo>
                <a:lnTo>
                  <a:pt x="90127" y="93073"/>
                </a:lnTo>
                <a:lnTo>
                  <a:pt x="85423" y="93458"/>
                </a:lnTo>
                <a:lnTo>
                  <a:pt x="81733" y="93850"/>
                </a:lnTo>
                <a:lnTo>
                  <a:pt x="78043" y="94628"/>
                </a:lnTo>
                <a:lnTo>
                  <a:pt x="74353" y="95607"/>
                </a:lnTo>
                <a:lnTo>
                  <a:pt x="70828" y="97170"/>
                </a:lnTo>
                <a:lnTo>
                  <a:pt x="69145" y="97948"/>
                </a:lnTo>
                <a:lnTo>
                  <a:pt x="67131" y="99119"/>
                </a:lnTo>
                <a:lnTo>
                  <a:pt x="64952" y="100482"/>
                </a:lnTo>
                <a:lnTo>
                  <a:pt x="63103" y="102046"/>
                </a:lnTo>
                <a:lnTo>
                  <a:pt x="62772" y="91116"/>
                </a:lnTo>
                <a:lnTo>
                  <a:pt x="62434" y="80195"/>
                </a:lnTo>
                <a:lnTo>
                  <a:pt x="61931" y="69458"/>
                </a:lnTo>
                <a:lnTo>
                  <a:pt x="61765" y="58536"/>
                </a:lnTo>
                <a:lnTo>
                  <a:pt x="61765" y="47414"/>
                </a:lnTo>
                <a:lnTo>
                  <a:pt x="61593" y="36292"/>
                </a:lnTo>
                <a:lnTo>
                  <a:pt x="61593" y="31609"/>
                </a:lnTo>
                <a:lnTo>
                  <a:pt x="61593" y="26926"/>
                </a:lnTo>
                <a:lnTo>
                  <a:pt x="61593" y="22243"/>
                </a:lnTo>
                <a:lnTo>
                  <a:pt x="61593" y="17753"/>
                </a:lnTo>
                <a:lnTo>
                  <a:pt x="61593" y="17368"/>
                </a:lnTo>
                <a:lnTo>
                  <a:pt x="63607" y="16197"/>
                </a:lnTo>
                <a:lnTo>
                  <a:pt x="65455" y="14826"/>
                </a:lnTo>
                <a:lnTo>
                  <a:pt x="67304" y="13463"/>
                </a:lnTo>
                <a:lnTo>
                  <a:pt x="68980" y="12292"/>
                </a:lnTo>
                <a:lnTo>
                  <a:pt x="75022" y="8387"/>
                </a:lnTo>
                <a:lnTo>
                  <a:pt x="78208" y="6631"/>
                </a:lnTo>
                <a:lnTo>
                  <a:pt x="81230" y="5268"/>
                </a:lnTo>
                <a:lnTo>
                  <a:pt x="83244" y="4490"/>
                </a:lnTo>
                <a:lnTo>
                  <a:pt x="85423" y="4097"/>
                </a:lnTo>
                <a:lnTo>
                  <a:pt x="87610" y="3905"/>
                </a:lnTo>
                <a:close/>
                <a:moveTo>
                  <a:pt x="88782" y="96970"/>
                </a:moveTo>
                <a:lnTo>
                  <a:pt x="88444" y="97555"/>
                </a:lnTo>
                <a:lnTo>
                  <a:pt x="88113" y="98341"/>
                </a:lnTo>
                <a:lnTo>
                  <a:pt x="87941" y="99119"/>
                </a:lnTo>
                <a:lnTo>
                  <a:pt x="87941" y="99897"/>
                </a:lnTo>
                <a:lnTo>
                  <a:pt x="88113" y="101653"/>
                </a:lnTo>
                <a:lnTo>
                  <a:pt x="84251" y="102046"/>
                </a:lnTo>
                <a:lnTo>
                  <a:pt x="84251" y="101853"/>
                </a:lnTo>
                <a:lnTo>
                  <a:pt x="84085" y="101268"/>
                </a:lnTo>
                <a:lnTo>
                  <a:pt x="83913" y="100875"/>
                </a:lnTo>
                <a:lnTo>
                  <a:pt x="83913" y="99704"/>
                </a:lnTo>
                <a:lnTo>
                  <a:pt x="83913" y="97756"/>
                </a:lnTo>
                <a:lnTo>
                  <a:pt x="83913" y="97555"/>
                </a:lnTo>
                <a:lnTo>
                  <a:pt x="87437" y="97170"/>
                </a:lnTo>
                <a:lnTo>
                  <a:pt x="88782" y="96970"/>
                </a:lnTo>
                <a:close/>
                <a:moveTo>
                  <a:pt x="101204" y="96970"/>
                </a:moveTo>
                <a:lnTo>
                  <a:pt x="105060" y="97555"/>
                </a:lnTo>
                <a:lnTo>
                  <a:pt x="104729" y="98140"/>
                </a:lnTo>
                <a:lnTo>
                  <a:pt x="104391" y="98726"/>
                </a:lnTo>
                <a:lnTo>
                  <a:pt x="104225" y="99512"/>
                </a:lnTo>
                <a:lnTo>
                  <a:pt x="104225" y="100097"/>
                </a:lnTo>
                <a:lnTo>
                  <a:pt x="104391" y="101268"/>
                </a:lnTo>
                <a:lnTo>
                  <a:pt x="104556" y="102439"/>
                </a:lnTo>
                <a:lnTo>
                  <a:pt x="104556" y="102439"/>
                </a:lnTo>
                <a:lnTo>
                  <a:pt x="101032" y="101853"/>
                </a:lnTo>
                <a:lnTo>
                  <a:pt x="101204" y="99512"/>
                </a:lnTo>
                <a:lnTo>
                  <a:pt x="101204" y="98140"/>
                </a:lnTo>
                <a:lnTo>
                  <a:pt x="101204" y="96970"/>
                </a:lnTo>
                <a:close/>
                <a:moveTo>
                  <a:pt x="44977" y="99897"/>
                </a:moveTo>
                <a:lnTo>
                  <a:pt x="47164" y="100875"/>
                </a:lnTo>
                <a:lnTo>
                  <a:pt x="46826" y="101853"/>
                </a:lnTo>
                <a:lnTo>
                  <a:pt x="46660" y="103024"/>
                </a:lnTo>
                <a:lnTo>
                  <a:pt x="45984" y="102631"/>
                </a:lnTo>
                <a:lnTo>
                  <a:pt x="45315" y="101268"/>
                </a:lnTo>
                <a:lnTo>
                  <a:pt x="44977" y="99897"/>
                </a:lnTo>
                <a:close/>
                <a:moveTo>
                  <a:pt x="15277" y="98140"/>
                </a:moveTo>
                <a:lnTo>
                  <a:pt x="15105" y="99119"/>
                </a:lnTo>
                <a:lnTo>
                  <a:pt x="15277" y="100290"/>
                </a:lnTo>
                <a:lnTo>
                  <a:pt x="15443" y="101268"/>
                </a:lnTo>
                <a:lnTo>
                  <a:pt x="15946" y="102238"/>
                </a:lnTo>
                <a:lnTo>
                  <a:pt x="16112" y="102439"/>
                </a:lnTo>
                <a:lnTo>
                  <a:pt x="12760" y="103216"/>
                </a:lnTo>
                <a:lnTo>
                  <a:pt x="12760" y="101067"/>
                </a:lnTo>
                <a:lnTo>
                  <a:pt x="12760" y="98726"/>
                </a:lnTo>
                <a:lnTo>
                  <a:pt x="15277" y="98140"/>
                </a:lnTo>
                <a:close/>
                <a:moveTo>
                  <a:pt x="81733" y="97756"/>
                </a:moveTo>
                <a:lnTo>
                  <a:pt x="81567" y="99311"/>
                </a:lnTo>
                <a:lnTo>
                  <a:pt x="81567" y="100875"/>
                </a:lnTo>
                <a:lnTo>
                  <a:pt x="81733" y="102439"/>
                </a:lnTo>
                <a:lnTo>
                  <a:pt x="78043" y="103024"/>
                </a:lnTo>
                <a:lnTo>
                  <a:pt x="77539" y="103216"/>
                </a:lnTo>
                <a:lnTo>
                  <a:pt x="77201" y="102823"/>
                </a:lnTo>
                <a:lnTo>
                  <a:pt x="77201" y="102439"/>
                </a:lnTo>
                <a:lnTo>
                  <a:pt x="77201" y="100875"/>
                </a:lnTo>
                <a:lnTo>
                  <a:pt x="77201" y="99512"/>
                </a:lnTo>
                <a:lnTo>
                  <a:pt x="77036" y="98926"/>
                </a:lnTo>
                <a:lnTo>
                  <a:pt x="79388" y="98140"/>
                </a:lnTo>
                <a:lnTo>
                  <a:pt x="81733" y="97756"/>
                </a:lnTo>
                <a:close/>
                <a:moveTo>
                  <a:pt x="33396" y="4097"/>
                </a:moveTo>
                <a:lnTo>
                  <a:pt x="35748" y="4290"/>
                </a:lnTo>
                <a:lnTo>
                  <a:pt x="38266" y="4682"/>
                </a:lnTo>
                <a:lnTo>
                  <a:pt x="40618" y="5268"/>
                </a:lnTo>
                <a:lnTo>
                  <a:pt x="42963" y="6046"/>
                </a:lnTo>
                <a:lnTo>
                  <a:pt x="45150" y="7024"/>
                </a:lnTo>
                <a:lnTo>
                  <a:pt x="47329" y="8195"/>
                </a:lnTo>
                <a:lnTo>
                  <a:pt x="49509" y="9365"/>
                </a:lnTo>
                <a:lnTo>
                  <a:pt x="51523" y="10929"/>
                </a:lnTo>
                <a:lnTo>
                  <a:pt x="53371" y="12485"/>
                </a:lnTo>
                <a:lnTo>
                  <a:pt x="55220" y="14441"/>
                </a:lnTo>
                <a:lnTo>
                  <a:pt x="56730" y="16390"/>
                </a:lnTo>
                <a:lnTo>
                  <a:pt x="58241" y="18338"/>
                </a:lnTo>
                <a:lnTo>
                  <a:pt x="58572" y="18924"/>
                </a:lnTo>
                <a:lnTo>
                  <a:pt x="58241" y="22829"/>
                </a:lnTo>
                <a:lnTo>
                  <a:pt x="58068" y="26926"/>
                </a:lnTo>
                <a:lnTo>
                  <a:pt x="58241" y="34729"/>
                </a:lnTo>
                <a:lnTo>
                  <a:pt x="58406" y="45850"/>
                </a:lnTo>
                <a:lnTo>
                  <a:pt x="58406" y="56972"/>
                </a:lnTo>
                <a:lnTo>
                  <a:pt x="58406" y="62826"/>
                </a:lnTo>
                <a:lnTo>
                  <a:pt x="58572" y="68680"/>
                </a:lnTo>
                <a:lnTo>
                  <a:pt x="58910" y="80580"/>
                </a:lnTo>
                <a:lnTo>
                  <a:pt x="59413" y="92287"/>
                </a:lnTo>
                <a:lnTo>
                  <a:pt x="59751" y="103994"/>
                </a:lnTo>
                <a:lnTo>
                  <a:pt x="59751" y="103994"/>
                </a:lnTo>
                <a:lnTo>
                  <a:pt x="54213" y="100290"/>
                </a:lnTo>
                <a:lnTo>
                  <a:pt x="51357" y="98533"/>
                </a:lnTo>
                <a:lnTo>
                  <a:pt x="48502" y="96777"/>
                </a:lnTo>
                <a:lnTo>
                  <a:pt x="46660" y="95799"/>
                </a:lnTo>
                <a:lnTo>
                  <a:pt x="44812" y="95021"/>
                </a:lnTo>
                <a:lnTo>
                  <a:pt x="42798" y="94436"/>
                </a:lnTo>
                <a:lnTo>
                  <a:pt x="40949" y="93850"/>
                </a:lnTo>
                <a:lnTo>
                  <a:pt x="36921" y="93073"/>
                </a:lnTo>
                <a:lnTo>
                  <a:pt x="32893" y="92487"/>
                </a:lnTo>
                <a:lnTo>
                  <a:pt x="25175" y="92487"/>
                </a:lnTo>
                <a:lnTo>
                  <a:pt x="21147" y="92680"/>
                </a:lnTo>
                <a:lnTo>
                  <a:pt x="17291" y="93265"/>
                </a:lnTo>
                <a:lnTo>
                  <a:pt x="14098" y="93850"/>
                </a:lnTo>
                <a:lnTo>
                  <a:pt x="10573" y="94628"/>
                </a:lnTo>
                <a:lnTo>
                  <a:pt x="8897" y="95214"/>
                </a:lnTo>
                <a:lnTo>
                  <a:pt x="7221" y="95799"/>
                </a:lnTo>
                <a:lnTo>
                  <a:pt x="5711" y="96585"/>
                </a:lnTo>
                <a:lnTo>
                  <a:pt x="4200" y="97555"/>
                </a:lnTo>
                <a:lnTo>
                  <a:pt x="4200" y="97555"/>
                </a:lnTo>
                <a:lnTo>
                  <a:pt x="4366" y="95999"/>
                </a:lnTo>
                <a:lnTo>
                  <a:pt x="4531" y="94436"/>
                </a:lnTo>
                <a:lnTo>
                  <a:pt x="4531" y="92094"/>
                </a:lnTo>
                <a:lnTo>
                  <a:pt x="4028" y="81365"/>
                </a:lnTo>
                <a:lnTo>
                  <a:pt x="3696" y="76097"/>
                </a:lnTo>
                <a:lnTo>
                  <a:pt x="3696" y="70829"/>
                </a:lnTo>
                <a:lnTo>
                  <a:pt x="3862" y="63411"/>
                </a:lnTo>
                <a:lnTo>
                  <a:pt x="4200" y="56195"/>
                </a:lnTo>
                <a:lnTo>
                  <a:pt x="4531" y="48777"/>
                </a:lnTo>
                <a:lnTo>
                  <a:pt x="4531" y="45265"/>
                </a:lnTo>
                <a:lnTo>
                  <a:pt x="4531" y="41560"/>
                </a:lnTo>
                <a:lnTo>
                  <a:pt x="4200" y="33951"/>
                </a:lnTo>
                <a:lnTo>
                  <a:pt x="4028" y="26533"/>
                </a:lnTo>
                <a:lnTo>
                  <a:pt x="4028" y="23222"/>
                </a:lnTo>
                <a:lnTo>
                  <a:pt x="4200" y="20094"/>
                </a:lnTo>
                <a:lnTo>
                  <a:pt x="4531" y="13856"/>
                </a:lnTo>
                <a:lnTo>
                  <a:pt x="6545" y="12685"/>
                </a:lnTo>
                <a:lnTo>
                  <a:pt x="8559" y="11707"/>
                </a:lnTo>
                <a:lnTo>
                  <a:pt x="12422" y="9951"/>
                </a:lnTo>
                <a:lnTo>
                  <a:pt x="18298" y="7609"/>
                </a:lnTo>
                <a:lnTo>
                  <a:pt x="24168" y="5460"/>
                </a:lnTo>
                <a:lnTo>
                  <a:pt x="26354" y="4875"/>
                </a:lnTo>
                <a:lnTo>
                  <a:pt x="28699" y="4290"/>
                </a:lnTo>
                <a:lnTo>
                  <a:pt x="31051" y="4097"/>
                </a:lnTo>
                <a:close/>
                <a:moveTo>
                  <a:pt x="105901" y="97756"/>
                </a:moveTo>
                <a:lnTo>
                  <a:pt x="107915" y="98140"/>
                </a:lnTo>
                <a:lnTo>
                  <a:pt x="109929" y="98926"/>
                </a:lnTo>
                <a:lnTo>
                  <a:pt x="109591" y="100290"/>
                </a:lnTo>
                <a:lnTo>
                  <a:pt x="109591" y="101460"/>
                </a:lnTo>
                <a:lnTo>
                  <a:pt x="109591" y="104195"/>
                </a:lnTo>
                <a:lnTo>
                  <a:pt x="107074" y="103216"/>
                </a:lnTo>
                <a:lnTo>
                  <a:pt x="106908" y="101853"/>
                </a:lnTo>
                <a:lnTo>
                  <a:pt x="106405" y="100290"/>
                </a:lnTo>
                <a:lnTo>
                  <a:pt x="106067" y="98926"/>
                </a:lnTo>
                <a:lnTo>
                  <a:pt x="105736" y="97756"/>
                </a:lnTo>
                <a:close/>
                <a:moveTo>
                  <a:pt x="10408" y="99311"/>
                </a:moveTo>
                <a:lnTo>
                  <a:pt x="10070" y="101653"/>
                </a:lnTo>
                <a:lnTo>
                  <a:pt x="9904" y="103024"/>
                </a:lnTo>
                <a:lnTo>
                  <a:pt x="10070" y="104387"/>
                </a:lnTo>
                <a:lnTo>
                  <a:pt x="8897" y="104972"/>
                </a:lnTo>
                <a:lnTo>
                  <a:pt x="8897" y="103994"/>
                </a:lnTo>
                <a:lnTo>
                  <a:pt x="8897" y="102046"/>
                </a:lnTo>
                <a:lnTo>
                  <a:pt x="8732" y="100875"/>
                </a:lnTo>
                <a:lnTo>
                  <a:pt x="8559" y="99897"/>
                </a:lnTo>
                <a:lnTo>
                  <a:pt x="10408" y="99311"/>
                </a:lnTo>
                <a:close/>
                <a:moveTo>
                  <a:pt x="75360" y="99311"/>
                </a:moveTo>
                <a:lnTo>
                  <a:pt x="75022" y="100482"/>
                </a:lnTo>
                <a:lnTo>
                  <a:pt x="74684" y="102238"/>
                </a:lnTo>
                <a:lnTo>
                  <a:pt x="74518" y="103994"/>
                </a:lnTo>
                <a:lnTo>
                  <a:pt x="71497" y="104972"/>
                </a:lnTo>
                <a:lnTo>
                  <a:pt x="71497" y="103609"/>
                </a:lnTo>
                <a:lnTo>
                  <a:pt x="71497" y="102238"/>
                </a:lnTo>
                <a:lnTo>
                  <a:pt x="71497" y="101653"/>
                </a:lnTo>
                <a:lnTo>
                  <a:pt x="71332" y="101067"/>
                </a:lnTo>
                <a:lnTo>
                  <a:pt x="72670" y="100482"/>
                </a:lnTo>
                <a:lnTo>
                  <a:pt x="75360" y="99311"/>
                </a:lnTo>
                <a:close/>
                <a:moveTo>
                  <a:pt x="49005" y="102046"/>
                </a:moveTo>
                <a:lnTo>
                  <a:pt x="52702" y="104387"/>
                </a:lnTo>
                <a:lnTo>
                  <a:pt x="52530" y="105165"/>
                </a:lnTo>
                <a:lnTo>
                  <a:pt x="52530" y="105365"/>
                </a:lnTo>
                <a:lnTo>
                  <a:pt x="51019" y="104580"/>
                </a:lnTo>
                <a:lnTo>
                  <a:pt x="49509" y="103994"/>
                </a:lnTo>
                <a:lnTo>
                  <a:pt x="49178" y="102823"/>
                </a:lnTo>
                <a:lnTo>
                  <a:pt x="49005" y="102046"/>
                </a:lnTo>
                <a:close/>
                <a:moveTo>
                  <a:pt x="111605" y="99512"/>
                </a:moveTo>
                <a:lnTo>
                  <a:pt x="112447" y="99897"/>
                </a:lnTo>
                <a:lnTo>
                  <a:pt x="112109" y="101067"/>
                </a:lnTo>
                <a:lnTo>
                  <a:pt x="111943" y="102439"/>
                </a:lnTo>
                <a:lnTo>
                  <a:pt x="111778" y="105365"/>
                </a:lnTo>
                <a:lnTo>
                  <a:pt x="111440" y="105165"/>
                </a:lnTo>
                <a:lnTo>
                  <a:pt x="111778" y="104780"/>
                </a:lnTo>
                <a:lnTo>
                  <a:pt x="111778" y="104195"/>
                </a:lnTo>
                <a:lnTo>
                  <a:pt x="111605" y="101853"/>
                </a:lnTo>
                <a:lnTo>
                  <a:pt x="111605" y="99512"/>
                </a:lnTo>
                <a:close/>
                <a:moveTo>
                  <a:pt x="69145" y="102238"/>
                </a:moveTo>
                <a:lnTo>
                  <a:pt x="68814" y="104195"/>
                </a:lnTo>
                <a:lnTo>
                  <a:pt x="68476" y="105951"/>
                </a:lnTo>
                <a:lnTo>
                  <a:pt x="68476" y="106336"/>
                </a:lnTo>
                <a:lnTo>
                  <a:pt x="65959" y="107707"/>
                </a:lnTo>
                <a:lnTo>
                  <a:pt x="65959" y="106536"/>
                </a:lnTo>
                <a:lnTo>
                  <a:pt x="65959" y="105558"/>
                </a:lnTo>
                <a:lnTo>
                  <a:pt x="65793" y="104780"/>
                </a:lnTo>
                <a:lnTo>
                  <a:pt x="65793" y="104580"/>
                </a:lnTo>
                <a:lnTo>
                  <a:pt x="65959" y="104387"/>
                </a:lnTo>
                <a:lnTo>
                  <a:pt x="67469" y="103409"/>
                </a:lnTo>
                <a:lnTo>
                  <a:pt x="69145" y="102238"/>
                </a:lnTo>
                <a:close/>
                <a:moveTo>
                  <a:pt x="55385" y="106336"/>
                </a:moveTo>
                <a:lnTo>
                  <a:pt x="57399" y="107707"/>
                </a:lnTo>
                <a:lnTo>
                  <a:pt x="59413" y="108677"/>
                </a:lnTo>
                <a:lnTo>
                  <a:pt x="59075" y="109655"/>
                </a:lnTo>
                <a:lnTo>
                  <a:pt x="58910" y="111219"/>
                </a:lnTo>
                <a:lnTo>
                  <a:pt x="58068" y="110048"/>
                </a:lnTo>
                <a:lnTo>
                  <a:pt x="57234" y="109070"/>
                </a:lnTo>
                <a:lnTo>
                  <a:pt x="55385" y="107314"/>
                </a:lnTo>
                <a:lnTo>
                  <a:pt x="55385" y="106336"/>
                </a:lnTo>
                <a:close/>
                <a:moveTo>
                  <a:pt x="63779" y="106336"/>
                </a:moveTo>
                <a:lnTo>
                  <a:pt x="63779" y="107314"/>
                </a:lnTo>
                <a:lnTo>
                  <a:pt x="63945" y="108878"/>
                </a:lnTo>
                <a:lnTo>
                  <a:pt x="62434" y="110048"/>
                </a:lnTo>
                <a:lnTo>
                  <a:pt x="61089" y="111411"/>
                </a:lnTo>
                <a:lnTo>
                  <a:pt x="61089" y="109848"/>
                </a:lnTo>
                <a:lnTo>
                  <a:pt x="61089" y="109262"/>
                </a:lnTo>
                <a:lnTo>
                  <a:pt x="61593" y="109070"/>
                </a:lnTo>
                <a:lnTo>
                  <a:pt x="61931" y="108677"/>
                </a:lnTo>
                <a:lnTo>
                  <a:pt x="62434" y="107899"/>
                </a:lnTo>
                <a:lnTo>
                  <a:pt x="62772" y="107506"/>
                </a:lnTo>
                <a:lnTo>
                  <a:pt x="63103" y="106921"/>
                </a:lnTo>
                <a:lnTo>
                  <a:pt x="63779" y="106336"/>
                </a:lnTo>
                <a:close/>
                <a:moveTo>
                  <a:pt x="31382" y="0"/>
                </a:moveTo>
                <a:lnTo>
                  <a:pt x="28865" y="192"/>
                </a:lnTo>
                <a:lnTo>
                  <a:pt x="26520" y="392"/>
                </a:lnTo>
                <a:lnTo>
                  <a:pt x="24168" y="978"/>
                </a:lnTo>
                <a:lnTo>
                  <a:pt x="20981" y="1948"/>
                </a:lnTo>
                <a:lnTo>
                  <a:pt x="17795" y="3319"/>
                </a:lnTo>
                <a:lnTo>
                  <a:pt x="11580" y="6046"/>
                </a:lnTo>
                <a:lnTo>
                  <a:pt x="8897" y="7024"/>
                </a:lnTo>
                <a:lnTo>
                  <a:pt x="5876" y="8387"/>
                </a:lnTo>
                <a:lnTo>
                  <a:pt x="4366" y="9365"/>
                </a:lnTo>
                <a:lnTo>
                  <a:pt x="3021" y="10344"/>
                </a:lnTo>
                <a:lnTo>
                  <a:pt x="2014" y="11514"/>
                </a:lnTo>
                <a:lnTo>
                  <a:pt x="1344" y="12878"/>
                </a:lnTo>
                <a:lnTo>
                  <a:pt x="1179" y="13655"/>
                </a:lnTo>
                <a:lnTo>
                  <a:pt x="1344" y="14441"/>
                </a:lnTo>
                <a:lnTo>
                  <a:pt x="841" y="16783"/>
                </a:lnTo>
                <a:lnTo>
                  <a:pt x="503" y="19317"/>
                </a:lnTo>
                <a:lnTo>
                  <a:pt x="337" y="21850"/>
                </a:lnTo>
                <a:lnTo>
                  <a:pt x="337" y="24585"/>
                </a:lnTo>
                <a:lnTo>
                  <a:pt x="503" y="29661"/>
                </a:lnTo>
                <a:lnTo>
                  <a:pt x="675" y="34729"/>
                </a:lnTo>
                <a:lnTo>
                  <a:pt x="841" y="41560"/>
                </a:lnTo>
                <a:lnTo>
                  <a:pt x="841" y="48384"/>
                </a:lnTo>
                <a:lnTo>
                  <a:pt x="675" y="55216"/>
                </a:lnTo>
                <a:lnTo>
                  <a:pt x="172" y="62048"/>
                </a:lnTo>
                <a:lnTo>
                  <a:pt x="0" y="67902"/>
                </a:lnTo>
                <a:lnTo>
                  <a:pt x="0" y="73756"/>
                </a:lnTo>
                <a:lnTo>
                  <a:pt x="0" y="79609"/>
                </a:lnTo>
                <a:lnTo>
                  <a:pt x="337" y="85262"/>
                </a:lnTo>
                <a:lnTo>
                  <a:pt x="841" y="93658"/>
                </a:lnTo>
                <a:lnTo>
                  <a:pt x="841" y="96585"/>
                </a:lnTo>
                <a:lnTo>
                  <a:pt x="841" y="97555"/>
                </a:lnTo>
                <a:lnTo>
                  <a:pt x="1179" y="98341"/>
                </a:lnTo>
                <a:lnTo>
                  <a:pt x="1344" y="98926"/>
                </a:lnTo>
                <a:lnTo>
                  <a:pt x="2014" y="99311"/>
                </a:lnTo>
                <a:lnTo>
                  <a:pt x="2351" y="99512"/>
                </a:lnTo>
                <a:lnTo>
                  <a:pt x="2517" y="100290"/>
                </a:lnTo>
                <a:lnTo>
                  <a:pt x="2855" y="100875"/>
                </a:lnTo>
                <a:lnTo>
                  <a:pt x="3359" y="101268"/>
                </a:lnTo>
                <a:lnTo>
                  <a:pt x="4028" y="101268"/>
                </a:lnTo>
                <a:lnTo>
                  <a:pt x="5538" y="100875"/>
                </a:lnTo>
                <a:lnTo>
                  <a:pt x="5538" y="103409"/>
                </a:lnTo>
                <a:lnTo>
                  <a:pt x="5538" y="105750"/>
                </a:lnTo>
                <a:lnTo>
                  <a:pt x="5711" y="106921"/>
                </a:lnTo>
                <a:lnTo>
                  <a:pt x="6042" y="108092"/>
                </a:lnTo>
                <a:lnTo>
                  <a:pt x="6380" y="108485"/>
                </a:lnTo>
                <a:lnTo>
                  <a:pt x="6883" y="108878"/>
                </a:lnTo>
                <a:lnTo>
                  <a:pt x="7890" y="108878"/>
                </a:lnTo>
                <a:lnTo>
                  <a:pt x="8394" y="108677"/>
                </a:lnTo>
                <a:lnTo>
                  <a:pt x="8559" y="108485"/>
                </a:lnTo>
                <a:lnTo>
                  <a:pt x="9401" y="108485"/>
                </a:lnTo>
                <a:lnTo>
                  <a:pt x="10242" y="108292"/>
                </a:lnTo>
                <a:lnTo>
                  <a:pt x="11753" y="107707"/>
                </a:lnTo>
                <a:lnTo>
                  <a:pt x="14774" y="106729"/>
                </a:lnTo>
                <a:lnTo>
                  <a:pt x="17960" y="105951"/>
                </a:lnTo>
                <a:lnTo>
                  <a:pt x="21988" y="105365"/>
                </a:lnTo>
                <a:lnTo>
                  <a:pt x="26016" y="104972"/>
                </a:lnTo>
                <a:lnTo>
                  <a:pt x="30044" y="104780"/>
                </a:lnTo>
                <a:lnTo>
                  <a:pt x="34072" y="104972"/>
                </a:lnTo>
                <a:lnTo>
                  <a:pt x="37259" y="105165"/>
                </a:lnTo>
                <a:lnTo>
                  <a:pt x="40949" y="105558"/>
                </a:lnTo>
                <a:lnTo>
                  <a:pt x="44646" y="106336"/>
                </a:lnTo>
                <a:lnTo>
                  <a:pt x="46488" y="106921"/>
                </a:lnTo>
                <a:lnTo>
                  <a:pt x="48336" y="107506"/>
                </a:lnTo>
                <a:lnTo>
                  <a:pt x="50012" y="108292"/>
                </a:lnTo>
                <a:lnTo>
                  <a:pt x="51695" y="109262"/>
                </a:lnTo>
                <a:lnTo>
                  <a:pt x="53206" y="110433"/>
                </a:lnTo>
                <a:lnTo>
                  <a:pt x="54544" y="111604"/>
                </a:lnTo>
                <a:lnTo>
                  <a:pt x="55723" y="112967"/>
                </a:lnTo>
                <a:lnTo>
                  <a:pt x="56730" y="114723"/>
                </a:lnTo>
                <a:lnTo>
                  <a:pt x="57399" y="116479"/>
                </a:lnTo>
                <a:lnTo>
                  <a:pt x="57737" y="118628"/>
                </a:lnTo>
                <a:lnTo>
                  <a:pt x="58068" y="119406"/>
                </a:lnTo>
                <a:lnTo>
                  <a:pt x="58406" y="119799"/>
                </a:lnTo>
                <a:lnTo>
                  <a:pt x="59075" y="119991"/>
                </a:lnTo>
                <a:lnTo>
                  <a:pt x="59579" y="119991"/>
                </a:lnTo>
                <a:lnTo>
                  <a:pt x="60255" y="119607"/>
                </a:lnTo>
                <a:lnTo>
                  <a:pt x="60758" y="119021"/>
                </a:lnTo>
                <a:lnTo>
                  <a:pt x="61089" y="118436"/>
                </a:lnTo>
                <a:lnTo>
                  <a:pt x="61089" y="117458"/>
                </a:lnTo>
                <a:lnTo>
                  <a:pt x="60924" y="117065"/>
                </a:lnTo>
                <a:lnTo>
                  <a:pt x="62434" y="114924"/>
                </a:lnTo>
                <a:lnTo>
                  <a:pt x="63779" y="113168"/>
                </a:lnTo>
                <a:lnTo>
                  <a:pt x="65621" y="111804"/>
                </a:lnTo>
                <a:lnTo>
                  <a:pt x="67635" y="110433"/>
                </a:lnTo>
                <a:lnTo>
                  <a:pt x="70490" y="109070"/>
                </a:lnTo>
                <a:lnTo>
                  <a:pt x="73511" y="107899"/>
                </a:lnTo>
                <a:lnTo>
                  <a:pt x="76532" y="106921"/>
                </a:lnTo>
                <a:lnTo>
                  <a:pt x="79553" y="106336"/>
                </a:lnTo>
                <a:lnTo>
                  <a:pt x="83078" y="105750"/>
                </a:lnTo>
                <a:lnTo>
                  <a:pt x="86768" y="105365"/>
                </a:lnTo>
                <a:lnTo>
                  <a:pt x="93983" y="104972"/>
                </a:lnTo>
                <a:lnTo>
                  <a:pt x="96335" y="104972"/>
                </a:lnTo>
                <a:lnTo>
                  <a:pt x="98687" y="105165"/>
                </a:lnTo>
                <a:lnTo>
                  <a:pt x="101032" y="105365"/>
                </a:lnTo>
                <a:lnTo>
                  <a:pt x="103218" y="105750"/>
                </a:lnTo>
                <a:lnTo>
                  <a:pt x="105563" y="106336"/>
                </a:lnTo>
                <a:lnTo>
                  <a:pt x="107750" y="107121"/>
                </a:lnTo>
                <a:lnTo>
                  <a:pt x="109929" y="108092"/>
                </a:lnTo>
                <a:lnTo>
                  <a:pt x="112109" y="109463"/>
                </a:lnTo>
                <a:lnTo>
                  <a:pt x="112447" y="109655"/>
                </a:lnTo>
                <a:lnTo>
                  <a:pt x="112950" y="109655"/>
                </a:lnTo>
                <a:lnTo>
                  <a:pt x="113288" y="109463"/>
                </a:lnTo>
                <a:lnTo>
                  <a:pt x="113619" y="109262"/>
                </a:lnTo>
                <a:lnTo>
                  <a:pt x="113957" y="108878"/>
                </a:lnTo>
                <a:lnTo>
                  <a:pt x="114123" y="108485"/>
                </a:lnTo>
                <a:lnTo>
                  <a:pt x="114295" y="107899"/>
                </a:lnTo>
                <a:lnTo>
                  <a:pt x="114295" y="107506"/>
                </a:lnTo>
                <a:lnTo>
                  <a:pt x="114461" y="106729"/>
                </a:lnTo>
                <a:lnTo>
                  <a:pt x="114461" y="103609"/>
                </a:lnTo>
                <a:lnTo>
                  <a:pt x="114295" y="100482"/>
                </a:lnTo>
                <a:lnTo>
                  <a:pt x="115633" y="100682"/>
                </a:lnTo>
                <a:lnTo>
                  <a:pt x="116640" y="100682"/>
                </a:lnTo>
                <a:lnTo>
                  <a:pt x="117820" y="100482"/>
                </a:lnTo>
                <a:lnTo>
                  <a:pt x="118827" y="100097"/>
                </a:lnTo>
                <a:lnTo>
                  <a:pt x="119330" y="99897"/>
                </a:lnTo>
                <a:lnTo>
                  <a:pt x="119496" y="99512"/>
                </a:lnTo>
                <a:lnTo>
                  <a:pt x="119834" y="99119"/>
                </a:lnTo>
                <a:lnTo>
                  <a:pt x="119834" y="98726"/>
                </a:lnTo>
                <a:lnTo>
                  <a:pt x="120000" y="98341"/>
                </a:lnTo>
                <a:lnTo>
                  <a:pt x="119834" y="97756"/>
                </a:lnTo>
                <a:lnTo>
                  <a:pt x="119662" y="97363"/>
                </a:lnTo>
                <a:lnTo>
                  <a:pt x="119330" y="97170"/>
                </a:lnTo>
                <a:lnTo>
                  <a:pt x="119496" y="95999"/>
                </a:lnTo>
                <a:lnTo>
                  <a:pt x="119662" y="94829"/>
                </a:lnTo>
                <a:lnTo>
                  <a:pt x="119662" y="92680"/>
                </a:lnTo>
                <a:lnTo>
                  <a:pt x="119496" y="88189"/>
                </a:lnTo>
                <a:lnTo>
                  <a:pt x="119330" y="71214"/>
                </a:lnTo>
                <a:lnTo>
                  <a:pt x="119330" y="57558"/>
                </a:lnTo>
                <a:lnTo>
                  <a:pt x="119330" y="50726"/>
                </a:lnTo>
                <a:lnTo>
                  <a:pt x="119662" y="43902"/>
                </a:lnTo>
                <a:lnTo>
                  <a:pt x="119834" y="35121"/>
                </a:lnTo>
                <a:lnTo>
                  <a:pt x="119834" y="30631"/>
                </a:lnTo>
                <a:lnTo>
                  <a:pt x="119834" y="26341"/>
                </a:lnTo>
                <a:lnTo>
                  <a:pt x="119662" y="23414"/>
                </a:lnTo>
                <a:lnTo>
                  <a:pt x="119496" y="20295"/>
                </a:lnTo>
                <a:lnTo>
                  <a:pt x="119330" y="18731"/>
                </a:lnTo>
                <a:lnTo>
                  <a:pt x="119158" y="17168"/>
                </a:lnTo>
                <a:lnTo>
                  <a:pt x="118827" y="15804"/>
                </a:lnTo>
                <a:lnTo>
                  <a:pt x="118151" y="14441"/>
                </a:lnTo>
                <a:lnTo>
                  <a:pt x="118489" y="13856"/>
                </a:lnTo>
                <a:lnTo>
                  <a:pt x="118655" y="13070"/>
                </a:lnTo>
                <a:lnTo>
                  <a:pt x="118655" y="12485"/>
                </a:lnTo>
                <a:lnTo>
                  <a:pt x="118323" y="11707"/>
                </a:lnTo>
                <a:lnTo>
                  <a:pt x="116640" y="9758"/>
                </a:lnTo>
                <a:lnTo>
                  <a:pt x="114799" y="8002"/>
                </a:lnTo>
                <a:lnTo>
                  <a:pt x="112785" y="6439"/>
                </a:lnTo>
                <a:lnTo>
                  <a:pt x="110598" y="5075"/>
                </a:lnTo>
                <a:lnTo>
                  <a:pt x="108419" y="3905"/>
                </a:lnTo>
                <a:lnTo>
                  <a:pt x="106067" y="2926"/>
                </a:lnTo>
                <a:lnTo>
                  <a:pt x="103722" y="2149"/>
                </a:lnTo>
                <a:lnTo>
                  <a:pt x="101370" y="1563"/>
                </a:lnTo>
                <a:lnTo>
                  <a:pt x="99018" y="1170"/>
                </a:lnTo>
                <a:lnTo>
                  <a:pt x="96673" y="777"/>
                </a:lnTo>
                <a:lnTo>
                  <a:pt x="93983" y="392"/>
                </a:lnTo>
                <a:lnTo>
                  <a:pt x="91465" y="192"/>
                </a:lnTo>
                <a:lnTo>
                  <a:pt x="88948" y="192"/>
                </a:lnTo>
                <a:lnTo>
                  <a:pt x="86430" y="392"/>
                </a:lnTo>
                <a:lnTo>
                  <a:pt x="83913" y="777"/>
                </a:lnTo>
                <a:lnTo>
                  <a:pt x="81567" y="1363"/>
                </a:lnTo>
                <a:lnTo>
                  <a:pt x="79891" y="1948"/>
                </a:lnTo>
                <a:lnTo>
                  <a:pt x="78208" y="2533"/>
                </a:lnTo>
                <a:lnTo>
                  <a:pt x="75022" y="4490"/>
                </a:lnTo>
                <a:lnTo>
                  <a:pt x="71835" y="6439"/>
                </a:lnTo>
                <a:lnTo>
                  <a:pt x="68814" y="8387"/>
                </a:lnTo>
                <a:lnTo>
                  <a:pt x="65117" y="10729"/>
                </a:lnTo>
                <a:lnTo>
                  <a:pt x="62938" y="12100"/>
                </a:lnTo>
                <a:lnTo>
                  <a:pt x="61089" y="13655"/>
                </a:lnTo>
                <a:lnTo>
                  <a:pt x="60758" y="13463"/>
                </a:lnTo>
                <a:lnTo>
                  <a:pt x="59917" y="13463"/>
                </a:lnTo>
                <a:lnTo>
                  <a:pt x="59579" y="13856"/>
                </a:lnTo>
                <a:lnTo>
                  <a:pt x="58068" y="11707"/>
                </a:lnTo>
                <a:lnTo>
                  <a:pt x="56227" y="9758"/>
                </a:lnTo>
                <a:lnTo>
                  <a:pt x="54378" y="8195"/>
                </a:lnTo>
                <a:lnTo>
                  <a:pt x="52364" y="6439"/>
                </a:lnTo>
                <a:lnTo>
                  <a:pt x="50185" y="5075"/>
                </a:lnTo>
                <a:lnTo>
                  <a:pt x="47998" y="3905"/>
                </a:lnTo>
                <a:lnTo>
                  <a:pt x="45819" y="2734"/>
                </a:lnTo>
                <a:lnTo>
                  <a:pt x="43467" y="1948"/>
                </a:lnTo>
                <a:lnTo>
                  <a:pt x="41121" y="1170"/>
                </a:lnTo>
                <a:lnTo>
                  <a:pt x="38604" y="585"/>
                </a:lnTo>
                <a:lnTo>
                  <a:pt x="36252" y="192"/>
                </a:lnTo>
                <a:lnTo>
                  <a:pt x="3373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1"/>
          <p:cNvSpPr txBox="1"/>
          <p:nvPr/>
        </p:nvSpPr>
        <p:spPr>
          <a:xfrm>
            <a:off x="835275" y="1735282"/>
            <a:ext cx="3429600" cy="220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1200"/>
              <a:buFont typeface="Sniglet"/>
              <a:buNone/>
            </a:pPr>
            <a:r>
              <a:rPr b="0" i="0" lang="en" sz="1200" u="none" cap="none" strike="noStrike">
                <a:solidFill>
                  <a:srgbClr val="FFFFFF"/>
                </a:solidFill>
                <a:latin typeface="Sniglet"/>
                <a:ea typeface="Sniglet"/>
                <a:cs typeface="Sniglet"/>
                <a:sym typeface="Sniglet"/>
              </a:rPr>
              <a:t>WEATHER WARFARE IS ILLEGAL</a:t>
            </a:r>
            <a:endParaRPr b="0" i="0" sz="1200" u="none" cap="none" strike="noStrike">
              <a:solidFill>
                <a:srgbClr val="FFFFFF"/>
              </a:solidFill>
              <a:latin typeface="Sniglet"/>
              <a:ea typeface="Sniglet"/>
              <a:cs typeface="Sniglet"/>
              <a:sym typeface="Sniglet"/>
            </a:endParaRPr>
          </a:p>
          <a:p>
            <a:pPr indent="0" lvl="0" marL="0" marR="0" rtl="0" algn="l">
              <a:lnSpc>
                <a:spcPct val="100000"/>
              </a:lnSpc>
              <a:spcBef>
                <a:spcPts val="600"/>
              </a:spcBef>
              <a:spcAft>
                <a:spcPts val="0"/>
              </a:spcAft>
              <a:buClr>
                <a:schemeClr val="dk1"/>
              </a:buClr>
              <a:buSzPts val="1100"/>
              <a:buFont typeface="Arial"/>
              <a:buNone/>
            </a:pPr>
            <a:r>
              <a:rPr b="0" i="0" lang="en" sz="1200" u="none" cap="none" strike="noStrike">
                <a:solidFill>
                  <a:srgbClr val="FFFFFF"/>
                </a:solidFill>
                <a:latin typeface="Sniglet"/>
                <a:ea typeface="Sniglet"/>
                <a:cs typeface="Sniglet"/>
                <a:sym typeface="Sniglet"/>
              </a:rPr>
              <a:t>The United Nations </a:t>
            </a:r>
            <a:r>
              <a:rPr b="0" i="0" lang="en" sz="1200" u="none" cap="none" strike="noStrike">
                <a:solidFill>
                  <a:srgbClr val="FF0000"/>
                </a:solidFill>
                <a:latin typeface="Sniglet"/>
                <a:ea typeface="Sniglet"/>
                <a:cs typeface="Sniglet"/>
                <a:sym typeface="Sniglet"/>
              </a:rPr>
              <a:t>ban on hostile environmental modification techniques </a:t>
            </a:r>
            <a:r>
              <a:rPr b="0" i="0" lang="en" sz="1200" u="none" cap="none" strike="noStrike">
                <a:solidFill>
                  <a:srgbClr val="FFFFFF"/>
                </a:solidFill>
                <a:latin typeface="Sniglet"/>
                <a:ea typeface="Sniglet"/>
                <a:cs typeface="Sniglet"/>
                <a:sym typeface="Sniglet"/>
              </a:rPr>
              <a:t>was signed in 1978 at the </a:t>
            </a:r>
            <a:r>
              <a:rPr b="0" i="0" lang="en" sz="1200" u="sng" cap="none" strike="noStrike">
                <a:solidFill>
                  <a:schemeClr val="hlink"/>
                </a:solidFill>
                <a:latin typeface="Sniglet"/>
                <a:ea typeface="Sniglet"/>
                <a:cs typeface="Sniglet"/>
                <a:sym typeface="Sniglet"/>
                <a:hlinkClick r:id="rId3"/>
              </a:rPr>
              <a:t>ENMOD Convention</a:t>
            </a:r>
            <a:r>
              <a:rPr b="0" i="0" lang="en" sz="1200" u="none" cap="none" strike="noStrike">
                <a:solidFill>
                  <a:srgbClr val="FFFFFF"/>
                </a:solidFill>
                <a:latin typeface="Sniglet"/>
                <a:ea typeface="Sniglet"/>
                <a:cs typeface="Sniglet"/>
                <a:sym typeface="Sniglet"/>
              </a:rPr>
              <a:t>.</a:t>
            </a:r>
            <a:endParaRPr b="0" i="0" sz="1200" u="none" cap="none" strike="noStrike">
              <a:solidFill>
                <a:srgbClr val="FFFFFF"/>
              </a:solidFill>
              <a:latin typeface="Sniglet"/>
              <a:ea typeface="Sniglet"/>
              <a:cs typeface="Sniglet"/>
              <a:sym typeface="Sniglet"/>
            </a:endParaRPr>
          </a:p>
          <a:p>
            <a:pPr indent="0" lvl="0" marL="0" marR="0" rtl="0" algn="l">
              <a:lnSpc>
                <a:spcPct val="100000"/>
              </a:lnSpc>
              <a:spcBef>
                <a:spcPts val="600"/>
              </a:spcBef>
              <a:spcAft>
                <a:spcPts val="0"/>
              </a:spcAft>
              <a:buClr>
                <a:schemeClr val="dk1"/>
              </a:buClr>
              <a:buSzPts val="1100"/>
              <a:buFont typeface="Arial"/>
              <a:buNone/>
            </a:pPr>
            <a:r>
              <a:t/>
            </a:r>
            <a:endParaRPr b="0" i="0" sz="1200" u="none" cap="none" strike="noStrike">
              <a:solidFill>
                <a:srgbClr val="FFFFFF"/>
              </a:solidFill>
              <a:latin typeface="Sniglet"/>
              <a:ea typeface="Sniglet"/>
              <a:cs typeface="Sniglet"/>
              <a:sym typeface="Sniglet"/>
            </a:endParaRPr>
          </a:p>
          <a:p>
            <a:pPr indent="0" lvl="0" marL="0" marR="0" rtl="0" algn="l">
              <a:lnSpc>
                <a:spcPct val="100000"/>
              </a:lnSpc>
              <a:spcBef>
                <a:spcPts val="600"/>
              </a:spcBef>
              <a:spcAft>
                <a:spcPts val="0"/>
              </a:spcAft>
              <a:buClr>
                <a:schemeClr val="dk1"/>
              </a:buClr>
              <a:buSzPts val="1100"/>
              <a:buFont typeface="Arial"/>
              <a:buNone/>
            </a:pPr>
            <a:r>
              <a:rPr b="0" i="0" lang="en" sz="1200" u="none" cap="none" strike="noStrike">
                <a:solidFill>
                  <a:srgbClr val="FFFFFF"/>
                </a:solidFill>
                <a:latin typeface="Sniglet"/>
                <a:ea typeface="Sniglet"/>
                <a:cs typeface="Sniglet"/>
                <a:sym typeface="Sniglet"/>
              </a:rPr>
              <a:t>This law makes weather modification, geoengineering, ionospheric heating, and spraying chemicals (like defoliants) illegal only if the </a:t>
            </a:r>
            <a:r>
              <a:rPr b="0" i="0" lang="en" sz="1200" u="sng" cap="none" strike="noStrike">
                <a:solidFill>
                  <a:srgbClr val="FFFFFF"/>
                </a:solidFill>
                <a:latin typeface="Sniglet"/>
                <a:ea typeface="Sniglet"/>
                <a:cs typeface="Sniglet"/>
                <a:sym typeface="Sniglet"/>
              </a:rPr>
              <a:t>intent</a:t>
            </a:r>
            <a:r>
              <a:rPr b="0" i="0" lang="en" sz="1200" u="none" cap="none" strike="noStrike">
                <a:solidFill>
                  <a:srgbClr val="FFFFFF"/>
                </a:solidFill>
                <a:latin typeface="Sniglet"/>
                <a:ea typeface="Sniglet"/>
                <a:cs typeface="Sniglet"/>
                <a:sym typeface="Sniglet"/>
              </a:rPr>
              <a:t> is hostile. </a:t>
            </a:r>
            <a:endParaRPr b="0" i="0" sz="1200" u="none" cap="none" strike="noStrike">
              <a:solidFill>
                <a:srgbClr val="FFFFFF"/>
              </a:solidFill>
              <a:latin typeface="Sniglet"/>
              <a:ea typeface="Sniglet"/>
              <a:cs typeface="Sniglet"/>
              <a:sym typeface="Sniglet"/>
            </a:endParaRPr>
          </a:p>
        </p:txBody>
      </p:sp>
      <p:sp>
        <p:nvSpPr>
          <p:cNvPr id="54" name="Google Shape;54;p11"/>
          <p:cNvSpPr txBox="1"/>
          <p:nvPr/>
        </p:nvSpPr>
        <p:spPr>
          <a:xfrm>
            <a:off x="4729082" y="1730550"/>
            <a:ext cx="3579600" cy="220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1200"/>
              <a:buFont typeface="Sniglet"/>
              <a:buNone/>
            </a:pPr>
            <a:r>
              <a:rPr b="0" i="0" lang="en" sz="1200" u="none" cap="none" strike="noStrike">
                <a:solidFill>
                  <a:srgbClr val="FFFFFF"/>
                </a:solidFill>
                <a:latin typeface="Sniglet"/>
                <a:ea typeface="Sniglet"/>
                <a:cs typeface="Sniglet"/>
                <a:sym typeface="Sniglet"/>
              </a:rPr>
              <a:t>WEATHER WARFARE IS UNDETECTABLE</a:t>
            </a:r>
            <a:endParaRPr b="0" i="0" sz="1200" u="none" cap="none" strike="noStrike">
              <a:solidFill>
                <a:srgbClr val="FFFFFF"/>
              </a:solidFill>
              <a:latin typeface="Sniglet"/>
              <a:ea typeface="Sniglet"/>
              <a:cs typeface="Sniglet"/>
              <a:sym typeface="Sniglet"/>
            </a:endParaRPr>
          </a:p>
          <a:p>
            <a:pPr indent="0" lvl="0" marL="0" marR="0" rtl="0" algn="l">
              <a:lnSpc>
                <a:spcPct val="100000"/>
              </a:lnSpc>
              <a:spcBef>
                <a:spcPts val="600"/>
              </a:spcBef>
              <a:spcAft>
                <a:spcPts val="0"/>
              </a:spcAft>
              <a:buClr>
                <a:srgbClr val="FFFFFF"/>
              </a:buClr>
              <a:buSzPts val="1200"/>
              <a:buFont typeface="Sniglet"/>
              <a:buNone/>
            </a:pPr>
            <a:r>
              <a:rPr b="0" i="0" lang="en" sz="1200" u="none" cap="none" strike="noStrike">
                <a:solidFill>
                  <a:srgbClr val="FFFFFF"/>
                </a:solidFill>
                <a:latin typeface="Sniglet"/>
                <a:ea typeface="Sniglet"/>
                <a:cs typeface="Sniglet"/>
                <a:sym typeface="Sniglet"/>
              </a:rPr>
              <a:t>When the United States’ CIA became concerened about Russia tampering with American weather in 2015 </a:t>
            </a:r>
            <a:r>
              <a:rPr b="0" i="0" lang="en" sz="1200" u="sng" cap="none" strike="noStrike">
                <a:solidFill>
                  <a:schemeClr val="hlink"/>
                </a:solidFill>
                <a:latin typeface="Sniglet"/>
                <a:ea typeface="Sniglet"/>
                <a:cs typeface="Sniglet"/>
                <a:sym typeface="Sniglet"/>
                <a:hlinkClick r:id="rId4"/>
              </a:rPr>
              <a:t>they called Alan Robock</a:t>
            </a:r>
            <a:r>
              <a:rPr b="0" i="0" lang="en" sz="1200" u="none" cap="none" strike="noStrike">
                <a:solidFill>
                  <a:srgbClr val="FFFFFF"/>
                </a:solidFill>
                <a:latin typeface="Sniglet"/>
                <a:ea typeface="Sniglet"/>
                <a:cs typeface="Sniglet"/>
                <a:sym typeface="Sniglet"/>
              </a:rPr>
              <a:t>  and asked ‘would we know?’ He stated that we “probably would.”</a:t>
            </a:r>
            <a:endParaRPr/>
          </a:p>
          <a:p>
            <a:pPr indent="0" lvl="0" marL="0" marR="0" rtl="0" algn="l">
              <a:lnSpc>
                <a:spcPct val="100000"/>
              </a:lnSpc>
              <a:spcBef>
                <a:spcPts val="600"/>
              </a:spcBef>
              <a:spcAft>
                <a:spcPts val="0"/>
              </a:spcAft>
              <a:buClr>
                <a:srgbClr val="000000"/>
              </a:buClr>
              <a:buSzPts val="1200"/>
              <a:buFont typeface="Arial"/>
              <a:buNone/>
            </a:pPr>
            <a:r>
              <a:t/>
            </a:r>
            <a:endParaRPr b="0" i="0" sz="1200" u="none" cap="none" strike="noStrike">
              <a:solidFill>
                <a:srgbClr val="FFFFFF"/>
              </a:solidFill>
              <a:latin typeface="Sniglet"/>
              <a:ea typeface="Sniglet"/>
              <a:cs typeface="Sniglet"/>
              <a:sym typeface="Sniglet"/>
            </a:endParaRPr>
          </a:p>
          <a:p>
            <a:pPr indent="0" lvl="0" marL="0" marR="0" rtl="0" algn="l">
              <a:lnSpc>
                <a:spcPct val="100000"/>
              </a:lnSpc>
              <a:spcBef>
                <a:spcPts val="600"/>
              </a:spcBef>
              <a:spcAft>
                <a:spcPts val="0"/>
              </a:spcAft>
              <a:buClr>
                <a:srgbClr val="FFFFFF"/>
              </a:buClr>
              <a:buSzPts val="1200"/>
              <a:buFont typeface="Sniglet"/>
              <a:buNone/>
            </a:pPr>
            <a:r>
              <a:rPr b="0" i="0" lang="en" sz="1200" u="none" cap="none" strike="noStrike">
                <a:solidFill>
                  <a:srgbClr val="FFFFFF"/>
                </a:solidFill>
                <a:latin typeface="Sniglet"/>
                <a:ea typeface="Sniglet"/>
                <a:cs typeface="Sniglet"/>
                <a:sym typeface="Sniglet"/>
              </a:rPr>
              <a:t>Earlier in 2015, Dian Seidel (NOAA) </a:t>
            </a:r>
            <a:r>
              <a:rPr b="0" i="0" lang="en" sz="1200" u="sng" cap="none" strike="noStrike">
                <a:solidFill>
                  <a:schemeClr val="hlink"/>
                </a:solidFill>
                <a:latin typeface="Sniglet"/>
                <a:ea typeface="Sniglet"/>
                <a:cs typeface="Sniglet"/>
                <a:sym typeface="Sniglet"/>
                <a:hlinkClick r:id="rId5"/>
              </a:rPr>
              <a:t>definitively stated</a:t>
            </a:r>
            <a:r>
              <a:rPr b="0" i="0" lang="en" sz="1200" u="none" cap="none" strike="noStrike">
                <a:solidFill>
                  <a:srgbClr val="FFFFFF"/>
                </a:solidFill>
                <a:latin typeface="Sniglet"/>
                <a:ea typeface="Sniglet"/>
                <a:cs typeface="Sniglet"/>
                <a:sym typeface="Sniglet"/>
              </a:rPr>
              <a:t> that we cannot tell the difference between natural and man-made clouds. </a:t>
            </a:r>
            <a:br>
              <a:rPr b="0" i="0" lang="en" sz="1200" u="none" cap="none" strike="noStrike">
                <a:solidFill>
                  <a:srgbClr val="FFFFFF"/>
                </a:solidFill>
                <a:latin typeface="Sniglet"/>
                <a:ea typeface="Sniglet"/>
                <a:cs typeface="Sniglet"/>
                <a:sym typeface="Sniglet"/>
              </a:rPr>
            </a:br>
            <a:r>
              <a:rPr b="0" i="0" lang="en" sz="800" u="none" cap="none" strike="noStrike">
                <a:solidFill>
                  <a:srgbClr val="FFFFFF"/>
                </a:solidFill>
                <a:latin typeface="Sniglet"/>
                <a:ea typeface="Sniglet"/>
                <a:cs typeface="Sniglet"/>
                <a:sym typeface="Sniglet"/>
              </a:rPr>
              <a:t>(20</a:t>
            </a:r>
            <a:r>
              <a:rPr b="0" baseline="30000" i="0" lang="en" sz="800" u="none" cap="none" strike="noStrike">
                <a:solidFill>
                  <a:srgbClr val="FFFFFF"/>
                </a:solidFill>
                <a:latin typeface="Sniglet"/>
                <a:ea typeface="Sniglet"/>
                <a:cs typeface="Sniglet"/>
                <a:sym typeface="Sniglet"/>
              </a:rPr>
              <a:t>th</a:t>
            </a:r>
            <a:r>
              <a:rPr b="0" i="0" lang="en" sz="800" u="none" cap="none" strike="noStrike">
                <a:solidFill>
                  <a:srgbClr val="FFFFFF"/>
                </a:solidFill>
                <a:latin typeface="Sniglet"/>
                <a:ea typeface="Sniglet"/>
                <a:cs typeface="Sniglet"/>
                <a:sym typeface="Sniglet"/>
              </a:rPr>
              <a:t> Conference on Planned and Inadvertent Weather Modification)</a:t>
            </a:r>
            <a:endParaRPr b="0" i="0" sz="800" u="none" cap="none" strike="noStrike">
              <a:solidFill>
                <a:srgbClr val="FFFFFF"/>
              </a:solidFill>
              <a:latin typeface="Sniglet"/>
              <a:ea typeface="Sniglet"/>
              <a:cs typeface="Sniglet"/>
              <a:sym typeface="Sniglet"/>
            </a:endParaRPr>
          </a:p>
        </p:txBody>
      </p:sp>
      <p:sp>
        <p:nvSpPr>
          <p:cNvPr id="55" name="Google Shape;55;p11"/>
          <p:cNvSpPr txBox="1"/>
          <p:nvPr/>
        </p:nvSpPr>
        <p:spPr>
          <a:xfrm>
            <a:off x="835275" y="3982125"/>
            <a:ext cx="7473300" cy="82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2000"/>
              <a:buFont typeface="Sniglet"/>
              <a:buNone/>
            </a:pPr>
            <a:r>
              <a:rPr b="0" i="0" lang="en" sz="2000" u="none" cap="none" strike="noStrike">
                <a:solidFill>
                  <a:srgbClr val="FFFFFF"/>
                </a:solidFill>
                <a:latin typeface="Sniglet"/>
                <a:ea typeface="Sniglet"/>
                <a:cs typeface="Sniglet"/>
                <a:sym typeface="Sniglet"/>
              </a:rPr>
              <a:t>We demand transparency and accountability from the Rainmakers, Climate Changers, and </a:t>
            </a:r>
            <a:r>
              <a:rPr b="0" i="0" lang="en" sz="2000" u="none" cap="none" strike="noStrike">
                <a:solidFill>
                  <a:srgbClr val="FF0000"/>
                </a:solidFill>
                <a:latin typeface="Sniglet"/>
                <a:ea typeface="Sniglet"/>
                <a:cs typeface="Sniglet"/>
                <a:sym typeface="Sniglet"/>
              </a:rPr>
              <a:t>Weather Warriors</a:t>
            </a:r>
            <a:r>
              <a:rPr b="0" i="0" lang="en" sz="2000" u="none" cap="none" strike="noStrike">
                <a:solidFill>
                  <a:srgbClr val="FFFFFF"/>
                </a:solidFill>
                <a:latin typeface="Sniglet"/>
                <a:ea typeface="Sniglet"/>
                <a:cs typeface="Sniglet"/>
                <a:sym typeface="Sniglet"/>
              </a:rPr>
              <a:t>.</a:t>
            </a:r>
            <a:endParaRPr b="0" i="0" sz="2000" u="none" cap="none" strike="noStrike">
              <a:solidFill>
                <a:srgbClr val="FFFFFF"/>
              </a:solidFill>
              <a:latin typeface="Sniglet"/>
              <a:ea typeface="Sniglet"/>
              <a:cs typeface="Sniglet"/>
              <a:sym typeface="Sniglet"/>
            </a:endParaRPr>
          </a:p>
          <a:p>
            <a:pPr indent="0" lvl="0" marL="0" marR="0" rtl="0" algn="l">
              <a:lnSpc>
                <a:spcPct val="100000"/>
              </a:lnSpc>
              <a:spcBef>
                <a:spcPts val="2000"/>
              </a:spcBef>
              <a:spcAft>
                <a:spcPts val="0"/>
              </a:spcAft>
              <a:buClr>
                <a:srgbClr val="000000"/>
              </a:buClr>
              <a:buSzPts val="2000"/>
              <a:buFont typeface="Arial"/>
              <a:buNone/>
            </a:pPr>
            <a:r>
              <a:t/>
            </a:r>
            <a:endParaRPr b="0" i="0" sz="2000" u="none" cap="none" strike="noStrike">
              <a:solidFill>
                <a:srgbClr val="FFFFFF"/>
              </a:solidFill>
              <a:latin typeface="Sniglet"/>
              <a:ea typeface="Sniglet"/>
              <a:cs typeface="Sniglet"/>
              <a:sym typeface="Snigle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9"/>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600"/>
              <a:buFont typeface="Walter Turncoat"/>
              <a:buNone/>
            </a:pPr>
            <a:r>
              <a:rPr b="0" i="0" lang="en" sz="2600" u="none" cap="none" strike="noStrike">
                <a:solidFill>
                  <a:srgbClr val="FFFFFF"/>
                </a:solidFill>
                <a:latin typeface="Walter Turncoat"/>
                <a:ea typeface="Walter Turncoat"/>
                <a:cs typeface="Walter Turncoat"/>
                <a:sym typeface="Walter Turncoat"/>
              </a:rPr>
              <a:t>Live Streaming Atmospheric Data</a:t>
            </a:r>
            <a:endParaRPr b="0" i="0" sz="2600" u="none" cap="none" strike="noStrike">
              <a:solidFill>
                <a:srgbClr val="FFFFFF"/>
              </a:solidFill>
              <a:latin typeface="Walter Turncoat"/>
              <a:ea typeface="Walter Turncoat"/>
              <a:cs typeface="Walter Turncoat"/>
              <a:sym typeface="Walter Turncoat"/>
            </a:endParaRPr>
          </a:p>
        </p:txBody>
      </p:sp>
      <p:graphicFrame>
        <p:nvGraphicFramePr>
          <p:cNvPr id="214" name="Google Shape;214;p29"/>
          <p:cNvGraphicFramePr/>
          <p:nvPr/>
        </p:nvGraphicFramePr>
        <p:xfrm>
          <a:off x="1078350" y="1640681"/>
          <a:ext cx="3000000" cy="3000000"/>
        </p:xfrm>
        <a:graphic>
          <a:graphicData uri="http://schemas.openxmlformats.org/drawingml/2006/table">
            <a:tbl>
              <a:tblPr>
                <a:noFill/>
                <a:tableStyleId>{AF6D5DCE-96FC-4B6A-876A-D6B41BB2EEE2}</a:tableStyleId>
              </a:tblPr>
              <a:tblGrid>
                <a:gridCol w="1746825"/>
                <a:gridCol w="1746825"/>
                <a:gridCol w="1746825"/>
                <a:gridCol w="1746825"/>
              </a:tblGrid>
              <a:tr h="7505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FFFFFF"/>
                        </a:solidFill>
                        <a:latin typeface="Sniglet"/>
                        <a:ea typeface="Sniglet"/>
                        <a:cs typeface="Sniglet"/>
                        <a:sym typeface="Sniglet"/>
                      </a:endParaRPr>
                    </a:p>
                  </a:txBody>
                  <a:tcPr marT="68575" marB="68575" marR="91425" marL="91425" anchor="ctr">
                    <a:lnL cap="flat" cmpd="sng" w="7620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FFFF"/>
                        </a:buClr>
                        <a:buSzPts val="1800"/>
                        <a:buFont typeface="Sniglet"/>
                        <a:buNone/>
                      </a:pPr>
                      <a:r>
                        <a:rPr lang="en" sz="1800" u="none" cap="none" strike="noStrike">
                          <a:solidFill>
                            <a:srgbClr val="FFFFFF"/>
                          </a:solidFill>
                          <a:latin typeface="Sniglet"/>
                          <a:ea typeface="Sniglet"/>
                          <a:cs typeface="Sniglet"/>
                          <a:sym typeface="Sniglet"/>
                        </a:rPr>
                        <a:t>Records</a:t>
                      </a:r>
                      <a:endParaRPr sz="1800" u="none" cap="none" strike="noStrike">
                        <a:solidFill>
                          <a:srgbClr val="FFFFFF"/>
                        </a:solidFill>
                        <a:latin typeface="Sniglet"/>
                        <a:ea typeface="Sniglet"/>
                        <a:cs typeface="Sniglet"/>
                        <a:sym typeface="Sniglet"/>
                      </a:endParaRPr>
                    </a:p>
                  </a:txBody>
                  <a:tcPr marT="68575" marB="6857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FFFF"/>
                        </a:buClr>
                        <a:buSzPts val="1800"/>
                        <a:buFont typeface="Sniglet"/>
                        <a:buNone/>
                      </a:pPr>
                      <a:r>
                        <a:rPr lang="en" sz="1800" u="none" cap="none" strike="noStrike">
                          <a:solidFill>
                            <a:srgbClr val="FFFFFF"/>
                          </a:solidFill>
                          <a:latin typeface="Sniglet"/>
                          <a:ea typeface="Sniglet"/>
                          <a:cs typeface="Sniglet"/>
                          <a:sym typeface="Sniglet"/>
                        </a:rPr>
                        <a:t>Uptime</a:t>
                      </a:r>
                      <a:endParaRPr sz="1800" u="none" cap="none" strike="noStrike">
                        <a:solidFill>
                          <a:srgbClr val="FFFFFF"/>
                        </a:solidFill>
                        <a:latin typeface="Sniglet"/>
                        <a:ea typeface="Sniglet"/>
                        <a:cs typeface="Sniglet"/>
                        <a:sym typeface="Sniglet"/>
                      </a:endParaRPr>
                    </a:p>
                  </a:txBody>
                  <a:tcPr marT="68575" marB="6857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FFFF"/>
                        </a:buClr>
                        <a:buSzPts val="1800"/>
                        <a:buFont typeface="Sniglet"/>
                        <a:buNone/>
                      </a:pPr>
                      <a:r>
                        <a:rPr lang="en" sz="1800" u="none" cap="none" strike="noStrike">
                          <a:solidFill>
                            <a:srgbClr val="FFFFFF"/>
                          </a:solidFill>
                          <a:latin typeface="Sniglet"/>
                          <a:ea typeface="Sniglet"/>
                          <a:cs typeface="Sniglet"/>
                          <a:sym typeface="Sniglet"/>
                        </a:rPr>
                        <a:t>Rating</a:t>
                      </a:r>
                      <a:endParaRPr sz="1800" u="none" cap="none" strike="noStrike">
                        <a:solidFill>
                          <a:srgbClr val="FFFFFF"/>
                        </a:solidFill>
                        <a:latin typeface="Sniglet"/>
                        <a:ea typeface="Sniglet"/>
                        <a:cs typeface="Sniglet"/>
                        <a:sym typeface="Sniglet"/>
                      </a:endParaRPr>
                    </a:p>
                  </a:txBody>
                  <a:tcPr marT="68575" marB="68575" marR="91425" marL="91425" anchor="ctr">
                    <a:lnL cap="flat" cmpd="sng" w="1905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r h="750525">
                <a:tc>
                  <a:txBody>
                    <a:bodyPr/>
                    <a:lstStyle/>
                    <a:p>
                      <a:pPr indent="0" lvl="0" marL="0" marR="0" rtl="0" algn="r">
                        <a:lnSpc>
                          <a:spcPct val="100000"/>
                        </a:lnSpc>
                        <a:spcBef>
                          <a:spcPts val="0"/>
                        </a:spcBef>
                        <a:spcAft>
                          <a:spcPts val="0"/>
                        </a:spcAft>
                        <a:buClr>
                          <a:srgbClr val="FFFFFF"/>
                        </a:buClr>
                        <a:buSzPts val="1800"/>
                        <a:buFont typeface="Sniglet"/>
                        <a:buNone/>
                      </a:pPr>
                      <a:r>
                        <a:rPr lang="en" sz="1800" u="none" cap="none" strike="noStrike">
                          <a:solidFill>
                            <a:srgbClr val="FFFFFF"/>
                          </a:solidFill>
                          <a:latin typeface="Sniglet"/>
                          <a:ea typeface="Sniglet"/>
                          <a:cs typeface="Sniglet"/>
                          <a:sym typeface="Sniglet"/>
                        </a:rPr>
                        <a:t>Rain Samples</a:t>
                      </a:r>
                      <a:endParaRPr sz="1800" u="none" cap="none" strike="noStrike">
                        <a:solidFill>
                          <a:srgbClr val="FFFFFF"/>
                        </a:solidFill>
                        <a:latin typeface="Sniglet"/>
                        <a:ea typeface="Sniglet"/>
                        <a:cs typeface="Sniglet"/>
                        <a:sym typeface="Sniglet"/>
                      </a:endParaRPr>
                    </a:p>
                  </a:txBody>
                  <a:tcPr marT="68575" marB="68575" marR="91425" marL="91425" anchor="ctr">
                    <a:lnL cap="flat" cmpd="sng" w="7620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FFF">
                        <a:alpha val="10980"/>
                      </a:srgbClr>
                    </a:solidFill>
                  </a:tcPr>
                </a:tc>
                <a:tc>
                  <a:txBody>
                    <a:bodyPr/>
                    <a:lstStyle/>
                    <a:p>
                      <a:pPr indent="0" lvl="0" marL="0" marR="0" rtl="0" algn="ctr">
                        <a:lnSpc>
                          <a:spcPct val="100000"/>
                        </a:lnSpc>
                        <a:spcBef>
                          <a:spcPts val="0"/>
                        </a:spcBef>
                        <a:spcAft>
                          <a:spcPts val="0"/>
                        </a:spcAft>
                        <a:buClr>
                          <a:srgbClr val="FFFFFF"/>
                        </a:buClr>
                        <a:buSzPts val="1800"/>
                        <a:buFont typeface="Sniglet"/>
                        <a:buNone/>
                      </a:pPr>
                      <a:r>
                        <a:rPr lang="en" sz="1800" u="none" cap="none" strike="noStrike">
                          <a:solidFill>
                            <a:srgbClr val="FFFFFF"/>
                          </a:solidFill>
                          <a:latin typeface="Sniglet"/>
                          <a:ea typeface="Sniglet"/>
                          <a:cs typeface="Sniglet"/>
                          <a:sym typeface="Sniglet"/>
                        </a:rPr>
                        <a:t>1,089</a:t>
                      </a:r>
                      <a:endParaRPr sz="1800" u="none" cap="none" strike="noStrike">
                        <a:solidFill>
                          <a:srgbClr val="FFFFFF"/>
                        </a:solidFill>
                        <a:latin typeface="Sniglet"/>
                        <a:ea typeface="Sniglet"/>
                        <a:cs typeface="Sniglet"/>
                        <a:sym typeface="Sniglet"/>
                      </a:endParaRPr>
                    </a:p>
                  </a:txBody>
                  <a:tcPr marT="68575" marB="6857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FFF">
                        <a:alpha val="10980"/>
                      </a:srgbClr>
                    </a:solidFill>
                  </a:tcPr>
                </a:tc>
                <a:tc>
                  <a:txBody>
                    <a:bodyPr/>
                    <a:lstStyle/>
                    <a:p>
                      <a:pPr indent="0" lvl="0" marL="0" marR="0" rtl="0" algn="ctr">
                        <a:lnSpc>
                          <a:spcPct val="100000"/>
                        </a:lnSpc>
                        <a:spcBef>
                          <a:spcPts val="0"/>
                        </a:spcBef>
                        <a:spcAft>
                          <a:spcPts val="0"/>
                        </a:spcAft>
                        <a:buClr>
                          <a:srgbClr val="FFFFFF"/>
                        </a:buClr>
                        <a:buSzPts val="1800"/>
                        <a:buFont typeface="Sniglet"/>
                        <a:buNone/>
                      </a:pPr>
                      <a:r>
                        <a:rPr lang="en" sz="1800" u="none" cap="none" strike="noStrike">
                          <a:solidFill>
                            <a:srgbClr val="FFFFFF"/>
                          </a:solidFill>
                          <a:latin typeface="Sniglet"/>
                          <a:ea typeface="Sniglet"/>
                          <a:cs typeface="Sniglet"/>
                          <a:sym typeface="Sniglet"/>
                        </a:rPr>
                        <a:t>85%</a:t>
                      </a:r>
                      <a:endParaRPr sz="1800" u="none" cap="none" strike="noStrike">
                        <a:solidFill>
                          <a:srgbClr val="FFFFFF"/>
                        </a:solidFill>
                        <a:latin typeface="Sniglet"/>
                        <a:ea typeface="Sniglet"/>
                        <a:cs typeface="Sniglet"/>
                        <a:sym typeface="Sniglet"/>
                      </a:endParaRPr>
                    </a:p>
                  </a:txBody>
                  <a:tcPr marT="68575" marB="6857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FFF">
                        <a:alpha val="10980"/>
                      </a:srgbClr>
                    </a:solidFill>
                  </a:tcPr>
                </a:tc>
                <a:tc>
                  <a:txBody>
                    <a:bodyPr/>
                    <a:lstStyle/>
                    <a:p>
                      <a:pPr indent="0" lvl="0" marL="0" marR="0" rtl="0" algn="ctr">
                        <a:lnSpc>
                          <a:spcPct val="100000"/>
                        </a:lnSpc>
                        <a:spcBef>
                          <a:spcPts val="0"/>
                        </a:spcBef>
                        <a:spcAft>
                          <a:spcPts val="0"/>
                        </a:spcAft>
                        <a:buClr>
                          <a:srgbClr val="FFFFFF"/>
                        </a:buClr>
                        <a:buSzPts val="1800"/>
                        <a:buFont typeface="Sniglet"/>
                        <a:buNone/>
                      </a:pPr>
                      <a:r>
                        <a:rPr lang="en" sz="1800" u="none" cap="none" strike="noStrike">
                          <a:solidFill>
                            <a:srgbClr val="FFFFFF"/>
                          </a:solidFill>
                          <a:latin typeface="Sniglet"/>
                          <a:ea typeface="Sniglet"/>
                          <a:cs typeface="Sniglet"/>
                          <a:sym typeface="Sniglet"/>
                        </a:rPr>
                        <a:t>99%</a:t>
                      </a:r>
                      <a:endParaRPr sz="1800" u="none" cap="none" strike="noStrike">
                        <a:solidFill>
                          <a:srgbClr val="FFFFFF"/>
                        </a:solidFill>
                        <a:latin typeface="Sniglet"/>
                        <a:ea typeface="Sniglet"/>
                        <a:cs typeface="Sniglet"/>
                        <a:sym typeface="Sniglet"/>
                      </a:endParaRPr>
                    </a:p>
                  </a:txBody>
                  <a:tcPr marT="68575" marB="68575" marR="91425" marL="91425" anchor="ctr">
                    <a:lnL cap="flat" cmpd="sng" w="1905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FFF">
                        <a:alpha val="10980"/>
                      </a:srgbClr>
                    </a:solidFill>
                  </a:tcPr>
                </a:tc>
              </a:tr>
              <a:tr h="750525">
                <a:tc>
                  <a:txBody>
                    <a:bodyPr/>
                    <a:lstStyle/>
                    <a:p>
                      <a:pPr indent="0" lvl="0" marL="0" marR="0" rtl="0" algn="r">
                        <a:lnSpc>
                          <a:spcPct val="100000"/>
                        </a:lnSpc>
                        <a:spcBef>
                          <a:spcPts val="0"/>
                        </a:spcBef>
                        <a:spcAft>
                          <a:spcPts val="0"/>
                        </a:spcAft>
                        <a:buClr>
                          <a:srgbClr val="FFFFFF"/>
                        </a:buClr>
                        <a:buSzPts val="1800"/>
                        <a:buFont typeface="Sniglet"/>
                        <a:buNone/>
                      </a:pPr>
                      <a:r>
                        <a:rPr lang="en" sz="1800" u="none" cap="none" strike="noStrike">
                          <a:solidFill>
                            <a:srgbClr val="FFFFFF"/>
                          </a:solidFill>
                          <a:latin typeface="Sniglet"/>
                          <a:ea typeface="Sniglet"/>
                          <a:cs typeface="Sniglet"/>
                          <a:sym typeface="Sniglet"/>
                        </a:rPr>
                        <a:t>All Sky Camera</a:t>
                      </a:r>
                      <a:endParaRPr sz="1800" u="none" cap="none" strike="noStrike">
                        <a:solidFill>
                          <a:srgbClr val="FFFFFF"/>
                        </a:solidFill>
                        <a:latin typeface="Sniglet"/>
                        <a:ea typeface="Sniglet"/>
                        <a:cs typeface="Sniglet"/>
                        <a:sym typeface="Sniglet"/>
                      </a:endParaRPr>
                    </a:p>
                  </a:txBody>
                  <a:tcPr marT="68575" marB="68575" marR="91425" marL="91425" anchor="ctr">
                    <a:lnL cap="flat" cmpd="sng" w="7620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FFFF"/>
                        </a:buClr>
                        <a:buSzPts val="1800"/>
                        <a:buFont typeface="Sniglet"/>
                        <a:buNone/>
                      </a:pPr>
                      <a:r>
                        <a:rPr lang="en" sz="1800" u="none" cap="none" strike="noStrike">
                          <a:solidFill>
                            <a:srgbClr val="FFFFFF"/>
                          </a:solidFill>
                          <a:latin typeface="Sniglet"/>
                          <a:ea typeface="Sniglet"/>
                          <a:cs typeface="Sniglet"/>
                          <a:sym typeface="Sniglet"/>
                        </a:rPr>
                        <a:t>32,420 hours</a:t>
                      </a:r>
                      <a:endParaRPr sz="1800" u="none" cap="none" strike="noStrike">
                        <a:solidFill>
                          <a:srgbClr val="FFFFFF"/>
                        </a:solidFill>
                        <a:latin typeface="Sniglet"/>
                        <a:ea typeface="Sniglet"/>
                        <a:cs typeface="Sniglet"/>
                        <a:sym typeface="Sniglet"/>
                      </a:endParaRPr>
                    </a:p>
                  </a:txBody>
                  <a:tcPr marT="68575" marB="6857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FFFF"/>
                        </a:buClr>
                        <a:buSzPts val="1800"/>
                        <a:buFont typeface="Sniglet"/>
                        <a:buNone/>
                      </a:pPr>
                      <a:r>
                        <a:rPr lang="en" sz="1800" u="none" cap="none" strike="noStrike">
                          <a:solidFill>
                            <a:srgbClr val="FFFFFF"/>
                          </a:solidFill>
                          <a:latin typeface="Sniglet"/>
                          <a:ea typeface="Sniglet"/>
                          <a:cs typeface="Sniglet"/>
                          <a:sym typeface="Sniglet"/>
                        </a:rPr>
                        <a:t>100%</a:t>
                      </a:r>
                      <a:endParaRPr sz="1800" u="none" cap="none" strike="noStrike">
                        <a:solidFill>
                          <a:srgbClr val="FFFFFF"/>
                        </a:solidFill>
                        <a:latin typeface="Sniglet"/>
                        <a:ea typeface="Sniglet"/>
                        <a:cs typeface="Sniglet"/>
                        <a:sym typeface="Sniglet"/>
                      </a:endParaRPr>
                    </a:p>
                  </a:txBody>
                  <a:tcPr marT="68575" marB="6857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FFFF"/>
                        </a:buClr>
                        <a:buSzPts val="1800"/>
                        <a:buFont typeface="Sniglet"/>
                        <a:buNone/>
                      </a:pPr>
                      <a:r>
                        <a:rPr lang="en" sz="1800" u="none" cap="none" strike="noStrike">
                          <a:solidFill>
                            <a:srgbClr val="FFFFFF"/>
                          </a:solidFill>
                          <a:latin typeface="Sniglet"/>
                          <a:ea typeface="Sniglet"/>
                          <a:cs typeface="Sniglet"/>
                          <a:sym typeface="Sniglet"/>
                        </a:rPr>
                        <a:t>100%</a:t>
                      </a:r>
                      <a:endParaRPr sz="1800" u="none" cap="none" strike="noStrike">
                        <a:solidFill>
                          <a:srgbClr val="FFFFFF"/>
                        </a:solidFill>
                        <a:latin typeface="Sniglet"/>
                        <a:ea typeface="Sniglet"/>
                        <a:cs typeface="Sniglet"/>
                        <a:sym typeface="Sniglet"/>
                      </a:endParaRPr>
                    </a:p>
                  </a:txBody>
                  <a:tcPr marT="68575" marB="68575" marR="91425" marL="91425" anchor="ctr">
                    <a:lnL cap="flat" cmpd="sng" w="1905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r h="750525">
                <a:tc>
                  <a:txBody>
                    <a:bodyPr/>
                    <a:lstStyle/>
                    <a:p>
                      <a:pPr indent="0" lvl="0" marL="0" marR="0" rtl="0" algn="r">
                        <a:lnSpc>
                          <a:spcPct val="100000"/>
                        </a:lnSpc>
                        <a:spcBef>
                          <a:spcPts val="0"/>
                        </a:spcBef>
                        <a:spcAft>
                          <a:spcPts val="0"/>
                        </a:spcAft>
                        <a:buClr>
                          <a:srgbClr val="FFFFFF"/>
                        </a:buClr>
                        <a:buSzPts val="1600"/>
                        <a:buFont typeface="Sniglet"/>
                        <a:buNone/>
                      </a:pPr>
                      <a:r>
                        <a:rPr lang="en" sz="1600" u="none" cap="none" strike="noStrike">
                          <a:solidFill>
                            <a:srgbClr val="FFFFFF"/>
                          </a:solidFill>
                          <a:latin typeface="Sniglet"/>
                          <a:ea typeface="Sniglet"/>
                          <a:cs typeface="Sniglet"/>
                          <a:sym typeface="Sniglet"/>
                        </a:rPr>
                        <a:t>Aerosol Samples</a:t>
                      </a:r>
                      <a:endParaRPr sz="1600" u="none" cap="none" strike="noStrike">
                        <a:solidFill>
                          <a:srgbClr val="FFFFFF"/>
                        </a:solidFill>
                        <a:latin typeface="Sniglet"/>
                        <a:ea typeface="Sniglet"/>
                        <a:cs typeface="Sniglet"/>
                        <a:sym typeface="Sniglet"/>
                      </a:endParaRPr>
                    </a:p>
                  </a:txBody>
                  <a:tcPr marT="68575" marB="68575" marR="91425" marL="91425" anchor="ctr">
                    <a:lnL cap="flat" cmpd="sng" w="7620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solidFill>
                      <a:srgbClr val="FFFFFF">
                        <a:alpha val="10980"/>
                      </a:srgbClr>
                    </a:solidFill>
                  </a:tcPr>
                </a:tc>
                <a:tc>
                  <a:txBody>
                    <a:bodyPr/>
                    <a:lstStyle/>
                    <a:p>
                      <a:pPr indent="0" lvl="0" marL="0" marR="0" rtl="0" algn="ctr">
                        <a:lnSpc>
                          <a:spcPct val="100000"/>
                        </a:lnSpc>
                        <a:spcBef>
                          <a:spcPts val="0"/>
                        </a:spcBef>
                        <a:spcAft>
                          <a:spcPts val="0"/>
                        </a:spcAft>
                        <a:buClr>
                          <a:srgbClr val="FFFFFF"/>
                        </a:buClr>
                        <a:buSzPts val="1800"/>
                        <a:buFont typeface="Sniglet"/>
                        <a:buNone/>
                      </a:pPr>
                      <a:r>
                        <a:rPr lang="en" sz="1800" u="none" cap="none" strike="noStrike">
                          <a:solidFill>
                            <a:srgbClr val="FFFFFF"/>
                          </a:solidFill>
                          <a:latin typeface="Sniglet"/>
                          <a:ea typeface="Sniglet"/>
                          <a:cs typeface="Sniglet"/>
                          <a:sym typeface="Sniglet"/>
                        </a:rPr>
                        <a:t>23.589</a:t>
                      </a:r>
                      <a:endParaRPr sz="1800" u="none" cap="none" strike="noStrike">
                        <a:solidFill>
                          <a:srgbClr val="FFFFFF"/>
                        </a:solidFill>
                        <a:latin typeface="Sniglet"/>
                        <a:ea typeface="Sniglet"/>
                        <a:cs typeface="Sniglet"/>
                        <a:sym typeface="Sniglet"/>
                      </a:endParaRPr>
                    </a:p>
                  </a:txBody>
                  <a:tcPr marT="68575" marB="6857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solidFill>
                      <a:srgbClr val="FFFFFF">
                        <a:alpha val="10980"/>
                      </a:srgbClr>
                    </a:solidFill>
                  </a:tcPr>
                </a:tc>
                <a:tc>
                  <a:txBody>
                    <a:bodyPr/>
                    <a:lstStyle/>
                    <a:p>
                      <a:pPr indent="0" lvl="0" marL="0" marR="0" rtl="0" algn="ctr">
                        <a:lnSpc>
                          <a:spcPct val="100000"/>
                        </a:lnSpc>
                        <a:spcBef>
                          <a:spcPts val="0"/>
                        </a:spcBef>
                        <a:spcAft>
                          <a:spcPts val="0"/>
                        </a:spcAft>
                        <a:buClr>
                          <a:srgbClr val="FFFFFF"/>
                        </a:buClr>
                        <a:buSzPts val="1800"/>
                        <a:buFont typeface="Sniglet"/>
                        <a:buNone/>
                      </a:pPr>
                      <a:r>
                        <a:rPr lang="en" sz="1800" u="none" cap="none" strike="noStrike">
                          <a:solidFill>
                            <a:srgbClr val="FFFFFF"/>
                          </a:solidFill>
                          <a:latin typeface="Sniglet"/>
                          <a:ea typeface="Sniglet"/>
                          <a:cs typeface="Sniglet"/>
                          <a:sym typeface="Sniglet"/>
                        </a:rPr>
                        <a:t>72%</a:t>
                      </a:r>
                      <a:endParaRPr sz="1800" u="none" cap="none" strike="noStrike">
                        <a:solidFill>
                          <a:srgbClr val="FFFFFF"/>
                        </a:solidFill>
                        <a:latin typeface="Sniglet"/>
                        <a:ea typeface="Sniglet"/>
                        <a:cs typeface="Sniglet"/>
                        <a:sym typeface="Sniglet"/>
                      </a:endParaRPr>
                    </a:p>
                  </a:txBody>
                  <a:tcPr marT="68575" marB="6857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solidFill>
                      <a:srgbClr val="FFFFFF">
                        <a:alpha val="10980"/>
                      </a:srgbClr>
                    </a:solidFill>
                  </a:tcPr>
                </a:tc>
                <a:tc>
                  <a:txBody>
                    <a:bodyPr/>
                    <a:lstStyle/>
                    <a:p>
                      <a:pPr indent="0" lvl="0" marL="0" marR="0" rtl="0" algn="ctr">
                        <a:lnSpc>
                          <a:spcPct val="100000"/>
                        </a:lnSpc>
                        <a:spcBef>
                          <a:spcPts val="0"/>
                        </a:spcBef>
                        <a:spcAft>
                          <a:spcPts val="0"/>
                        </a:spcAft>
                        <a:buClr>
                          <a:srgbClr val="FFFFFF"/>
                        </a:buClr>
                        <a:buSzPts val="1800"/>
                        <a:buFont typeface="Sniglet"/>
                        <a:buNone/>
                      </a:pPr>
                      <a:r>
                        <a:rPr lang="en" sz="1800" u="none" cap="none" strike="noStrike">
                          <a:solidFill>
                            <a:srgbClr val="FFFFFF"/>
                          </a:solidFill>
                          <a:latin typeface="Sniglet"/>
                          <a:ea typeface="Sniglet"/>
                          <a:cs typeface="Sniglet"/>
                          <a:sym typeface="Sniglet"/>
                        </a:rPr>
                        <a:t>85%</a:t>
                      </a:r>
                      <a:endParaRPr sz="1800" u="none" cap="none" strike="noStrike">
                        <a:solidFill>
                          <a:srgbClr val="FFFFFF"/>
                        </a:solidFill>
                        <a:latin typeface="Sniglet"/>
                        <a:ea typeface="Sniglet"/>
                        <a:cs typeface="Sniglet"/>
                        <a:sym typeface="Sniglet"/>
                      </a:endParaRPr>
                    </a:p>
                  </a:txBody>
                  <a:tcPr marT="68575" marB="68575" marR="91425" marL="91425" anchor="ctr">
                    <a:lnL cap="flat" cmpd="sng" w="1905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solidFill>
                      <a:srgbClr val="FFFFFF">
                        <a:alpha val="10980"/>
                      </a:srgbClr>
                    </a:solidFill>
                  </a:tcPr>
                </a:tc>
              </a:tr>
            </a:tbl>
          </a:graphicData>
        </a:graphic>
      </p:graphicFrame>
      <p:sp>
        <p:nvSpPr>
          <p:cNvPr id="215" name="Google Shape;215;p29"/>
          <p:cNvSpPr/>
          <p:nvPr/>
        </p:nvSpPr>
        <p:spPr>
          <a:xfrm>
            <a:off x="4141750" y="281249"/>
            <a:ext cx="788694" cy="805193"/>
          </a:xfrm>
          <a:custGeom>
            <a:rect b="b" l="l" r="r" t="t"/>
            <a:pathLst>
              <a:path extrusionOk="0" h="120000" w="120000">
                <a:moveTo>
                  <a:pt x="88032" y="4754"/>
                </a:moveTo>
                <a:lnTo>
                  <a:pt x="88032" y="4754"/>
                </a:lnTo>
                <a:lnTo>
                  <a:pt x="88032" y="4754"/>
                </a:lnTo>
                <a:close/>
                <a:moveTo>
                  <a:pt x="105773" y="96556"/>
                </a:moveTo>
                <a:lnTo>
                  <a:pt x="105773" y="96556"/>
                </a:lnTo>
                <a:lnTo>
                  <a:pt x="105773" y="96556"/>
                </a:lnTo>
                <a:close/>
                <a:moveTo>
                  <a:pt x="62928" y="0"/>
                </a:moveTo>
                <a:lnTo>
                  <a:pt x="61086" y="165"/>
                </a:lnTo>
                <a:lnTo>
                  <a:pt x="59580" y="328"/>
                </a:lnTo>
                <a:lnTo>
                  <a:pt x="58074" y="656"/>
                </a:lnTo>
                <a:lnTo>
                  <a:pt x="57070" y="983"/>
                </a:lnTo>
                <a:lnTo>
                  <a:pt x="55899" y="820"/>
                </a:lnTo>
                <a:lnTo>
                  <a:pt x="54559" y="820"/>
                </a:lnTo>
                <a:lnTo>
                  <a:pt x="52049" y="983"/>
                </a:lnTo>
                <a:lnTo>
                  <a:pt x="49372" y="1475"/>
                </a:lnTo>
                <a:lnTo>
                  <a:pt x="46693" y="2295"/>
                </a:lnTo>
                <a:lnTo>
                  <a:pt x="44016" y="3442"/>
                </a:lnTo>
                <a:lnTo>
                  <a:pt x="41170" y="4754"/>
                </a:lnTo>
                <a:lnTo>
                  <a:pt x="38493" y="6229"/>
                </a:lnTo>
                <a:lnTo>
                  <a:pt x="35814" y="8033"/>
                </a:lnTo>
                <a:lnTo>
                  <a:pt x="33137" y="9837"/>
                </a:lnTo>
                <a:lnTo>
                  <a:pt x="30460" y="11804"/>
                </a:lnTo>
                <a:lnTo>
                  <a:pt x="27948" y="13934"/>
                </a:lnTo>
                <a:lnTo>
                  <a:pt x="25606" y="15901"/>
                </a:lnTo>
                <a:lnTo>
                  <a:pt x="21255" y="20001"/>
                </a:lnTo>
                <a:lnTo>
                  <a:pt x="17740" y="23935"/>
                </a:lnTo>
                <a:lnTo>
                  <a:pt x="13724" y="29508"/>
                </a:lnTo>
                <a:lnTo>
                  <a:pt x="14226" y="28361"/>
                </a:lnTo>
                <a:lnTo>
                  <a:pt x="14728" y="27212"/>
                </a:lnTo>
                <a:lnTo>
                  <a:pt x="13724" y="28853"/>
                </a:lnTo>
                <a:lnTo>
                  <a:pt x="12551" y="30656"/>
                </a:lnTo>
                <a:lnTo>
                  <a:pt x="12720" y="30983"/>
                </a:lnTo>
                <a:lnTo>
                  <a:pt x="11547" y="32787"/>
                </a:lnTo>
                <a:lnTo>
                  <a:pt x="12551" y="30165"/>
                </a:lnTo>
                <a:lnTo>
                  <a:pt x="10878" y="33115"/>
                </a:lnTo>
                <a:lnTo>
                  <a:pt x="9205" y="36229"/>
                </a:lnTo>
                <a:lnTo>
                  <a:pt x="7866" y="39508"/>
                </a:lnTo>
                <a:lnTo>
                  <a:pt x="6526" y="42786"/>
                </a:lnTo>
                <a:lnTo>
                  <a:pt x="4351" y="49507"/>
                </a:lnTo>
                <a:lnTo>
                  <a:pt x="2343" y="55900"/>
                </a:lnTo>
                <a:lnTo>
                  <a:pt x="2677" y="56065"/>
                </a:lnTo>
                <a:lnTo>
                  <a:pt x="2845" y="56394"/>
                </a:lnTo>
                <a:lnTo>
                  <a:pt x="2845" y="56720"/>
                </a:lnTo>
                <a:lnTo>
                  <a:pt x="2677" y="57212"/>
                </a:lnTo>
                <a:lnTo>
                  <a:pt x="2175" y="58032"/>
                </a:lnTo>
                <a:lnTo>
                  <a:pt x="1841" y="58361"/>
                </a:lnTo>
                <a:lnTo>
                  <a:pt x="1841" y="58688"/>
                </a:lnTo>
                <a:lnTo>
                  <a:pt x="1841" y="60820"/>
                </a:lnTo>
                <a:lnTo>
                  <a:pt x="1506" y="62787"/>
                </a:lnTo>
                <a:lnTo>
                  <a:pt x="1170" y="64917"/>
                </a:lnTo>
                <a:lnTo>
                  <a:pt x="837" y="67539"/>
                </a:lnTo>
                <a:lnTo>
                  <a:pt x="502" y="66556"/>
                </a:lnTo>
                <a:lnTo>
                  <a:pt x="166" y="69180"/>
                </a:lnTo>
                <a:lnTo>
                  <a:pt x="0" y="72131"/>
                </a:lnTo>
                <a:lnTo>
                  <a:pt x="166" y="75245"/>
                </a:lnTo>
                <a:lnTo>
                  <a:pt x="502" y="76556"/>
                </a:lnTo>
                <a:lnTo>
                  <a:pt x="837" y="77540"/>
                </a:lnTo>
                <a:lnTo>
                  <a:pt x="1004" y="79344"/>
                </a:lnTo>
                <a:lnTo>
                  <a:pt x="1339" y="81311"/>
                </a:lnTo>
                <a:lnTo>
                  <a:pt x="2175" y="85082"/>
                </a:lnTo>
                <a:lnTo>
                  <a:pt x="3514" y="88688"/>
                </a:lnTo>
                <a:lnTo>
                  <a:pt x="5187" y="92293"/>
                </a:lnTo>
                <a:lnTo>
                  <a:pt x="7197" y="95737"/>
                </a:lnTo>
                <a:lnTo>
                  <a:pt x="9372" y="99015"/>
                </a:lnTo>
                <a:lnTo>
                  <a:pt x="11882" y="101965"/>
                </a:lnTo>
                <a:lnTo>
                  <a:pt x="14393" y="104753"/>
                </a:lnTo>
                <a:lnTo>
                  <a:pt x="16065" y="106228"/>
                </a:lnTo>
                <a:lnTo>
                  <a:pt x="17740" y="107703"/>
                </a:lnTo>
                <a:lnTo>
                  <a:pt x="19582" y="109179"/>
                </a:lnTo>
                <a:lnTo>
                  <a:pt x="21421" y="110491"/>
                </a:lnTo>
                <a:lnTo>
                  <a:pt x="25438" y="112786"/>
                </a:lnTo>
                <a:lnTo>
                  <a:pt x="29456" y="114917"/>
                </a:lnTo>
                <a:lnTo>
                  <a:pt x="33806" y="116720"/>
                </a:lnTo>
                <a:lnTo>
                  <a:pt x="38158" y="118031"/>
                </a:lnTo>
                <a:lnTo>
                  <a:pt x="42677" y="119179"/>
                </a:lnTo>
                <a:lnTo>
                  <a:pt x="47195" y="119998"/>
                </a:lnTo>
                <a:lnTo>
                  <a:pt x="49372" y="119998"/>
                </a:lnTo>
                <a:lnTo>
                  <a:pt x="53555" y="119671"/>
                </a:lnTo>
                <a:lnTo>
                  <a:pt x="58744" y="119343"/>
                </a:lnTo>
                <a:lnTo>
                  <a:pt x="64769" y="118688"/>
                </a:lnTo>
                <a:lnTo>
                  <a:pt x="70627" y="118031"/>
                </a:lnTo>
                <a:lnTo>
                  <a:pt x="75814" y="117212"/>
                </a:lnTo>
                <a:lnTo>
                  <a:pt x="79664" y="116392"/>
                </a:lnTo>
                <a:lnTo>
                  <a:pt x="80835" y="116064"/>
                </a:lnTo>
                <a:lnTo>
                  <a:pt x="81506" y="115572"/>
                </a:lnTo>
                <a:lnTo>
                  <a:pt x="84016" y="114588"/>
                </a:lnTo>
                <a:lnTo>
                  <a:pt x="85187" y="113933"/>
                </a:lnTo>
                <a:lnTo>
                  <a:pt x="86358" y="113278"/>
                </a:lnTo>
                <a:lnTo>
                  <a:pt x="85020" y="113770"/>
                </a:lnTo>
                <a:lnTo>
                  <a:pt x="91380" y="109344"/>
                </a:lnTo>
                <a:lnTo>
                  <a:pt x="94559" y="106883"/>
                </a:lnTo>
                <a:lnTo>
                  <a:pt x="97738" y="104098"/>
                </a:lnTo>
                <a:lnTo>
                  <a:pt x="97738" y="104098"/>
                </a:lnTo>
                <a:lnTo>
                  <a:pt x="97236" y="104916"/>
                </a:lnTo>
                <a:lnTo>
                  <a:pt x="96401" y="105573"/>
                </a:lnTo>
                <a:lnTo>
                  <a:pt x="98241" y="104261"/>
                </a:lnTo>
                <a:lnTo>
                  <a:pt x="99915" y="102622"/>
                </a:lnTo>
                <a:lnTo>
                  <a:pt x="101255" y="101474"/>
                </a:lnTo>
                <a:lnTo>
                  <a:pt x="101421" y="101147"/>
                </a:lnTo>
                <a:lnTo>
                  <a:pt x="101255" y="101147"/>
                </a:lnTo>
                <a:lnTo>
                  <a:pt x="102761" y="99998"/>
                </a:lnTo>
                <a:lnTo>
                  <a:pt x="104098" y="98523"/>
                </a:lnTo>
                <a:lnTo>
                  <a:pt x="105271" y="96884"/>
                </a:lnTo>
                <a:lnTo>
                  <a:pt x="106275" y="95409"/>
                </a:lnTo>
                <a:lnTo>
                  <a:pt x="105940" y="95572"/>
                </a:lnTo>
                <a:lnTo>
                  <a:pt x="105773" y="95572"/>
                </a:lnTo>
                <a:lnTo>
                  <a:pt x="106107" y="94917"/>
                </a:lnTo>
                <a:lnTo>
                  <a:pt x="104936" y="96556"/>
                </a:lnTo>
                <a:lnTo>
                  <a:pt x="105605" y="95737"/>
                </a:lnTo>
                <a:lnTo>
                  <a:pt x="105438" y="96229"/>
                </a:lnTo>
                <a:lnTo>
                  <a:pt x="104434" y="97376"/>
                </a:lnTo>
                <a:lnTo>
                  <a:pt x="104769" y="96721"/>
                </a:lnTo>
                <a:lnTo>
                  <a:pt x="104769" y="96721"/>
                </a:lnTo>
                <a:lnTo>
                  <a:pt x="104098" y="97376"/>
                </a:lnTo>
                <a:lnTo>
                  <a:pt x="106107" y="94425"/>
                </a:lnTo>
                <a:lnTo>
                  <a:pt x="106944" y="92950"/>
                </a:lnTo>
                <a:lnTo>
                  <a:pt x="106944" y="92622"/>
                </a:lnTo>
                <a:lnTo>
                  <a:pt x="106777" y="92785"/>
                </a:lnTo>
                <a:lnTo>
                  <a:pt x="106777" y="92785"/>
                </a:lnTo>
                <a:lnTo>
                  <a:pt x="107446" y="91967"/>
                </a:lnTo>
                <a:lnTo>
                  <a:pt x="108284" y="91146"/>
                </a:lnTo>
                <a:lnTo>
                  <a:pt x="109790" y="89508"/>
                </a:lnTo>
                <a:lnTo>
                  <a:pt x="109119" y="91146"/>
                </a:lnTo>
                <a:lnTo>
                  <a:pt x="107948" y="93113"/>
                </a:lnTo>
                <a:lnTo>
                  <a:pt x="105773" y="96556"/>
                </a:lnTo>
                <a:lnTo>
                  <a:pt x="107111" y="94754"/>
                </a:lnTo>
                <a:lnTo>
                  <a:pt x="108115" y="93277"/>
                </a:lnTo>
                <a:lnTo>
                  <a:pt x="109956" y="90000"/>
                </a:lnTo>
                <a:lnTo>
                  <a:pt x="109790" y="90163"/>
                </a:lnTo>
                <a:lnTo>
                  <a:pt x="109790" y="89834"/>
                </a:lnTo>
                <a:lnTo>
                  <a:pt x="110292" y="88688"/>
                </a:lnTo>
                <a:lnTo>
                  <a:pt x="111296" y="86884"/>
                </a:lnTo>
                <a:lnTo>
                  <a:pt x="109119" y="89671"/>
                </a:lnTo>
                <a:lnTo>
                  <a:pt x="109288" y="88688"/>
                </a:lnTo>
                <a:lnTo>
                  <a:pt x="109454" y="87541"/>
                </a:lnTo>
                <a:lnTo>
                  <a:pt x="110292" y="85082"/>
                </a:lnTo>
                <a:lnTo>
                  <a:pt x="111463" y="82294"/>
                </a:lnTo>
                <a:lnTo>
                  <a:pt x="112969" y="79179"/>
                </a:lnTo>
                <a:lnTo>
                  <a:pt x="115981" y="73277"/>
                </a:lnTo>
                <a:lnTo>
                  <a:pt x="117321" y="70655"/>
                </a:lnTo>
                <a:lnTo>
                  <a:pt x="118325" y="68360"/>
                </a:lnTo>
                <a:lnTo>
                  <a:pt x="118158" y="68688"/>
                </a:lnTo>
                <a:lnTo>
                  <a:pt x="118325" y="67868"/>
                </a:lnTo>
                <a:lnTo>
                  <a:pt x="118492" y="67705"/>
                </a:lnTo>
                <a:lnTo>
                  <a:pt x="118492" y="67868"/>
                </a:lnTo>
                <a:lnTo>
                  <a:pt x="118660" y="67048"/>
                </a:lnTo>
                <a:lnTo>
                  <a:pt x="118492" y="67539"/>
                </a:lnTo>
                <a:lnTo>
                  <a:pt x="118827" y="66393"/>
                </a:lnTo>
                <a:lnTo>
                  <a:pt x="119162" y="64754"/>
                </a:lnTo>
                <a:lnTo>
                  <a:pt x="119329" y="63279"/>
                </a:lnTo>
                <a:lnTo>
                  <a:pt x="119496" y="63442"/>
                </a:lnTo>
                <a:lnTo>
                  <a:pt x="119664" y="63442"/>
                </a:lnTo>
                <a:lnTo>
                  <a:pt x="119831" y="62458"/>
                </a:lnTo>
                <a:lnTo>
                  <a:pt x="119831" y="60491"/>
                </a:lnTo>
                <a:lnTo>
                  <a:pt x="119998" y="53933"/>
                </a:lnTo>
                <a:lnTo>
                  <a:pt x="119998" y="49507"/>
                </a:lnTo>
                <a:lnTo>
                  <a:pt x="119831" y="48197"/>
                </a:lnTo>
                <a:lnTo>
                  <a:pt x="119831" y="47868"/>
                </a:lnTo>
                <a:lnTo>
                  <a:pt x="119664" y="47868"/>
                </a:lnTo>
                <a:lnTo>
                  <a:pt x="118994" y="46556"/>
                </a:lnTo>
                <a:lnTo>
                  <a:pt x="118492" y="44589"/>
                </a:lnTo>
                <a:lnTo>
                  <a:pt x="117989" y="42622"/>
                </a:lnTo>
                <a:lnTo>
                  <a:pt x="117823" y="40984"/>
                </a:lnTo>
                <a:lnTo>
                  <a:pt x="117656" y="41147"/>
                </a:lnTo>
                <a:lnTo>
                  <a:pt x="117656" y="40819"/>
                </a:lnTo>
                <a:lnTo>
                  <a:pt x="116985" y="39835"/>
                </a:lnTo>
                <a:lnTo>
                  <a:pt x="116317" y="38851"/>
                </a:lnTo>
                <a:lnTo>
                  <a:pt x="114475" y="36721"/>
                </a:lnTo>
                <a:lnTo>
                  <a:pt x="112802" y="34591"/>
                </a:lnTo>
                <a:lnTo>
                  <a:pt x="112133" y="33607"/>
                </a:lnTo>
                <a:lnTo>
                  <a:pt x="111798" y="32623"/>
                </a:lnTo>
                <a:lnTo>
                  <a:pt x="111965" y="32950"/>
                </a:lnTo>
                <a:lnTo>
                  <a:pt x="112300" y="33115"/>
                </a:lnTo>
                <a:lnTo>
                  <a:pt x="112300" y="33115"/>
                </a:lnTo>
                <a:lnTo>
                  <a:pt x="112133" y="32787"/>
                </a:lnTo>
                <a:lnTo>
                  <a:pt x="111629" y="32132"/>
                </a:lnTo>
                <a:lnTo>
                  <a:pt x="109956" y="30328"/>
                </a:lnTo>
                <a:lnTo>
                  <a:pt x="108284" y="28688"/>
                </a:lnTo>
                <a:lnTo>
                  <a:pt x="108284" y="29016"/>
                </a:lnTo>
                <a:lnTo>
                  <a:pt x="108284" y="29344"/>
                </a:lnTo>
                <a:lnTo>
                  <a:pt x="106609" y="27704"/>
                </a:lnTo>
                <a:lnTo>
                  <a:pt x="107111" y="28361"/>
                </a:lnTo>
                <a:lnTo>
                  <a:pt x="105605" y="26720"/>
                </a:lnTo>
                <a:lnTo>
                  <a:pt x="104769" y="25902"/>
                </a:lnTo>
                <a:lnTo>
                  <a:pt x="105103" y="25902"/>
                </a:lnTo>
                <a:lnTo>
                  <a:pt x="106275" y="26886"/>
                </a:lnTo>
                <a:lnTo>
                  <a:pt x="106275" y="26886"/>
                </a:lnTo>
                <a:lnTo>
                  <a:pt x="102259" y="23278"/>
                </a:lnTo>
                <a:lnTo>
                  <a:pt x="103094" y="24098"/>
                </a:lnTo>
                <a:lnTo>
                  <a:pt x="100919" y="22623"/>
                </a:lnTo>
                <a:lnTo>
                  <a:pt x="98911" y="21639"/>
                </a:lnTo>
                <a:lnTo>
                  <a:pt x="100417" y="22786"/>
                </a:lnTo>
                <a:lnTo>
                  <a:pt x="101923" y="23935"/>
                </a:lnTo>
                <a:lnTo>
                  <a:pt x="104601" y="26557"/>
                </a:lnTo>
                <a:lnTo>
                  <a:pt x="107111" y="28853"/>
                </a:lnTo>
                <a:lnTo>
                  <a:pt x="108617" y="30000"/>
                </a:lnTo>
                <a:lnTo>
                  <a:pt x="110123" y="31148"/>
                </a:lnTo>
                <a:lnTo>
                  <a:pt x="110123" y="31148"/>
                </a:lnTo>
                <a:lnTo>
                  <a:pt x="108952" y="30491"/>
                </a:lnTo>
                <a:lnTo>
                  <a:pt x="107613" y="29508"/>
                </a:lnTo>
                <a:lnTo>
                  <a:pt x="107781" y="30000"/>
                </a:lnTo>
                <a:lnTo>
                  <a:pt x="108115" y="30656"/>
                </a:lnTo>
                <a:lnTo>
                  <a:pt x="109956" y="33279"/>
                </a:lnTo>
                <a:lnTo>
                  <a:pt x="112300" y="36393"/>
                </a:lnTo>
                <a:lnTo>
                  <a:pt x="112133" y="36393"/>
                </a:lnTo>
                <a:lnTo>
                  <a:pt x="112467" y="36558"/>
                </a:lnTo>
                <a:lnTo>
                  <a:pt x="112635" y="37049"/>
                </a:lnTo>
                <a:lnTo>
                  <a:pt x="112969" y="37541"/>
                </a:lnTo>
                <a:lnTo>
                  <a:pt x="113137" y="37705"/>
                </a:lnTo>
                <a:lnTo>
                  <a:pt x="112802" y="37049"/>
                </a:lnTo>
                <a:lnTo>
                  <a:pt x="112802" y="37049"/>
                </a:lnTo>
                <a:lnTo>
                  <a:pt x="113973" y="38525"/>
                </a:lnTo>
                <a:lnTo>
                  <a:pt x="114810" y="39343"/>
                </a:lnTo>
                <a:lnTo>
                  <a:pt x="115146" y="39672"/>
                </a:lnTo>
                <a:lnTo>
                  <a:pt x="115312" y="39672"/>
                </a:lnTo>
                <a:lnTo>
                  <a:pt x="115312" y="39343"/>
                </a:lnTo>
                <a:lnTo>
                  <a:pt x="115146" y="38851"/>
                </a:lnTo>
                <a:lnTo>
                  <a:pt x="115814" y="40327"/>
                </a:lnTo>
                <a:lnTo>
                  <a:pt x="116317" y="41802"/>
                </a:lnTo>
                <a:lnTo>
                  <a:pt x="117487" y="45081"/>
                </a:lnTo>
                <a:lnTo>
                  <a:pt x="118325" y="48360"/>
                </a:lnTo>
                <a:lnTo>
                  <a:pt x="118660" y="49507"/>
                </a:lnTo>
                <a:lnTo>
                  <a:pt x="118827" y="50164"/>
                </a:lnTo>
                <a:lnTo>
                  <a:pt x="118660" y="50327"/>
                </a:lnTo>
                <a:lnTo>
                  <a:pt x="118325" y="49836"/>
                </a:lnTo>
                <a:lnTo>
                  <a:pt x="118325" y="50819"/>
                </a:lnTo>
                <a:lnTo>
                  <a:pt x="118492" y="51966"/>
                </a:lnTo>
                <a:lnTo>
                  <a:pt x="118660" y="51966"/>
                </a:lnTo>
                <a:lnTo>
                  <a:pt x="118660" y="52294"/>
                </a:lnTo>
                <a:lnTo>
                  <a:pt x="118660" y="53115"/>
                </a:lnTo>
                <a:lnTo>
                  <a:pt x="118325" y="52786"/>
                </a:lnTo>
                <a:lnTo>
                  <a:pt x="118158" y="52458"/>
                </a:lnTo>
                <a:lnTo>
                  <a:pt x="118158" y="52294"/>
                </a:lnTo>
                <a:lnTo>
                  <a:pt x="118325" y="51966"/>
                </a:lnTo>
                <a:lnTo>
                  <a:pt x="117989" y="49836"/>
                </a:lnTo>
                <a:lnTo>
                  <a:pt x="117487" y="47540"/>
                </a:lnTo>
                <a:lnTo>
                  <a:pt x="118158" y="52623"/>
                </a:lnTo>
                <a:lnTo>
                  <a:pt x="118325" y="55245"/>
                </a:lnTo>
                <a:lnTo>
                  <a:pt x="118325" y="57869"/>
                </a:lnTo>
                <a:lnTo>
                  <a:pt x="118158" y="60328"/>
                </a:lnTo>
                <a:lnTo>
                  <a:pt x="117823" y="62950"/>
                </a:lnTo>
                <a:lnTo>
                  <a:pt x="117321" y="65246"/>
                </a:lnTo>
                <a:lnTo>
                  <a:pt x="116483" y="67705"/>
                </a:lnTo>
                <a:lnTo>
                  <a:pt x="116819" y="67048"/>
                </a:lnTo>
                <a:lnTo>
                  <a:pt x="116985" y="67048"/>
                </a:lnTo>
                <a:lnTo>
                  <a:pt x="116819" y="68196"/>
                </a:lnTo>
                <a:lnTo>
                  <a:pt x="116317" y="69835"/>
                </a:lnTo>
                <a:lnTo>
                  <a:pt x="116150" y="70327"/>
                </a:lnTo>
                <a:lnTo>
                  <a:pt x="115814" y="70655"/>
                </a:lnTo>
                <a:lnTo>
                  <a:pt x="115814" y="70492"/>
                </a:lnTo>
                <a:lnTo>
                  <a:pt x="115479" y="71475"/>
                </a:lnTo>
                <a:lnTo>
                  <a:pt x="114308" y="74753"/>
                </a:lnTo>
                <a:lnTo>
                  <a:pt x="112969" y="78687"/>
                </a:lnTo>
                <a:lnTo>
                  <a:pt x="111296" y="82131"/>
                </a:lnTo>
                <a:lnTo>
                  <a:pt x="109454" y="85245"/>
                </a:lnTo>
                <a:lnTo>
                  <a:pt x="107613" y="88524"/>
                </a:lnTo>
                <a:lnTo>
                  <a:pt x="105438" y="91638"/>
                </a:lnTo>
                <a:lnTo>
                  <a:pt x="103263" y="94589"/>
                </a:lnTo>
                <a:lnTo>
                  <a:pt x="100919" y="97376"/>
                </a:lnTo>
                <a:lnTo>
                  <a:pt x="98241" y="100163"/>
                </a:lnTo>
                <a:lnTo>
                  <a:pt x="95563" y="102786"/>
                </a:lnTo>
                <a:lnTo>
                  <a:pt x="92551" y="104916"/>
                </a:lnTo>
                <a:lnTo>
                  <a:pt x="86860" y="108524"/>
                </a:lnTo>
                <a:lnTo>
                  <a:pt x="78995" y="113441"/>
                </a:lnTo>
                <a:lnTo>
                  <a:pt x="79162" y="113278"/>
                </a:lnTo>
                <a:lnTo>
                  <a:pt x="79329" y="113113"/>
                </a:lnTo>
                <a:lnTo>
                  <a:pt x="80000" y="112621"/>
                </a:lnTo>
                <a:lnTo>
                  <a:pt x="81004" y="112129"/>
                </a:lnTo>
                <a:lnTo>
                  <a:pt x="77823" y="113605"/>
                </a:lnTo>
                <a:lnTo>
                  <a:pt x="76485" y="114262"/>
                </a:lnTo>
                <a:lnTo>
                  <a:pt x="76150" y="114262"/>
                </a:lnTo>
                <a:lnTo>
                  <a:pt x="76485" y="114096"/>
                </a:lnTo>
                <a:lnTo>
                  <a:pt x="73806" y="114753"/>
                </a:lnTo>
                <a:lnTo>
                  <a:pt x="70961" y="115245"/>
                </a:lnTo>
                <a:lnTo>
                  <a:pt x="68117" y="115572"/>
                </a:lnTo>
                <a:lnTo>
                  <a:pt x="65271" y="115900"/>
                </a:lnTo>
                <a:lnTo>
                  <a:pt x="59580" y="116392"/>
                </a:lnTo>
                <a:lnTo>
                  <a:pt x="57070" y="116720"/>
                </a:lnTo>
                <a:lnTo>
                  <a:pt x="54559" y="117047"/>
                </a:lnTo>
                <a:lnTo>
                  <a:pt x="53388" y="117047"/>
                </a:lnTo>
                <a:lnTo>
                  <a:pt x="52049" y="116884"/>
                </a:lnTo>
                <a:lnTo>
                  <a:pt x="49372" y="116229"/>
                </a:lnTo>
                <a:lnTo>
                  <a:pt x="46862" y="115572"/>
                </a:lnTo>
                <a:lnTo>
                  <a:pt x="45689" y="115408"/>
                </a:lnTo>
                <a:lnTo>
                  <a:pt x="44518" y="115408"/>
                </a:lnTo>
                <a:lnTo>
                  <a:pt x="45355" y="116392"/>
                </a:lnTo>
                <a:lnTo>
                  <a:pt x="45187" y="116555"/>
                </a:lnTo>
                <a:lnTo>
                  <a:pt x="44685" y="116392"/>
                </a:lnTo>
                <a:lnTo>
                  <a:pt x="43179" y="116064"/>
                </a:lnTo>
                <a:lnTo>
                  <a:pt x="42175" y="115572"/>
                </a:lnTo>
                <a:lnTo>
                  <a:pt x="43012" y="115408"/>
                </a:lnTo>
                <a:lnTo>
                  <a:pt x="43849" y="115737"/>
                </a:lnTo>
                <a:lnTo>
                  <a:pt x="44016" y="115408"/>
                </a:lnTo>
                <a:lnTo>
                  <a:pt x="44016" y="115245"/>
                </a:lnTo>
                <a:lnTo>
                  <a:pt x="43849" y="115080"/>
                </a:lnTo>
                <a:lnTo>
                  <a:pt x="43514" y="114917"/>
                </a:lnTo>
                <a:lnTo>
                  <a:pt x="42845" y="115080"/>
                </a:lnTo>
                <a:lnTo>
                  <a:pt x="42008" y="115245"/>
                </a:lnTo>
                <a:lnTo>
                  <a:pt x="40835" y="115408"/>
                </a:lnTo>
                <a:lnTo>
                  <a:pt x="41672" y="115080"/>
                </a:lnTo>
                <a:lnTo>
                  <a:pt x="39162" y="114588"/>
                </a:lnTo>
                <a:lnTo>
                  <a:pt x="37154" y="114096"/>
                </a:lnTo>
                <a:lnTo>
                  <a:pt x="35481" y="113441"/>
                </a:lnTo>
                <a:lnTo>
                  <a:pt x="33806" y="112621"/>
                </a:lnTo>
                <a:lnTo>
                  <a:pt x="33806" y="112621"/>
                </a:lnTo>
                <a:lnTo>
                  <a:pt x="34979" y="112950"/>
                </a:lnTo>
                <a:lnTo>
                  <a:pt x="33975" y="112458"/>
                </a:lnTo>
                <a:lnTo>
                  <a:pt x="33639" y="112621"/>
                </a:lnTo>
                <a:lnTo>
                  <a:pt x="33975" y="112786"/>
                </a:lnTo>
                <a:lnTo>
                  <a:pt x="32802" y="112786"/>
                </a:lnTo>
                <a:lnTo>
                  <a:pt x="31631" y="112458"/>
                </a:lnTo>
                <a:lnTo>
                  <a:pt x="30627" y="112129"/>
                </a:lnTo>
                <a:lnTo>
                  <a:pt x="29623" y="111474"/>
                </a:lnTo>
                <a:lnTo>
                  <a:pt x="30125" y="111311"/>
                </a:lnTo>
                <a:lnTo>
                  <a:pt x="30627" y="111474"/>
                </a:lnTo>
                <a:lnTo>
                  <a:pt x="30627" y="111474"/>
                </a:lnTo>
                <a:lnTo>
                  <a:pt x="26944" y="109836"/>
                </a:lnTo>
                <a:lnTo>
                  <a:pt x="25940" y="109179"/>
                </a:lnTo>
                <a:lnTo>
                  <a:pt x="26109" y="109344"/>
                </a:lnTo>
                <a:lnTo>
                  <a:pt x="24434" y="108687"/>
                </a:lnTo>
                <a:lnTo>
                  <a:pt x="22928" y="107868"/>
                </a:lnTo>
                <a:lnTo>
                  <a:pt x="21923" y="107212"/>
                </a:lnTo>
                <a:lnTo>
                  <a:pt x="21757" y="106883"/>
                </a:lnTo>
                <a:lnTo>
                  <a:pt x="21590" y="106556"/>
                </a:lnTo>
                <a:lnTo>
                  <a:pt x="20753" y="105900"/>
                </a:lnTo>
                <a:lnTo>
                  <a:pt x="19748" y="105081"/>
                </a:lnTo>
                <a:lnTo>
                  <a:pt x="17573" y="102949"/>
                </a:lnTo>
                <a:lnTo>
                  <a:pt x="17573" y="102949"/>
                </a:lnTo>
                <a:lnTo>
                  <a:pt x="18744" y="103441"/>
                </a:lnTo>
                <a:lnTo>
                  <a:pt x="16736" y="101802"/>
                </a:lnTo>
                <a:lnTo>
                  <a:pt x="14559" y="99998"/>
                </a:lnTo>
                <a:lnTo>
                  <a:pt x="13388" y="98851"/>
                </a:lnTo>
                <a:lnTo>
                  <a:pt x="12384" y="97539"/>
                </a:lnTo>
                <a:lnTo>
                  <a:pt x="11045" y="95737"/>
                </a:lnTo>
                <a:lnTo>
                  <a:pt x="11380" y="96229"/>
                </a:lnTo>
                <a:lnTo>
                  <a:pt x="10711" y="95409"/>
                </a:lnTo>
                <a:lnTo>
                  <a:pt x="9707" y="94260"/>
                </a:lnTo>
                <a:lnTo>
                  <a:pt x="9372" y="93769"/>
                </a:lnTo>
                <a:lnTo>
                  <a:pt x="9037" y="93605"/>
                </a:lnTo>
                <a:lnTo>
                  <a:pt x="9539" y="94917"/>
                </a:lnTo>
                <a:lnTo>
                  <a:pt x="10376" y="96064"/>
                </a:lnTo>
                <a:lnTo>
                  <a:pt x="11213" y="97213"/>
                </a:lnTo>
                <a:lnTo>
                  <a:pt x="11882" y="98360"/>
                </a:lnTo>
                <a:lnTo>
                  <a:pt x="11045" y="97705"/>
                </a:lnTo>
                <a:lnTo>
                  <a:pt x="10543" y="97048"/>
                </a:lnTo>
                <a:lnTo>
                  <a:pt x="10711" y="97376"/>
                </a:lnTo>
                <a:lnTo>
                  <a:pt x="10543" y="97213"/>
                </a:lnTo>
                <a:lnTo>
                  <a:pt x="9539" y="95901"/>
                </a:lnTo>
                <a:lnTo>
                  <a:pt x="8870" y="95081"/>
                </a:lnTo>
                <a:lnTo>
                  <a:pt x="8368" y="94097"/>
                </a:lnTo>
                <a:lnTo>
                  <a:pt x="8032" y="93277"/>
                </a:lnTo>
                <a:lnTo>
                  <a:pt x="8032" y="93113"/>
                </a:lnTo>
                <a:lnTo>
                  <a:pt x="8201" y="92785"/>
                </a:lnTo>
                <a:lnTo>
                  <a:pt x="9037" y="94260"/>
                </a:lnTo>
                <a:lnTo>
                  <a:pt x="8368" y="92622"/>
                </a:lnTo>
                <a:lnTo>
                  <a:pt x="8032" y="92130"/>
                </a:lnTo>
                <a:lnTo>
                  <a:pt x="7364" y="90818"/>
                </a:lnTo>
                <a:lnTo>
                  <a:pt x="7364" y="90655"/>
                </a:lnTo>
                <a:lnTo>
                  <a:pt x="6695" y="89508"/>
                </a:lnTo>
                <a:lnTo>
                  <a:pt x="6024" y="88032"/>
                </a:lnTo>
                <a:lnTo>
                  <a:pt x="6360" y="89671"/>
                </a:lnTo>
                <a:lnTo>
                  <a:pt x="6024" y="89016"/>
                </a:lnTo>
                <a:lnTo>
                  <a:pt x="5691" y="88359"/>
                </a:lnTo>
                <a:lnTo>
                  <a:pt x="5691" y="87704"/>
                </a:lnTo>
                <a:lnTo>
                  <a:pt x="5691" y="87049"/>
                </a:lnTo>
                <a:lnTo>
                  <a:pt x="6360" y="88196"/>
                </a:lnTo>
                <a:lnTo>
                  <a:pt x="6862" y="89508"/>
                </a:lnTo>
                <a:lnTo>
                  <a:pt x="6862" y="89508"/>
                </a:lnTo>
                <a:lnTo>
                  <a:pt x="5691" y="86065"/>
                </a:lnTo>
                <a:lnTo>
                  <a:pt x="5691" y="86065"/>
                </a:lnTo>
                <a:lnTo>
                  <a:pt x="6862" y="88196"/>
                </a:lnTo>
                <a:lnTo>
                  <a:pt x="5691" y="85082"/>
                </a:lnTo>
                <a:lnTo>
                  <a:pt x="6360" y="85737"/>
                </a:lnTo>
                <a:lnTo>
                  <a:pt x="6695" y="85900"/>
                </a:lnTo>
                <a:lnTo>
                  <a:pt x="7028" y="86065"/>
                </a:lnTo>
                <a:lnTo>
                  <a:pt x="7197" y="86720"/>
                </a:lnTo>
                <a:lnTo>
                  <a:pt x="6862" y="85082"/>
                </a:lnTo>
                <a:lnTo>
                  <a:pt x="6193" y="83278"/>
                </a:lnTo>
                <a:lnTo>
                  <a:pt x="4685" y="79179"/>
                </a:lnTo>
                <a:lnTo>
                  <a:pt x="3849" y="76228"/>
                </a:lnTo>
                <a:lnTo>
                  <a:pt x="3012" y="72786"/>
                </a:lnTo>
                <a:lnTo>
                  <a:pt x="3012" y="72786"/>
                </a:lnTo>
                <a:lnTo>
                  <a:pt x="3347" y="73114"/>
                </a:lnTo>
                <a:lnTo>
                  <a:pt x="3514" y="72951"/>
                </a:lnTo>
                <a:lnTo>
                  <a:pt x="3681" y="73114"/>
                </a:lnTo>
                <a:lnTo>
                  <a:pt x="4016" y="73277"/>
                </a:lnTo>
                <a:lnTo>
                  <a:pt x="3849" y="70000"/>
                </a:lnTo>
                <a:lnTo>
                  <a:pt x="3681" y="66556"/>
                </a:lnTo>
                <a:lnTo>
                  <a:pt x="3849" y="63279"/>
                </a:lnTo>
                <a:lnTo>
                  <a:pt x="4183" y="61803"/>
                </a:lnTo>
                <a:lnTo>
                  <a:pt x="4351" y="60491"/>
                </a:lnTo>
                <a:lnTo>
                  <a:pt x="5020" y="57049"/>
                </a:lnTo>
                <a:lnTo>
                  <a:pt x="5020" y="57704"/>
                </a:lnTo>
                <a:lnTo>
                  <a:pt x="5187" y="58196"/>
                </a:lnTo>
                <a:lnTo>
                  <a:pt x="5187" y="56394"/>
                </a:lnTo>
                <a:lnTo>
                  <a:pt x="5355" y="54590"/>
                </a:lnTo>
                <a:lnTo>
                  <a:pt x="6024" y="50819"/>
                </a:lnTo>
                <a:lnTo>
                  <a:pt x="6862" y="47048"/>
                </a:lnTo>
                <a:lnTo>
                  <a:pt x="8201" y="43443"/>
                </a:lnTo>
                <a:lnTo>
                  <a:pt x="9874" y="39672"/>
                </a:lnTo>
                <a:lnTo>
                  <a:pt x="11715" y="36229"/>
                </a:lnTo>
                <a:lnTo>
                  <a:pt x="13890" y="32787"/>
                </a:lnTo>
                <a:lnTo>
                  <a:pt x="16234" y="29344"/>
                </a:lnTo>
                <a:lnTo>
                  <a:pt x="18744" y="26229"/>
                </a:lnTo>
                <a:lnTo>
                  <a:pt x="21421" y="23115"/>
                </a:lnTo>
                <a:lnTo>
                  <a:pt x="24434" y="20327"/>
                </a:lnTo>
                <a:lnTo>
                  <a:pt x="27279" y="17542"/>
                </a:lnTo>
                <a:lnTo>
                  <a:pt x="30460" y="15081"/>
                </a:lnTo>
                <a:lnTo>
                  <a:pt x="33639" y="12951"/>
                </a:lnTo>
                <a:lnTo>
                  <a:pt x="36819" y="10984"/>
                </a:lnTo>
                <a:lnTo>
                  <a:pt x="40000" y="9345"/>
                </a:lnTo>
                <a:lnTo>
                  <a:pt x="38325" y="10820"/>
                </a:lnTo>
                <a:lnTo>
                  <a:pt x="40166" y="9508"/>
                </a:lnTo>
                <a:lnTo>
                  <a:pt x="41339" y="8853"/>
                </a:lnTo>
                <a:lnTo>
                  <a:pt x="45020" y="7213"/>
                </a:lnTo>
                <a:lnTo>
                  <a:pt x="44016" y="7213"/>
                </a:lnTo>
                <a:lnTo>
                  <a:pt x="45522" y="6558"/>
                </a:lnTo>
                <a:lnTo>
                  <a:pt x="47697" y="5574"/>
                </a:lnTo>
                <a:lnTo>
                  <a:pt x="47195" y="6229"/>
                </a:lnTo>
                <a:lnTo>
                  <a:pt x="47697" y="6229"/>
                </a:lnTo>
                <a:lnTo>
                  <a:pt x="47697" y="6394"/>
                </a:lnTo>
                <a:lnTo>
                  <a:pt x="47530" y="6558"/>
                </a:lnTo>
                <a:lnTo>
                  <a:pt x="50208" y="5737"/>
                </a:lnTo>
                <a:lnTo>
                  <a:pt x="52551" y="4754"/>
                </a:lnTo>
                <a:lnTo>
                  <a:pt x="55061" y="3934"/>
                </a:lnTo>
                <a:lnTo>
                  <a:pt x="56401" y="3607"/>
                </a:lnTo>
                <a:lnTo>
                  <a:pt x="57907" y="3442"/>
                </a:lnTo>
                <a:lnTo>
                  <a:pt x="57740" y="3607"/>
                </a:lnTo>
                <a:lnTo>
                  <a:pt x="58409" y="3442"/>
                </a:lnTo>
                <a:lnTo>
                  <a:pt x="60753" y="3115"/>
                </a:lnTo>
                <a:lnTo>
                  <a:pt x="63596" y="2458"/>
                </a:lnTo>
                <a:lnTo>
                  <a:pt x="65606" y="1967"/>
                </a:lnTo>
                <a:lnTo>
                  <a:pt x="65606" y="2458"/>
                </a:lnTo>
                <a:lnTo>
                  <a:pt x="72635" y="2132"/>
                </a:lnTo>
                <a:lnTo>
                  <a:pt x="73639" y="1803"/>
                </a:lnTo>
                <a:lnTo>
                  <a:pt x="73973" y="1967"/>
                </a:lnTo>
                <a:lnTo>
                  <a:pt x="73639" y="2132"/>
                </a:lnTo>
                <a:lnTo>
                  <a:pt x="73304" y="2295"/>
                </a:lnTo>
                <a:lnTo>
                  <a:pt x="74977" y="2295"/>
                </a:lnTo>
                <a:lnTo>
                  <a:pt x="76485" y="2132"/>
                </a:lnTo>
                <a:lnTo>
                  <a:pt x="76987" y="2458"/>
                </a:lnTo>
                <a:lnTo>
                  <a:pt x="78158" y="2787"/>
                </a:lnTo>
                <a:lnTo>
                  <a:pt x="81506" y="3607"/>
                </a:lnTo>
                <a:lnTo>
                  <a:pt x="85187" y="4099"/>
                </a:lnTo>
                <a:lnTo>
                  <a:pt x="88032" y="4754"/>
                </a:lnTo>
                <a:lnTo>
                  <a:pt x="84518" y="3442"/>
                </a:lnTo>
                <a:lnTo>
                  <a:pt x="80333" y="2295"/>
                </a:lnTo>
                <a:lnTo>
                  <a:pt x="75814" y="1311"/>
                </a:lnTo>
                <a:lnTo>
                  <a:pt x="71296" y="491"/>
                </a:lnTo>
                <a:lnTo>
                  <a:pt x="66944" y="165"/>
                </a:lnTo>
                <a:lnTo>
                  <a:pt x="6292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29"/>
          <p:cNvSpPr/>
          <p:nvPr/>
        </p:nvSpPr>
        <p:spPr>
          <a:xfrm>
            <a:off x="4337475" y="537593"/>
            <a:ext cx="397258" cy="292507"/>
          </a:xfrm>
          <a:custGeom>
            <a:rect b="b" l="l" r="r" t="t"/>
            <a:pathLst>
              <a:path extrusionOk="0" h="120000" w="120000">
                <a:moveTo>
                  <a:pt x="71807" y="36213"/>
                </a:moveTo>
                <a:lnTo>
                  <a:pt x="71001" y="36437"/>
                </a:lnTo>
                <a:lnTo>
                  <a:pt x="70684" y="36652"/>
                </a:lnTo>
                <a:lnTo>
                  <a:pt x="70203" y="36867"/>
                </a:lnTo>
                <a:lnTo>
                  <a:pt x="70037" y="37522"/>
                </a:lnTo>
                <a:lnTo>
                  <a:pt x="69721" y="38176"/>
                </a:lnTo>
                <a:lnTo>
                  <a:pt x="69556" y="38831"/>
                </a:lnTo>
                <a:lnTo>
                  <a:pt x="69556" y="39710"/>
                </a:lnTo>
                <a:lnTo>
                  <a:pt x="69721" y="41019"/>
                </a:lnTo>
                <a:lnTo>
                  <a:pt x="69879" y="41449"/>
                </a:lnTo>
                <a:lnTo>
                  <a:pt x="70203" y="42104"/>
                </a:lnTo>
                <a:lnTo>
                  <a:pt x="70684" y="42543"/>
                </a:lnTo>
                <a:lnTo>
                  <a:pt x="71166" y="42758"/>
                </a:lnTo>
                <a:lnTo>
                  <a:pt x="71483" y="42982"/>
                </a:lnTo>
                <a:lnTo>
                  <a:pt x="72612" y="42982"/>
                </a:lnTo>
                <a:lnTo>
                  <a:pt x="72929" y="42758"/>
                </a:lnTo>
                <a:lnTo>
                  <a:pt x="73734" y="42104"/>
                </a:lnTo>
                <a:lnTo>
                  <a:pt x="74375" y="41019"/>
                </a:lnTo>
                <a:lnTo>
                  <a:pt x="74540" y="40364"/>
                </a:lnTo>
                <a:lnTo>
                  <a:pt x="74540" y="39710"/>
                </a:lnTo>
                <a:lnTo>
                  <a:pt x="74540" y="39055"/>
                </a:lnTo>
                <a:lnTo>
                  <a:pt x="74375" y="38401"/>
                </a:lnTo>
                <a:lnTo>
                  <a:pt x="73734" y="37307"/>
                </a:lnTo>
                <a:lnTo>
                  <a:pt x="73411" y="36652"/>
                </a:lnTo>
                <a:lnTo>
                  <a:pt x="72929" y="36437"/>
                </a:lnTo>
                <a:lnTo>
                  <a:pt x="72289" y="36213"/>
                </a:lnTo>
                <a:close/>
                <a:moveTo>
                  <a:pt x="81604" y="35343"/>
                </a:moveTo>
                <a:lnTo>
                  <a:pt x="81122" y="35558"/>
                </a:lnTo>
                <a:lnTo>
                  <a:pt x="80640" y="35998"/>
                </a:lnTo>
                <a:lnTo>
                  <a:pt x="80158" y="36437"/>
                </a:lnTo>
                <a:lnTo>
                  <a:pt x="79834" y="37092"/>
                </a:lnTo>
                <a:lnTo>
                  <a:pt x="79518" y="37746"/>
                </a:lnTo>
                <a:lnTo>
                  <a:pt x="79353" y="38616"/>
                </a:lnTo>
                <a:lnTo>
                  <a:pt x="79194" y="39270"/>
                </a:lnTo>
                <a:lnTo>
                  <a:pt x="79353" y="40140"/>
                </a:lnTo>
                <a:lnTo>
                  <a:pt x="79518" y="40794"/>
                </a:lnTo>
                <a:lnTo>
                  <a:pt x="79834" y="41449"/>
                </a:lnTo>
                <a:lnTo>
                  <a:pt x="80158" y="42104"/>
                </a:lnTo>
                <a:lnTo>
                  <a:pt x="80640" y="42543"/>
                </a:lnTo>
                <a:lnTo>
                  <a:pt x="81122" y="42982"/>
                </a:lnTo>
                <a:lnTo>
                  <a:pt x="81604" y="43197"/>
                </a:lnTo>
                <a:lnTo>
                  <a:pt x="82726" y="43197"/>
                </a:lnTo>
                <a:lnTo>
                  <a:pt x="83373" y="42982"/>
                </a:lnTo>
                <a:lnTo>
                  <a:pt x="83855" y="42543"/>
                </a:lnTo>
                <a:lnTo>
                  <a:pt x="84172" y="42104"/>
                </a:lnTo>
                <a:lnTo>
                  <a:pt x="84654" y="41449"/>
                </a:lnTo>
                <a:lnTo>
                  <a:pt x="84819" y="40794"/>
                </a:lnTo>
                <a:lnTo>
                  <a:pt x="84977" y="40140"/>
                </a:lnTo>
                <a:lnTo>
                  <a:pt x="85136" y="39270"/>
                </a:lnTo>
                <a:lnTo>
                  <a:pt x="84977" y="38616"/>
                </a:lnTo>
                <a:lnTo>
                  <a:pt x="84819" y="37746"/>
                </a:lnTo>
                <a:lnTo>
                  <a:pt x="84654" y="37092"/>
                </a:lnTo>
                <a:lnTo>
                  <a:pt x="84172" y="36437"/>
                </a:lnTo>
                <a:lnTo>
                  <a:pt x="83855" y="35998"/>
                </a:lnTo>
                <a:lnTo>
                  <a:pt x="83373" y="35558"/>
                </a:lnTo>
                <a:lnTo>
                  <a:pt x="82726" y="35343"/>
                </a:lnTo>
                <a:close/>
                <a:moveTo>
                  <a:pt x="76144" y="44946"/>
                </a:moveTo>
                <a:lnTo>
                  <a:pt x="75339" y="45376"/>
                </a:lnTo>
                <a:lnTo>
                  <a:pt x="74698" y="45815"/>
                </a:lnTo>
                <a:lnTo>
                  <a:pt x="74216" y="46909"/>
                </a:lnTo>
                <a:lnTo>
                  <a:pt x="74058" y="47994"/>
                </a:lnTo>
                <a:lnTo>
                  <a:pt x="74216" y="49088"/>
                </a:lnTo>
                <a:lnTo>
                  <a:pt x="74698" y="49958"/>
                </a:lnTo>
                <a:lnTo>
                  <a:pt x="75339" y="50612"/>
                </a:lnTo>
                <a:lnTo>
                  <a:pt x="76144" y="50836"/>
                </a:lnTo>
                <a:lnTo>
                  <a:pt x="76943" y="50612"/>
                </a:lnTo>
                <a:lnTo>
                  <a:pt x="77590" y="49958"/>
                </a:lnTo>
                <a:lnTo>
                  <a:pt x="78072" y="49088"/>
                </a:lnTo>
                <a:lnTo>
                  <a:pt x="78230" y="47994"/>
                </a:lnTo>
                <a:lnTo>
                  <a:pt x="78072" y="46909"/>
                </a:lnTo>
                <a:lnTo>
                  <a:pt x="77590" y="45815"/>
                </a:lnTo>
                <a:lnTo>
                  <a:pt x="76943" y="45376"/>
                </a:lnTo>
                <a:lnTo>
                  <a:pt x="76144" y="44946"/>
                </a:lnTo>
                <a:close/>
                <a:moveTo>
                  <a:pt x="81280" y="52800"/>
                </a:moveTo>
                <a:lnTo>
                  <a:pt x="80798" y="53015"/>
                </a:lnTo>
                <a:lnTo>
                  <a:pt x="80316" y="53230"/>
                </a:lnTo>
                <a:lnTo>
                  <a:pt x="79834" y="53670"/>
                </a:lnTo>
                <a:lnTo>
                  <a:pt x="79518" y="54324"/>
                </a:lnTo>
                <a:lnTo>
                  <a:pt x="79353" y="54979"/>
                </a:lnTo>
                <a:lnTo>
                  <a:pt x="79194" y="55633"/>
                </a:lnTo>
                <a:lnTo>
                  <a:pt x="79194" y="56288"/>
                </a:lnTo>
                <a:lnTo>
                  <a:pt x="79194" y="56942"/>
                </a:lnTo>
                <a:lnTo>
                  <a:pt x="79353" y="57597"/>
                </a:lnTo>
                <a:lnTo>
                  <a:pt x="79518" y="58251"/>
                </a:lnTo>
                <a:lnTo>
                  <a:pt x="79834" y="58906"/>
                </a:lnTo>
                <a:lnTo>
                  <a:pt x="80316" y="59345"/>
                </a:lnTo>
                <a:lnTo>
                  <a:pt x="80798" y="59560"/>
                </a:lnTo>
                <a:lnTo>
                  <a:pt x="81280" y="59775"/>
                </a:lnTo>
                <a:lnTo>
                  <a:pt x="82244" y="59775"/>
                </a:lnTo>
                <a:lnTo>
                  <a:pt x="82726" y="59560"/>
                </a:lnTo>
                <a:lnTo>
                  <a:pt x="83208" y="59345"/>
                </a:lnTo>
                <a:lnTo>
                  <a:pt x="83690" y="58906"/>
                </a:lnTo>
                <a:lnTo>
                  <a:pt x="84013" y="58251"/>
                </a:lnTo>
                <a:lnTo>
                  <a:pt x="84172" y="57597"/>
                </a:lnTo>
                <a:lnTo>
                  <a:pt x="84337" y="56942"/>
                </a:lnTo>
                <a:lnTo>
                  <a:pt x="84495" y="56288"/>
                </a:lnTo>
                <a:lnTo>
                  <a:pt x="84337" y="55633"/>
                </a:lnTo>
                <a:lnTo>
                  <a:pt x="84172" y="54979"/>
                </a:lnTo>
                <a:lnTo>
                  <a:pt x="84013" y="54324"/>
                </a:lnTo>
                <a:lnTo>
                  <a:pt x="83690" y="53670"/>
                </a:lnTo>
                <a:lnTo>
                  <a:pt x="83208" y="53230"/>
                </a:lnTo>
                <a:lnTo>
                  <a:pt x="82726" y="53015"/>
                </a:lnTo>
                <a:lnTo>
                  <a:pt x="82244" y="52800"/>
                </a:lnTo>
                <a:close/>
                <a:moveTo>
                  <a:pt x="72289" y="52800"/>
                </a:moveTo>
                <a:lnTo>
                  <a:pt x="71648" y="53015"/>
                </a:lnTo>
                <a:lnTo>
                  <a:pt x="71166" y="53230"/>
                </a:lnTo>
                <a:lnTo>
                  <a:pt x="70684" y="53670"/>
                </a:lnTo>
                <a:lnTo>
                  <a:pt x="70203" y="54109"/>
                </a:lnTo>
                <a:lnTo>
                  <a:pt x="69879" y="54763"/>
                </a:lnTo>
                <a:lnTo>
                  <a:pt x="69556" y="55418"/>
                </a:lnTo>
                <a:lnTo>
                  <a:pt x="69397" y="56072"/>
                </a:lnTo>
                <a:lnTo>
                  <a:pt x="69239" y="56942"/>
                </a:lnTo>
                <a:lnTo>
                  <a:pt x="69397" y="57597"/>
                </a:lnTo>
                <a:lnTo>
                  <a:pt x="69556" y="58466"/>
                </a:lnTo>
                <a:lnTo>
                  <a:pt x="69879" y="59121"/>
                </a:lnTo>
                <a:lnTo>
                  <a:pt x="70203" y="59560"/>
                </a:lnTo>
                <a:lnTo>
                  <a:pt x="70684" y="60215"/>
                </a:lnTo>
                <a:lnTo>
                  <a:pt x="71166" y="60430"/>
                </a:lnTo>
                <a:lnTo>
                  <a:pt x="71648" y="60654"/>
                </a:lnTo>
                <a:lnTo>
                  <a:pt x="72289" y="60869"/>
                </a:lnTo>
                <a:lnTo>
                  <a:pt x="72771" y="60654"/>
                </a:lnTo>
                <a:lnTo>
                  <a:pt x="73411" y="60430"/>
                </a:lnTo>
                <a:lnTo>
                  <a:pt x="73893" y="60215"/>
                </a:lnTo>
                <a:lnTo>
                  <a:pt x="74216" y="59560"/>
                </a:lnTo>
                <a:lnTo>
                  <a:pt x="74698" y="59121"/>
                </a:lnTo>
                <a:lnTo>
                  <a:pt x="74857" y="58466"/>
                </a:lnTo>
                <a:lnTo>
                  <a:pt x="75022" y="57597"/>
                </a:lnTo>
                <a:lnTo>
                  <a:pt x="75180" y="56942"/>
                </a:lnTo>
                <a:lnTo>
                  <a:pt x="75022" y="56072"/>
                </a:lnTo>
                <a:lnTo>
                  <a:pt x="74857" y="55418"/>
                </a:lnTo>
                <a:lnTo>
                  <a:pt x="74698" y="54763"/>
                </a:lnTo>
                <a:lnTo>
                  <a:pt x="74216" y="54109"/>
                </a:lnTo>
                <a:lnTo>
                  <a:pt x="73893" y="53670"/>
                </a:lnTo>
                <a:lnTo>
                  <a:pt x="73411" y="53230"/>
                </a:lnTo>
                <a:lnTo>
                  <a:pt x="72771" y="53015"/>
                </a:lnTo>
                <a:lnTo>
                  <a:pt x="72289" y="52800"/>
                </a:lnTo>
                <a:close/>
                <a:moveTo>
                  <a:pt x="18478" y="56942"/>
                </a:moveTo>
                <a:lnTo>
                  <a:pt x="17349" y="58690"/>
                </a:lnTo>
                <a:lnTo>
                  <a:pt x="16550" y="59999"/>
                </a:lnTo>
                <a:lnTo>
                  <a:pt x="14299" y="63272"/>
                </a:lnTo>
                <a:lnTo>
                  <a:pt x="13975" y="60430"/>
                </a:lnTo>
                <a:lnTo>
                  <a:pt x="13817" y="58906"/>
                </a:lnTo>
                <a:lnTo>
                  <a:pt x="13493" y="57597"/>
                </a:lnTo>
                <a:lnTo>
                  <a:pt x="18478" y="56942"/>
                </a:lnTo>
                <a:close/>
                <a:moveTo>
                  <a:pt x="76303" y="61084"/>
                </a:moveTo>
                <a:lnTo>
                  <a:pt x="75662" y="61309"/>
                </a:lnTo>
                <a:lnTo>
                  <a:pt x="75180" y="61524"/>
                </a:lnTo>
                <a:lnTo>
                  <a:pt x="74698" y="61963"/>
                </a:lnTo>
                <a:lnTo>
                  <a:pt x="74216" y="62393"/>
                </a:lnTo>
                <a:lnTo>
                  <a:pt x="73734" y="63048"/>
                </a:lnTo>
                <a:lnTo>
                  <a:pt x="73576" y="63702"/>
                </a:lnTo>
                <a:lnTo>
                  <a:pt x="73411" y="64581"/>
                </a:lnTo>
                <a:lnTo>
                  <a:pt x="73253" y="65236"/>
                </a:lnTo>
                <a:lnTo>
                  <a:pt x="73411" y="66105"/>
                </a:lnTo>
                <a:lnTo>
                  <a:pt x="73576" y="66975"/>
                </a:lnTo>
                <a:lnTo>
                  <a:pt x="73734" y="67630"/>
                </a:lnTo>
                <a:lnTo>
                  <a:pt x="74216" y="68284"/>
                </a:lnTo>
                <a:lnTo>
                  <a:pt x="74698" y="68723"/>
                </a:lnTo>
                <a:lnTo>
                  <a:pt x="75180" y="69163"/>
                </a:lnTo>
                <a:lnTo>
                  <a:pt x="75662" y="69378"/>
                </a:lnTo>
                <a:lnTo>
                  <a:pt x="76943" y="69378"/>
                </a:lnTo>
                <a:lnTo>
                  <a:pt x="77425" y="69163"/>
                </a:lnTo>
                <a:lnTo>
                  <a:pt x="77907" y="68723"/>
                </a:lnTo>
                <a:lnTo>
                  <a:pt x="78389" y="68284"/>
                </a:lnTo>
                <a:lnTo>
                  <a:pt x="78871" y="67630"/>
                </a:lnTo>
                <a:lnTo>
                  <a:pt x="79036" y="66975"/>
                </a:lnTo>
                <a:lnTo>
                  <a:pt x="79194" y="66105"/>
                </a:lnTo>
                <a:lnTo>
                  <a:pt x="79353" y="65236"/>
                </a:lnTo>
                <a:lnTo>
                  <a:pt x="79194" y="64581"/>
                </a:lnTo>
                <a:lnTo>
                  <a:pt x="79036" y="63702"/>
                </a:lnTo>
                <a:lnTo>
                  <a:pt x="78871" y="63048"/>
                </a:lnTo>
                <a:lnTo>
                  <a:pt x="78389" y="62393"/>
                </a:lnTo>
                <a:lnTo>
                  <a:pt x="77907" y="61963"/>
                </a:lnTo>
                <a:lnTo>
                  <a:pt x="77425" y="61524"/>
                </a:lnTo>
                <a:lnTo>
                  <a:pt x="76943" y="61309"/>
                </a:lnTo>
                <a:lnTo>
                  <a:pt x="76303" y="61084"/>
                </a:lnTo>
                <a:close/>
                <a:moveTo>
                  <a:pt x="25865" y="56727"/>
                </a:moveTo>
                <a:lnTo>
                  <a:pt x="25383" y="57157"/>
                </a:lnTo>
                <a:lnTo>
                  <a:pt x="23456" y="59775"/>
                </a:lnTo>
                <a:lnTo>
                  <a:pt x="21686" y="62393"/>
                </a:lnTo>
                <a:lnTo>
                  <a:pt x="17996" y="68069"/>
                </a:lnTo>
                <a:lnTo>
                  <a:pt x="16068" y="70902"/>
                </a:lnTo>
                <a:lnTo>
                  <a:pt x="14939" y="72650"/>
                </a:lnTo>
                <a:lnTo>
                  <a:pt x="13975" y="74399"/>
                </a:lnTo>
                <a:lnTo>
                  <a:pt x="14299" y="67630"/>
                </a:lnTo>
                <a:lnTo>
                  <a:pt x="14781" y="67414"/>
                </a:lnTo>
                <a:lnTo>
                  <a:pt x="15263" y="66975"/>
                </a:lnTo>
                <a:lnTo>
                  <a:pt x="16385" y="65890"/>
                </a:lnTo>
                <a:lnTo>
                  <a:pt x="17996" y="63487"/>
                </a:lnTo>
                <a:lnTo>
                  <a:pt x="20240" y="60215"/>
                </a:lnTo>
                <a:lnTo>
                  <a:pt x="21204" y="59121"/>
                </a:lnTo>
                <a:lnTo>
                  <a:pt x="21851" y="57812"/>
                </a:lnTo>
                <a:lnTo>
                  <a:pt x="22168" y="57381"/>
                </a:lnTo>
                <a:lnTo>
                  <a:pt x="22168" y="56727"/>
                </a:lnTo>
                <a:close/>
                <a:moveTo>
                  <a:pt x="81280" y="70472"/>
                </a:moveTo>
                <a:lnTo>
                  <a:pt x="80798" y="70687"/>
                </a:lnTo>
                <a:lnTo>
                  <a:pt x="80316" y="70902"/>
                </a:lnTo>
                <a:lnTo>
                  <a:pt x="79834" y="71341"/>
                </a:lnTo>
                <a:lnTo>
                  <a:pt x="79518" y="71781"/>
                </a:lnTo>
                <a:lnTo>
                  <a:pt x="79194" y="72435"/>
                </a:lnTo>
                <a:lnTo>
                  <a:pt x="79036" y="73090"/>
                </a:lnTo>
                <a:lnTo>
                  <a:pt x="78871" y="74175"/>
                </a:lnTo>
                <a:lnTo>
                  <a:pt x="79036" y="75268"/>
                </a:lnTo>
                <a:lnTo>
                  <a:pt x="79518" y="76362"/>
                </a:lnTo>
                <a:lnTo>
                  <a:pt x="80158" y="77017"/>
                </a:lnTo>
                <a:lnTo>
                  <a:pt x="80640" y="77447"/>
                </a:lnTo>
                <a:lnTo>
                  <a:pt x="82244" y="77447"/>
                </a:lnTo>
                <a:lnTo>
                  <a:pt x="82891" y="77017"/>
                </a:lnTo>
                <a:lnTo>
                  <a:pt x="83373" y="76578"/>
                </a:lnTo>
                <a:lnTo>
                  <a:pt x="83531" y="76362"/>
                </a:lnTo>
                <a:lnTo>
                  <a:pt x="84013" y="75708"/>
                </a:lnTo>
                <a:lnTo>
                  <a:pt x="84172" y="74829"/>
                </a:lnTo>
                <a:lnTo>
                  <a:pt x="84337" y="73744"/>
                </a:lnTo>
                <a:lnTo>
                  <a:pt x="84013" y="72650"/>
                </a:lnTo>
                <a:lnTo>
                  <a:pt x="83531" y="71557"/>
                </a:lnTo>
                <a:lnTo>
                  <a:pt x="82891" y="70902"/>
                </a:lnTo>
                <a:lnTo>
                  <a:pt x="82409" y="70472"/>
                </a:lnTo>
                <a:close/>
                <a:moveTo>
                  <a:pt x="72447" y="71557"/>
                </a:moveTo>
                <a:lnTo>
                  <a:pt x="71807" y="71781"/>
                </a:lnTo>
                <a:lnTo>
                  <a:pt x="71325" y="71996"/>
                </a:lnTo>
                <a:lnTo>
                  <a:pt x="70519" y="72866"/>
                </a:lnTo>
                <a:lnTo>
                  <a:pt x="70037" y="73744"/>
                </a:lnTo>
                <a:lnTo>
                  <a:pt x="69721" y="74829"/>
                </a:lnTo>
                <a:lnTo>
                  <a:pt x="69879" y="76138"/>
                </a:lnTo>
                <a:lnTo>
                  <a:pt x="70037" y="77017"/>
                </a:lnTo>
                <a:lnTo>
                  <a:pt x="70519" y="77671"/>
                </a:lnTo>
                <a:lnTo>
                  <a:pt x="71001" y="78102"/>
                </a:lnTo>
                <a:lnTo>
                  <a:pt x="71648" y="78326"/>
                </a:lnTo>
                <a:lnTo>
                  <a:pt x="71648" y="78541"/>
                </a:lnTo>
                <a:lnTo>
                  <a:pt x="72612" y="78541"/>
                </a:lnTo>
                <a:lnTo>
                  <a:pt x="73576" y="78326"/>
                </a:lnTo>
                <a:lnTo>
                  <a:pt x="74058" y="78102"/>
                </a:lnTo>
                <a:lnTo>
                  <a:pt x="74375" y="77447"/>
                </a:lnTo>
                <a:lnTo>
                  <a:pt x="74857" y="76793"/>
                </a:lnTo>
                <a:lnTo>
                  <a:pt x="75022" y="75923"/>
                </a:lnTo>
                <a:lnTo>
                  <a:pt x="75180" y="75053"/>
                </a:lnTo>
                <a:lnTo>
                  <a:pt x="75022" y="74175"/>
                </a:lnTo>
                <a:lnTo>
                  <a:pt x="74857" y="73305"/>
                </a:lnTo>
                <a:lnTo>
                  <a:pt x="74540" y="72866"/>
                </a:lnTo>
                <a:lnTo>
                  <a:pt x="74058" y="72211"/>
                </a:lnTo>
                <a:lnTo>
                  <a:pt x="73576" y="71781"/>
                </a:lnTo>
                <a:lnTo>
                  <a:pt x="72929" y="71557"/>
                </a:lnTo>
                <a:close/>
                <a:moveTo>
                  <a:pt x="77266" y="79635"/>
                </a:moveTo>
                <a:lnTo>
                  <a:pt x="76784" y="79850"/>
                </a:lnTo>
                <a:lnTo>
                  <a:pt x="76303" y="80065"/>
                </a:lnTo>
                <a:lnTo>
                  <a:pt x="75821" y="80289"/>
                </a:lnTo>
                <a:lnTo>
                  <a:pt x="75504" y="80720"/>
                </a:lnTo>
                <a:lnTo>
                  <a:pt x="75022" y="81598"/>
                </a:lnTo>
                <a:lnTo>
                  <a:pt x="74857" y="82468"/>
                </a:lnTo>
                <a:lnTo>
                  <a:pt x="74698" y="83338"/>
                </a:lnTo>
                <a:lnTo>
                  <a:pt x="74698" y="84216"/>
                </a:lnTo>
                <a:lnTo>
                  <a:pt x="75022" y="85086"/>
                </a:lnTo>
                <a:lnTo>
                  <a:pt x="75504" y="85956"/>
                </a:lnTo>
                <a:lnTo>
                  <a:pt x="75986" y="86395"/>
                </a:lnTo>
                <a:lnTo>
                  <a:pt x="76626" y="86835"/>
                </a:lnTo>
                <a:lnTo>
                  <a:pt x="78230" y="86835"/>
                </a:lnTo>
                <a:lnTo>
                  <a:pt x="78554" y="86395"/>
                </a:lnTo>
                <a:lnTo>
                  <a:pt x="79194" y="85956"/>
                </a:lnTo>
                <a:lnTo>
                  <a:pt x="79518" y="85301"/>
                </a:lnTo>
                <a:lnTo>
                  <a:pt x="79834" y="84216"/>
                </a:lnTo>
                <a:lnTo>
                  <a:pt x="79834" y="83338"/>
                </a:lnTo>
                <a:lnTo>
                  <a:pt x="79834" y="82683"/>
                </a:lnTo>
                <a:lnTo>
                  <a:pt x="79676" y="81814"/>
                </a:lnTo>
                <a:lnTo>
                  <a:pt x="79194" y="80720"/>
                </a:lnTo>
                <a:lnTo>
                  <a:pt x="78712" y="80289"/>
                </a:lnTo>
                <a:lnTo>
                  <a:pt x="78230" y="80065"/>
                </a:lnTo>
                <a:lnTo>
                  <a:pt x="77748" y="79850"/>
                </a:lnTo>
                <a:lnTo>
                  <a:pt x="77266" y="79635"/>
                </a:lnTo>
                <a:close/>
                <a:moveTo>
                  <a:pt x="27146" y="56727"/>
                </a:moveTo>
                <a:lnTo>
                  <a:pt x="31325" y="57157"/>
                </a:lnTo>
                <a:lnTo>
                  <a:pt x="31166" y="59345"/>
                </a:lnTo>
                <a:lnTo>
                  <a:pt x="31166" y="61739"/>
                </a:lnTo>
                <a:lnTo>
                  <a:pt x="30684" y="61739"/>
                </a:lnTo>
                <a:lnTo>
                  <a:pt x="29556" y="62393"/>
                </a:lnTo>
                <a:lnTo>
                  <a:pt x="28915" y="63487"/>
                </a:lnTo>
                <a:lnTo>
                  <a:pt x="27469" y="65890"/>
                </a:lnTo>
                <a:lnTo>
                  <a:pt x="22650" y="73959"/>
                </a:lnTo>
                <a:lnTo>
                  <a:pt x="20406" y="77017"/>
                </a:lnTo>
                <a:lnTo>
                  <a:pt x="18154" y="80289"/>
                </a:lnTo>
                <a:lnTo>
                  <a:pt x="15903" y="83777"/>
                </a:lnTo>
                <a:lnTo>
                  <a:pt x="14781" y="85526"/>
                </a:lnTo>
                <a:lnTo>
                  <a:pt x="13975" y="87265"/>
                </a:lnTo>
                <a:lnTo>
                  <a:pt x="13975" y="78326"/>
                </a:lnTo>
                <a:lnTo>
                  <a:pt x="14781" y="77887"/>
                </a:lnTo>
                <a:lnTo>
                  <a:pt x="15745" y="77232"/>
                </a:lnTo>
                <a:lnTo>
                  <a:pt x="16550" y="76362"/>
                </a:lnTo>
                <a:lnTo>
                  <a:pt x="17349" y="75053"/>
                </a:lnTo>
                <a:lnTo>
                  <a:pt x="18636" y="72866"/>
                </a:lnTo>
                <a:lnTo>
                  <a:pt x="19924" y="70687"/>
                </a:lnTo>
                <a:lnTo>
                  <a:pt x="23614" y="65236"/>
                </a:lnTo>
                <a:lnTo>
                  <a:pt x="25542" y="62393"/>
                </a:lnTo>
                <a:lnTo>
                  <a:pt x="27469" y="59775"/>
                </a:lnTo>
                <a:lnTo>
                  <a:pt x="27793" y="59345"/>
                </a:lnTo>
                <a:lnTo>
                  <a:pt x="27951" y="58906"/>
                </a:lnTo>
                <a:lnTo>
                  <a:pt x="27951" y="58466"/>
                </a:lnTo>
                <a:lnTo>
                  <a:pt x="27793" y="57812"/>
                </a:lnTo>
                <a:lnTo>
                  <a:pt x="27628" y="57157"/>
                </a:lnTo>
                <a:lnTo>
                  <a:pt x="27146" y="56727"/>
                </a:lnTo>
                <a:close/>
                <a:moveTo>
                  <a:pt x="80798" y="87050"/>
                </a:moveTo>
                <a:lnTo>
                  <a:pt x="80316" y="87265"/>
                </a:lnTo>
                <a:lnTo>
                  <a:pt x="79834" y="87704"/>
                </a:lnTo>
                <a:lnTo>
                  <a:pt x="79353" y="88144"/>
                </a:lnTo>
                <a:lnTo>
                  <a:pt x="79036" y="88574"/>
                </a:lnTo>
                <a:lnTo>
                  <a:pt x="78871" y="89228"/>
                </a:lnTo>
                <a:lnTo>
                  <a:pt x="78712" y="89883"/>
                </a:lnTo>
                <a:lnTo>
                  <a:pt x="78712" y="90537"/>
                </a:lnTo>
                <a:lnTo>
                  <a:pt x="78712" y="91416"/>
                </a:lnTo>
                <a:lnTo>
                  <a:pt x="78871" y="92071"/>
                </a:lnTo>
                <a:lnTo>
                  <a:pt x="79036" y="92725"/>
                </a:lnTo>
                <a:lnTo>
                  <a:pt x="79353" y="93156"/>
                </a:lnTo>
                <a:lnTo>
                  <a:pt x="79834" y="93595"/>
                </a:lnTo>
                <a:lnTo>
                  <a:pt x="80316" y="94034"/>
                </a:lnTo>
                <a:lnTo>
                  <a:pt x="80798" y="94249"/>
                </a:lnTo>
                <a:lnTo>
                  <a:pt x="81762" y="94249"/>
                </a:lnTo>
                <a:lnTo>
                  <a:pt x="82409" y="94034"/>
                </a:lnTo>
                <a:lnTo>
                  <a:pt x="82726" y="93595"/>
                </a:lnTo>
                <a:lnTo>
                  <a:pt x="83208" y="93156"/>
                </a:lnTo>
                <a:lnTo>
                  <a:pt x="83531" y="92725"/>
                </a:lnTo>
                <a:lnTo>
                  <a:pt x="83690" y="92071"/>
                </a:lnTo>
                <a:lnTo>
                  <a:pt x="83855" y="91416"/>
                </a:lnTo>
                <a:lnTo>
                  <a:pt x="84013" y="90537"/>
                </a:lnTo>
                <a:lnTo>
                  <a:pt x="83855" y="89883"/>
                </a:lnTo>
                <a:lnTo>
                  <a:pt x="83690" y="89228"/>
                </a:lnTo>
                <a:lnTo>
                  <a:pt x="83531" y="88574"/>
                </a:lnTo>
                <a:lnTo>
                  <a:pt x="83208" y="88144"/>
                </a:lnTo>
                <a:lnTo>
                  <a:pt x="82726" y="87704"/>
                </a:lnTo>
                <a:lnTo>
                  <a:pt x="82409" y="87265"/>
                </a:lnTo>
                <a:lnTo>
                  <a:pt x="81762" y="87050"/>
                </a:lnTo>
                <a:close/>
                <a:moveTo>
                  <a:pt x="72289" y="88144"/>
                </a:moveTo>
                <a:lnTo>
                  <a:pt x="71648" y="88359"/>
                </a:lnTo>
                <a:lnTo>
                  <a:pt x="71001" y="88574"/>
                </a:lnTo>
                <a:lnTo>
                  <a:pt x="70361" y="89228"/>
                </a:lnTo>
                <a:lnTo>
                  <a:pt x="70037" y="89883"/>
                </a:lnTo>
                <a:lnTo>
                  <a:pt x="69721" y="90762"/>
                </a:lnTo>
                <a:lnTo>
                  <a:pt x="69721" y="91631"/>
                </a:lnTo>
                <a:lnTo>
                  <a:pt x="69721" y="92725"/>
                </a:lnTo>
                <a:lnTo>
                  <a:pt x="69879" y="93380"/>
                </a:lnTo>
                <a:lnTo>
                  <a:pt x="70203" y="93810"/>
                </a:lnTo>
                <a:lnTo>
                  <a:pt x="71001" y="94680"/>
                </a:lnTo>
                <a:lnTo>
                  <a:pt x="71483" y="95119"/>
                </a:lnTo>
                <a:lnTo>
                  <a:pt x="72289" y="95334"/>
                </a:lnTo>
                <a:lnTo>
                  <a:pt x="72929" y="95119"/>
                </a:lnTo>
                <a:lnTo>
                  <a:pt x="73576" y="94680"/>
                </a:lnTo>
                <a:lnTo>
                  <a:pt x="74375" y="93810"/>
                </a:lnTo>
                <a:lnTo>
                  <a:pt x="74540" y="93380"/>
                </a:lnTo>
                <a:lnTo>
                  <a:pt x="74698" y="92725"/>
                </a:lnTo>
                <a:lnTo>
                  <a:pt x="74857" y="91631"/>
                </a:lnTo>
                <a:lnTo>
                  <a:pt x="74698" y="90762"/>
                </a:lnTo>
                <a:lnTo>
                  <a:pt x="74540" y="89883"/>
                </a:lnTo>
                <a:lnTo>
                  <a:pt x="74058" y="89228"/>
                </a:lnTo>
                <a:lnTo>
                  <a:pt x="73576" y="88574"/>
                </a:lnTo>
                <a:lnTo>
                  <a:pt x="72929" y="88359"/>
                </a:lnTo>
                <a:lnTo>
                  <a:pt x="72289" y="88144"/>
                </a:lnTo>
                <a:close/>
                <a:moveTo>
                  <a:pt x="31001" y="66105"/>
                </a:moveTo>
                <a:lnTo>
                  <a:pt x="30843" y="72435"/>
                </a:lnTo>
                <a:lnTo>
                  <a:pt x="30203" y="72866"/>
                </a:lnTo>
                <a:lnTo>
                  <a:pt x="29556" y="73305"/>
                </a:lnTo>
                <a:lnTo>
                  <a:pt x="29074" y="74175"/>
                </a:lnTo>
                <a:lnTo>
                  <a:pt x="28592" y="74829"/>
                </a:lnTo>
                <a:lnTo>
                  <a:pt x="26987" y="78541"/>
                </a:lnTo>
                <a:lnTo>
                  <a:pt x="24578" y="83562"/>
                </a:lnTo>
                <a:lnTo>
                  <a:pt x="23297" y="85956"/>
                </a:lnTo>
                <a:lnTo>
                  <a:pt x="21851" y="88359"/>
                </a:lnTo>
                <a:lnTo>
                  <a:pt x="20722" y="89453"/>
                </a:lnTo>
                <a:lnTo>
                  <a:pt x="19600" y="90537"/>
                </a:lnTo>
                <a:lnTo>
                  <a:pt x="17190" y="93156"/>
                </a:lnTo>
                <a:lnTo>
                  <a:pt x="16068" y="94680"/>
                </a:lnTo>
                <a:lnTo>
                  <a:pt x="14939" y="95989"/>
                </a:lnTo>
                <a:lnTo>
                  <a:pt x="14140" y="97737"/>
                </a:lnTo>
                <a:lnTo>
                  <a:pt x="13659" y="99261"/>
                </a:lnTo>
                <a:lnTo>
                  <a:pt x="13975" y="94465"/>
                </a:lnTo>
                <a:lnTo>
                  <a:pt x="13975" y="89668"/>
                </a:lnTo>
                <a:lnTo>
                  <a:pt x="15421" y="88798"/>
                </a:lnTo>
                <a:lnTo>
                  <a:pt x="16867" y="87704"/>
                </a:lnTo>
                <a:lnTo>
                  <a:pt x="18154" y="86180"/>
                </a:lnTo>
                <a:lnTo>
                  <a:pt x="19442" y="84647"/>
                </a:lnTo>
                <a:lnTo>
                  <a:pt x="21851" y="81159"/>
                </a:lnTo>
                <a:lnTo>
                  <a:pt x="23937" y="77887"/>
                </a:lnTo>
                <a:lnTo>
                  <a:pt x="26506" y="73959"/>
                </a:lnTo>
                <a:lnTo>
                  <a:pt x="28915" y="69817"/>
                </a:lnTo>
                <a:lnTo>
                  <a:pt x="30037" y="68069"/>
                </a:lnTo>
                <a:lnTo>
                  <a:pt x="31001" y="66105"/>
                </a:lnTo>
                <a:close/>
                <a:moveTo>
                  <a:pt x="112447" y="56072"/>
                </a:moveTo>
                <a:lnTo>
                  <a:pt x="112289" y="58036"/>
                </a:lnTo>
                <a:lnTo>
                  <a:pt x="112289" y="59999"/>
                </a:lnTo>
                <a:lnTo>
                  <a:pt x="112447" y="64142"/>
                </a:lnTo>
                <a:lnTo>
                  <a:pt x="112289" y="70687"/>
                </a:lnTo>
                <a:lnTo>
                  <a:pt x="112124" y="77232"/>
                </a:lnTo>
                <a:lnTo>
                  <a:pt x="111807" y="82907"/>
                </a:lnTo>
                <a:lnTo>
                  <a:pt x="111642" y="88574"/>
                </a:lnTo>
                <a:lnTo>
                  <a:pt x="111642" y="94034"/>
                </a:lnTo>
                <a:lnTo>
                  <a:pt x="111807" y="99701"/>
                </a:lnTo>
                <a:lnTo>
                  <a:pt x="108110" y="100355"/>
                </a:lnTo>
                <a:lnTo>
                  <a:pt x="108433" y="94034"/>
                </a:lnTo>
                <a:lnTo>
                  <a:pt x="108592" y="87489"/>
                </a:lnTo>
                <a:lnTo>
                  <a:pt x="108750" y="74399"/>
                </a:lnTo>
                <a:lnTo>
                  <a:pt x="108750" y="68069"/>
                </a:lnTo>
                <a:lnTo>
                  <a:pt x="108592" y="61739"/>
                </a:lnTo>
                <a:lnTo>
                  <a:pt x="108592" y="59121"/>
                </a:lnTo>
                <a:lnTo>
                  <a:pt x="108433" y="57812"/>
                </a:lnTo>
                <a:lnTo>
                  <a:pt x="108268" y="56503"/>
                </a:lnTo>
                <a:lnTo>
                  <a:pt x="110361" y="56288"/>
                </a:lnTo>
                <a:lnTo>
                  <a:pt x="112447" y="56072"/>
                </a:lnTo>
                <a:close/>
                <a:moveTo>
                  <a:pt x="66987" y="29892"/>
                </a:moveTo>
                <a:lnTo>
                  <a:pt x="68757" y="30546"/>
                </a:lnTo>
                <a:lnTo>
                  <a:pt x="70519" y="30762"/>
                </a:lnTo>
                <a:lnTo>
                  <a:pt x="72289" y="30546"/>
                </a:lnTo>
                <a:lnTo>
                  <a:pt x="74216" y="30546"/>
                </a:lnTo>
                <a:lnTo>
                  <a:pt x="74058" y="30977"/>
                </a:lnTo>
                <a:lnTo>
                  <a:pt x="74058" y="31631"/>
                </a:lnTo>
                <a:lnTo>
                  <a:pt x="74216" y="32510"/>
                </a:lnTo>
                <a:lnTo>
                  <a:pt x="74375" y="33164"/>
                </a:lnTo>
                <a:lnTo>
                  <a:pt x="74698" y="33819"/>
                </a:lnTo>
                <a:lnTo>
                  <a:pt x="75180" y="34249"/>
                </a:lnTo>
                <a:lnTo>
                  <a:pt x="75821" y="34689"/>
                </a:lnTo>
                <a:lnTo>
                  <a:pt x="76626" y="34689"/>
                </a:lnTo>
                <a:lnTo>
                  <a:pt x="77266" y="34249"/>
                </a:lnTo>
                <a:lnTo>
                  <a:pt x="77907" y="33819"/>
                </a:lnTo>
                <a:lnTo>
                  <a:pt x="78230" y="33380"/>
                </a:lnTo>
                <a:lnTo>
                  <a:pt x="78389" y="32725"/>
                </a:lnTo>
                <a:lnTo>
                  <a:pt x="78554" y="31631"/>
                </a:lnTo>
                <a:lnTo>
                  <a:pt x="78389" y="30762"/>
                </a:lnTo>
                <a:lnTo>
                  <a:pt x="78389" y="30322"/>
                </a:lnTo>
                <a:lnTo>
                  <a:pt x="84654" y="30322"/>
                </a:lnTo>
                <a:lnTo>
                  <a:pt x="84654" y="32510"/>
                </a:lnTo>
                <a:lnTo>
                  <a:pt x="84819" y="34249"/>
                </a:lnTo>
                <a:lnTo>
                  <a:pt x="85136" y="39270"/>
                </a:lnTo>
                <a:lnTo>
                  <a:pt x="85618" y="44291"/>
                </a:lnTo>
                <a:lnTo>
                  <a:pt x="85783" y="49303"/>
                </a:lnTo>
                <a:lnTo>
                  <a:pt x="85783" y="54324"/>
                </a:lnTo>
                <a:lnTo>
                  <a:pt x="85459" y="66320"/>
                </a:lnTo>
                <a:lnTo>
                  <a:pt x="85136" y="78102"/>
                </a:lnTo>
                <a:lnTo>
                  <a:pt x="85136" y="83562"/>
                </a:lnTo>
                <a:lnTo>
                  <a:pt x="85136" y="89013"/>
                </a:lnTo>
                <a:lnTo>
                  <a:pt x="85136" y="99701"/>
                </a:lnTo>
                <a:lnTo>
                  <a:pt x="82244" y="99485"/>
                </a:lnTo>
                <a:lnTo>
                  <a:pt x="79353" y="99485"/>
                </a:lnTo>
                <a:lnTo>
                  <a:pt x="79353" y="98831"/>
                </a:lnTo>
                <a:lnTo>
                  <a:pt x="79353" y="97952"/>
                </a:lnTo>
                <a:lnTo>
                  <a:pt x="79194" y="97298"/>
                </a:lnTo>
                <a:lnTo>
                  <a:pt x="78871" y="96643"/>
                </a:lnTo>
                <a:lnTo>
                  <a:pt x="78554" y="96213"/>
                </a:lnTo>
                <a:lnTo>
                  <a:pt x="78230" y="95774"/>
                </a:lnTo>
                <a:lnTo>
                  <a:pt x="77748" y="95334"/>
                </a:lnTo>
                <a:lnTo>
                  <a:pt x="77266" y="95119"/>
                </a:lnTo>
                <a:lnTo>
                  <a:pt x="76144" y="95119"/>
                </a:lnTo>
                <a:lnTo>
                  <a:pt x="75662" y="95334"/>
                </a:lnTo>
                <a:lnTo>
                  <a:pt x="75180" y="95774"/>
                </a:lnTo>
                <a:lnTo>
                  <a:pt x="74857" y="96213"/>
                </a:lnTo>
                <a:lnTo>
                  <a:pt x="74540" y="96643"/>
                </a:lnTo>
                <a:lnTo>
                  <a:pt x="74216" y="97298"/>
                </a:lnTo>
                <a:lnTo>
                  <a:pt x="74058" y="97952"/>
                </a:lnTo>
                <a:lnTo>
                  <a:pt x="74058" y="98831"/>
                </a:lnTo>
                <a:lnTo>
                  <a:pt x="74216" y="99701"/>
                </a:lnTo>
                <a:lnTo>
                  <a:pt x="71648" y="99916"/>
                </a:lnTo>
                <a:lnTo>
                  <a:pt x="69074" y="100570"/>
                </a:lnTo>
                <a:lnTo>
                  <a:pt x="68757" y="97298"/>
                </a:lnTo>
                <a:lnTo>
                  <a:pt x="68433" y="94034"/>
                </a:lnTo>
                <a:lnTo>
                  <a:pt x="68275" y="87489"/>
                </a:lnTo>
                <a:lnTo>
                  <a:pt x="68110" y="74614"/>
                </a:lnTo>
                <a:lnTo>
                  <a:pt x="68110" y="65011"/>
                </a:lnTo>
                <a:lnTo>
                  <a:pt x="67951" y="60215"/>
                </a:lnTo>
                <a:lnTo>
                  <a:pt x="67793" y="55633"/>
                </a:lnTo>
                <a:lnTo>
                  <a:pt x="67146" y="40364"/>
                </a:lnTo>
                <a:lnTo>
                  <a:pt x="66987" y="33164"/>
                </a:lnTo>
                <a:lnTo>
                  <a:pt x="66987" y="29892"/>
                </a:lnTo>
                <a:close/>
                <a:moveTo>
                  <a:pt x="105859" y="56503"/>
                </a:moveTo>
                <a:lnTo>
                  <a:pt x="105859" y="57812"/>
                </a:lnTo>
                <a:lnTo>
                  <a:pt x="105859" y="59121"/>
                </a:lnTo>
                <a:lnTo>
                  <a:pt x="106024" y="61739"/>
                </a:lnTo>
                <a:lnTo>
                  <a:pt x="106024" y="68069"/>
                </a:lnTo>
                <a:lnTo>
                  <a:pt x="105859" y="74399"/>
                </a:lnTo>
                <a:lnTo>
                  <a:pt x="105700" y="80944"/>
                </a:lnTo>
                <a:lnTo>
                  <a:pt x="105377" y="87489"/>
                </a:lnTo>
                <a:lnTo>
                  <a:pt x="105218" y="94034"/>
                </a:lnTo>
                <a:lnTo>
                  <a:pt x="105218" y="97298"/>
                </a:lnTo>
                <a:lnTo>
                  <a:pt x="105377" y="100570"/>
                </a:lnTo>
                <a:lnTo>
                  <a:pt x="103772" y="100570"/>
                </a:lnTo>
                <a:lnTo>
                  <a:pt x="103931" y="100140"/>
                </a:lnTo>
                <a:lnTo>
                  <a:pt x="104096" y="97298"/>
                </a:lnTo>
                <a:lnTo>
                  <a:pt x="104096" y="94465"/>
                </a:lnTo>
                <a:lnTo>
                  <a:pt x="103931" y="91631"/>
                </a:lnTo>
                <a:lnTo>
                  <a:pt x="103931" y="88798"/>
                </a:lnTo>
                <a:lnTo>
                  <a:pt x="103931" y="82468"/>
                </a:lnTo>
                <a:lnTo>
                  <a:pt x="103931" y="76362"/>
                </a:lnTo>
                <a:lnTo>
                  <a:pt x="103614" y="70687"/>
                </a:lnTo>
                <a:lnTo>
                  <a:pt x="103132" y="65011"/>
                </a:lnTo>
                <a:lnTo>
                  <a:pt x="103132" y="62833"/>
                </a:lnTo>
                <a:lnTo>
                  <a:pt x="103132" y="60654"/>
                </a:lnTo>
                <a:lnTo>
                  <a:pt x="103449" y="56503"/>
                </a:lnTo>
                <a:close/>
                <a:moveTo>
                  <a:pt x="101363" y="56503"/>
                </a:moveTo>
                <a:lnTo>
                  <a:pt x="100881" y="58690"/>
                </a:lnTo>
                <a:lnTo>
                  <a:pt x="100722" y="61084"/>
                </a:lnTo>
                <a:lnTo>
                  <a:pt x="100557" y="63487"/>
                </a:lnTo>
                <a:lnTo>
                  <a:pt x="100557" y="65890"/>
                </a:lnTo>
                <a:lnTo>
                  <a:pt x="101039" y="70687"/>
                </a:lnTo>
                <a:lnTo>
                  <a:pt x="101363" y="75268"/>
                </a:lnTo>
                <a:lnTo>
                  <a:pt x="101363" y="78541"/>
                </a:lnTo>
                <a:lnTo>
                  <a:pt x="101363" y="82029"/>
                </a:lnTo>
                <a:lnTo>
                  <a:pt x="101204" y="88798"/>
                </a:lnTo>
                <a:lnTo>
                  <a:pt x="101039" y="91631"/>
                </a:lnTo>
                <a:lnTo>
                  <a:pt x="101039" y="94904"/>
                </a:lnTo>
                <a:lnTo>
                  <a:pt x="101204" y="97952"/>
                </a:lnTo>
                <a:lnTo>
                  <a:pt x="101521" y="99261"/>
                </a:lnTo>
                <a:lnTo>
                  <a:pt x="101845" y="100794"/>
                </a:lnTo>
                <a:lnTo>
                  <a:pt x="100399" y="100794"/>
                </a:lnTo>
                <a:lnTo>
                  <a:pt x="100557" y="100355"/>
                </a:lnTo>
                <a:lnTo>
                  <a:pt x="100557" y="99701"/>
                </a:lnTo>
                <a:lnTo>
                  <a:pt x="100240" y="96428"/>
                </a:lnTo>
                <a:lnTo>
                  <a:pt x="99917" y="92940"/>
                </a:lnTo>
                <a:lnTo>
                  <a:pt x="99593" y="86395"/>
                </a:lnTo>
                <a:lnTo>
                  <a:pt x="99435" y="79635"/>
                </a:lnTo>
                <a:lnTo>
                  <a:pt x="99112" y="72866"/>
                </a:lnTo>
                <a:lnTo>
                  <a:pt x="98953" y="67630"/>
                </a:lnTo>
                <a:lnTo>
                  <a:pt x="98953" y="62393"/>
                </a:lnTo>
                <a:lnTo>
                  <a:pt x="98953" y="60869"/>
                </a:lnTo>
                <a:lnTo>
                  <a:pt x="99112" y="59345"/>
                </a:lnTo>
                <a:lnTo>
                  <a:pt x="99277" y="58036"/>
                </a:lnTo>
                <a:lnTo>
                  <a:pt x="99277" y="56503"/>
                </a:lnTo>
                <a:close/>
                <a:moveTo>
                  <a:pt x="30203" y="95334"/>
                </a:moveTo>
                <a:lnTo>
                  <a:pt x="30203" y="98176"/>
                </a:lnTo>
                <a:lnTo>
                  <a:pt x="30361" y="101225"/>
                </a:lnTo>
                <a:lnTo>
                  <a:pt x="29239" y="100794"/>
                </a:lnTo>
                <a:lnTo>
                  <a:pt x="28110" y="100570"/>
                </a:lnTo>
                <a:lnTo>
                  <a:pt x="25700" y="100570"/>
                </a:lnTo>
                <a:lnTo>
                  <a:pt x="26987" y="99046"/>
                </a:lnTo>
                <a:lnTo>
                  <a:pt x="28275" y="97298"/>
                </a:lnTo>
                <a:lnTo>
                  <a:pt x="30203" y="95334"/>
                </a:lnTo>
                <a:close/>
                <a:moveTo>
                  <a:pt x="30684" y="78102"/>
                </a:moveTo>
                <a:lnTo>
                  <a:pt x="30684" y="79635"/>
                </a:lnTo>
                <a:lnTo>
                  <a:pt x="30361" y="89228"/>
                </a:lnTo>
                <a:lnTo>
                  <a:pt x="30037" y="89228"/>
                </a:lnTo>
                <a:lnTo>
                  <a:pt x="29556" y="89668"/>
                </a:lnTo>
                <a:lnTo>
                  <a:pt x="29074" y="90322"/>
                </a:lnTo>
                <a:lnTo>
                  <a:pt x="28275" y="91416"/>
                </a:lnTo>
                <a:lnTo>
                  <a:pt x="26024" y="94465"/>
                </a:lnTo>
                <a:lnTo>
                  <a:pt x="23937" y="97083"/>
                </a:lnTo>
                <a:lnTo>
                  <a:pt x="22974" y="98392"/>
                </a:lnTo>
                <a:lnTo>
                  <a:pt x="22168" y="100140"/>
                </a:lnTo>
                <a:lnTo>
                  <a:pt x="22010" y="100794"/>
                </a:lnTo>
                <a:lnTo>
                  <a:pt x="21369" y="100794"/>
                </a:lnTo>
                <a:lnTo>
                  <a:pt x="17514" y="101010"/>
                </a:lnTo>
                <a:lnTo>
                  <a:pt x="13493" y="101449"/>
                </a:lnTo>
                <a:lnTo>
                  <a:pt x="13493" y="101449"/>
                </a:lnTo>
                <a:lnTo>
                  <a:pt x="13659" y="99916"/>
                </a:lnTo>
                <a:lnTo>
                  <a:pt x="13817" y="100355"/>
                </a:lnTo>
                <a:lnTo>
                  <a:pt x="14140" y="100570"/>
                </a:lnTo>
                <a:lnTo>
                  <a:pt x="14457" y="100794"/>
                </a:lnTo>
                <a:lnTo>
                  <a:pt x="14781" y="100570"/>
                </a:lnTo>
                <a:lnTo>
                  <a:pt x="15903" y="99701"/>
                </a:lnTo>
                <a:lnTo>
                  <a:pt x="16867" y="98831"/>
                </a:lnTo>
                <a:lnTo>
                  <a:pt x="18636" y="96643"/>
                </a:lnTo>
                <a:lnTo>
                  <a:pt x="21528" y="93380"/>
                </a:lnTo>
                <a:lnTo>
                  <a:pt x="24096" y="90107"/>
                </a:lnTo>
                <a:lnTo>
                  <a:pt x="25383" y="88144"/>
                </a:lnTo>
                <a:lnTo>
                  <a:pt x="26664" y="86180"/>
                </a:lnTo>
                <a:lnTo>
                  <a:pt x="28757" y="81814"/>
                </a:lnTo>
                <a:lnTo>
                  <a:pt x="30684" y="78102"/>
                </a:lnTo>
                <a:close/>
                <a:moveTo>
                  <a:pt x="39841" y="4805"/>
                </a:moveTo>
                <a:lnTo>
                  <a:pt x="41769" y="5020"/>
                </a:lnTo>
                <a:lnTo>
                  <a:pt x="43696" y="5236"/>
                </a:lnTo>
                <a:lnTo>
                  <a:pt x="47552" y="5236"/>
                </a:lnTo>
                <a:lnTo>
                  <a:pt x="50120" y="5460"/>
                </a:lnTo>
                <a:lnTo>
                  <a:pt x="55098" y="5460"/>
                </a:lnTo>
                <a:lnTo>
                  <a:pt x="57672" y="5020"/>
                </a:lnTo>
                <a:lnTo>
                  <a:pt x="57190" y="7199"/>
                </a:lnTo>
                <a:lnTo>
                  <a:pt x="57025" y="9387"/>
                </a:lnTo>
                <a:lnTo>
                  <a:pt x="57025" y="12875"/>
                </a:lnTo>
                <a:lnTo>
                  <a:pt x="57025" y="17671"/>
                </a:lnTo>
                <a:lnTo>
                  <a:pt x="57349" y="22692"/>
                </a:lnTo>
                <a:lnTo>
                  <a:pt x="57507" y="27489"/>
                </a:lnTo>
                <a:lnTo>
                  <a:pt x="57507" y="32510"/>
                </a:lnTo>
                <a:lnTo>
                  <a:pt x="57349" y="41019"/>
                </a:lnTo>
                <a:lnTo>
                  <a:pt x="57507" y="49303"/>
                </a:lnTo>
                <a:lnTo>
                  <a:pt x="57831" y="66105"/>
                </a:lnTo>
                <a:lnTo>
                  <a:pt x="58313" y="83123"/>
                </a:lnTo>
                <a:lnTo>
                  <a:pt x="58471" y="99916"/>
                </a:lnTo>
                <a:lnTo>
                  <a:pt x="47387" y="99916"/>
                </a:lnTo>
                <a:lnTo>
                  <a:pt x="45624" y="100140"/>
                </a:lnTo>
                <a:lnTo>
                  <a:pt x="43855" y="100140"/>
                </a:lnTo>
                <a:lnTo>
                  <a:pt x="42251" y="100570"/>
                </a:lnTo>
                <a:lnTo>
                  <a:pt x="40640" y="101449"/>
                </a:lnTo>
                <a:lnTo>
                  <a:pt x="40481" y="98831"/>
                </a:lnTo>
                <a:lnTo>
                  <a:pt x="40481" y="96213"/>
                </a:lnTo>
                <a:lnTo>
                  <a:pt x="40481" y="90977"/>
                </a:lnTo>
                <a:lnTo>
                  <a:pt x="40000" y="78102"/>
                </a:lnTo>
                <a:lnTo>
                  <a:pt x="39841" y="71126"/>
                </a:lnTo>
                <a:lnTo>
                  <a:pt x="39841" y="64357"/>
                </a:lnTo>
                <a:lnTo>
                  <a:pt x="40158" y="57597"/>
                </a:lnTo>
                <a:lnTo>
                  <a:pt x="40481" y="50612"/>
                </a:lnTo>
                <a:lnTo>
                  <a:pt x="41122" y="37746"/>
                </a:lnTo>
                <a:lnTo>
                  <a:pt x="41287" y="31201"/>
                </a:lnTo>
                <a:lnTo>
                  <a:pt x="41287" y="27928"/>
                </a:lnTo>
                <a:lnTo>
                  <a:pt x="41122" y="24656"/>
                </a:lnTo>
                <a:lnTo>
                  <a:pt x="39841" y="13314"/>
                </a:lnTo>
                <a:lnTo>
                  <a:pt x="39841" y="11126"/>
                </a:lnTo>
                <a:lnTo>
                  <a:pt x="39841" y="9163"/>
                </a:lnTo>
                <a:lnTo>
                  <a:pt x="39841" y="4805"/>
                </a:lnTo>
                <a:close/>
                <a:moveTo>
                  <a:pt x="97184" y="56727"/>
                </a:moveTo>
                <a:lnTo>
                  <a:pt x="96543" y="58251"/>
                </a:lnTo>
                <a:lnTo>
                  <a:pt x="96385" y="60215"/>
                </a:lnTo>
                <a:lnTo>
                  <a:pt x="96220" y="62393"/>
                </a:lnTo>
                <a:lnTo>
                  <a:pt x="96062" y="64581"/>
                </a:lnTo>
                <a:lnTo>
                  <a:pt x="96220" y="68723"/>
                </a:lnTo>
                <a:lnTo>
                  <a:pt x="96385" y="71781"/>
                </a:lnTo>
                <a:lnTo>
                  <a:pt x="96867" y="86180"/>
                </a:lnTo>
                <a:lnTo>
                  <a:pt x="97184" y="93595"/>
                </a:lnTo>
                <a:lnTo>
                  <a:pt x="97507" y="97083"/>
                </a:lnTo>
                <a:lnTo>
                  <a:pt x="97989" y="100794"/>
                </a:lnTo>
                <a:lnTo>
                  <a:pt x="97989" y="101010"/>
                </a:lnTo>
                <a:lnTo>
                  <a:pt x="96385" y="101225"/>
                </a:lnTo>
                <a:lnTo>
                  <a:pt x="94939" y="101664"/>
                </a:lnTo>
                <a:lnTo>
                  <a:pt x="95421" y="96428"/>
                </a:lnTo>
                <a:lnTo>
                  <a:pt x="95738" y="91192"/>
                </a:lnTo>
                <a:lnTo>
                  <a:pt x="95738" y="85956"/>
                </a:lnTo>
                <a:lnTo>
                  <a:pt x="95580" y="80720"/>
                </a:lnTo>
                <a:lnTo>
                  <a:pt x="95256" y="68939"/>
                </a:lnTo>
                <a:lnTo>
                  <a:pt x="95098" y="62833"/>
                </a:lnTo>
                <a:lnTo>
                  <a:pt x="94774" y="57157"/>
                </a:lnTo>
                <a:lnTo>
                  <a:pt x="97184" y="56727"/>
                </a:lnTo>
                <a:close/>
                <a:moveTo>
                  <a:pt x="81604" y="25741"/>
                </a:moveTo>
                <a:lnTo>
                  <a:pt x="77108" y="26180"/>
                </a:lnTo>
                <a:lnTo>
                  <a:pt x="71965" y="26395"/>
                </a:lnTo>
                <a:lnTo>
                  <a:pt x="69397" y="26395"/>
                </a:lnTo>
                <a:lnTo>
                  <a:pt x="66987" y="26835"/>
                </a:lnTo>
                <a:lnTo>
                  <a:pt x="66506" y="27274"/>
                </a:lnTo>
                <a:lnTo>
                  <a:pt x="66182" y="27704"/>
                </a:lnTo>
                <a:lnTo>
                  <a:pt x="66024" y="27704"/>
                </a:lnTo>
                <a:lnTo>
                  <a:pt x="65383" y="28144"/>
                </a:lnTo>
                <a:lnTo>
                  <a:pt x="64901" y="28798"/>
                </a:lnTo>
                <a:lnTo>
                  <a:pt x="64736" y="29892"/>
                </a:lnTo>
                <a:lnTo>
                  <a:pt x="64578" y="30977"/>
                </a:lnTo>
                <a:lnTo>
                  <a:pt x="64419" y="33380"/>
                </a:lnTo>
                <a:lnTo>
                  <a:pt x="64578" y="35128"/>
                </a:lnTo>
                <a:lnTo>
                  <a:pt x="64578" y="39710"/>
                </a:lnTo>
                <a:lnTo>
                  <a:pt x="64736" y="44291"/>
                </a:lnTo>
                <a:lnTo>
                  <a:pt x="65060" y="53230"/>
                </a:lnTo>
                <a:lnTo>
                  <a:pt x="65218" y="63048"/>
                </a:lnTo>
                <a:lnTo>
                  <a:pt x="65383" y="72866"/>
                </a:lnTo>
                <a:lnTo>
                  <a:pt x="65542" y="87489"/>
                </a:lnTo>
                <a:lnTo>
                  <a:pt x="65700" y="94680"/>
                </a:lnTo>
                <a:lnTo>
                  <a:pt x="66024" y="98392"/>
                </a:lnTo>
                <a:lnTo>
                  <a:pt x="66347" y="101879"/>
                </a:lnTo>
                <a:lnTo>
                  <a:pt x="66182" y="102104"/>
                </a:lnTo>
                <a:lnTo>
                  <a:pt x="66024" y="102534"/>
                </a:lnTo>
                <a:lnTo>
                  <a:pt x="66024" y="103413"/>
                </a:lnTo>
                <a:lnTo>
                  <a:pt x="66182" y="104282"/>
                </a:lnTo>
                <a:lnTo>
                  <a:pt x="66506" y="104497"/>
                </a:lnTo>
                <a:lnTo>
                  <a:pt x="66829" y="104722"/>
                </a:lnTo>
                <a:lnTo>
                  <a:pt x="67146" y="104722"/>
                </a:lnTo>
                <a:lnTo>
                  <a:pt x="67628" y="104937"/>
                </a:lnTo>
                <a:lnTo>
                  <a:pt x="68110" y="104937"/>
                </a:lnTo>
                <a:lnTo>
                  <a:pt x="69879" y="105152"/>
                </a:lnTo>
                <a:lnTo>
                  <a:pt x="71648" y="104937"/>
                </a:lnTo>
                <a:lnTo>
                  <a:pt x="75022" y="104497"/>
                </a:lnTo>
                <a:lnTo>
                  <a:pt x="80158" y="104282"/>
                </a:lnTo>
                <a:lnTo>
                  <a:pt x="85301" y="104067"/>
                </a:lnTo>
                <a:lnTo>
                  <a:pt x="85618" y="104497"/>
                </a:lnTo>
                <a:lnTo>
                  <a:pt x="86100" y="104722"/>
                </a:lnTo>
                <a:lnTo>
                  <a:pt x="86423" y="104937"/>
                </a:lnTo>
                <a:lnTo>
                  <a:pt x="86905" y="104722"/>
                </a:lnTo>
                <a:lnTo>
                  <a:pt x="87387" y="104497"/>
                </a:lnTo>
                <a:lnTo>
                  <a:pt x="87710" y="104067"/>
                </a:lnTo>
                <a:lnTo>
                  <a:pt x="88027" y="103628"/>
                </a:lnTo>
                <a:lnTo>
                  <a:pt x="88192" y="102758"/>
                </a:lnTo>
                <a:lnTo>
                  <a:pt x="88351" y="97522"/>
                </a:lnTo>
                <a:lnTo>
                  <a:pt x="88351" y="92286"/>
                </a:lnTo>
                <a:lnTo>
                  <a:pt x="88192" y="86835"/>
                </a:lnTo>
                <a:lnTo>
                  <a:pt x="88192" y="81598"/>
                </a:lnTo>
                <a:lnTo>
                  <a:pt x="88674" y="59345"/>
                </a:lnTo>
                <a:lnTo>
                  <a:pt x="88674" y="54324"/>
                </a:lnTo>
                <a:lnTo>
                  <a:pt x="88674" y="49527"/>
                </a:lnTo>
                <a:lnTo>
                  <a:pt x="88509" y="44506"/>
                </a:lnTo>
                <a:lnTo>
                  <a:pt x="88027" y="39485"/>
                </a:lnTo>
                <a:lnTo>
                  <a:pt x="87228" y="33380"/>
                </a:lnTo>
                <a:lnTo>
                  <a:pt x="87063" y="31201"/>
                </a:lnTo>
                <a:lnTo>
                  <a:pt x="87063" y="28798"/>
                </a:lnTo>
                <a:lnTo>
                  <a:pt x="87228" y="28144"/>
                </a:lnTo>
                <a:lnTo>
                  <a:pt x="87063" y="27274"/>
                </a:lnTo>
                <a:lnTo>
                  <a:pt x="86746" y="26619"/>
                </a:lnTo>
                <a:lnTo>
                  <a:pt x="86100" y="26180"/>
                </a:lnTo>
                <a:lnTo>
                  <a:pt x="85136" y="25741"/>
                </a:lnTo>
                <a:close/>
                <a:moveTo>
                  <a:pt x="21046" y="52145"/>
                </a:moveTo>
                <a:lnTo>
                  <a:pt x="18636" y="52361"/>
                </a:lnTo>
                <a:lnTo>
                  <a:pt x="16227" y="52576"/>
                </a:lnTo>
                <a:lnTo>
                  <a:pt x="13817" y="53230"/>
                </a:lnTo>
                <a:lnTo>
                  <a:pt x="12695" y="53670"/>
                </a:lnTo>
                <a:lnTo>
                  <a:pt x="11566" y="54109"/>
                </a:lnTo>
                <a:lnTo>
                  <a:pt x="11084" y="54324"/>
                </a:lnTo>
                <a:lnTo>
                  <a:pt x="10767" y="54539"/>
                </a:lnTo>
                <a:lnTo>
                  <a:pt x="10767" y="54763"/>
                </a:lnTo>
                <a:lnTo>
                  <a:pt x="10443" y="55418"/>
                </a:lnTo>
                <a:lnTo>
                  <a:pt x="10443" y="56288"/>
                </a:lnTo>
                <a:lnTo>
                  <a:pt x="10602" y="56942"/>
                </a:lnTo>
                <a:lnTo>
                  <a:pt x="10925" y="57381"/>
                </a:lnTo>
                <a:lnTo>
                  <a:pt x="11249" y="63048"/>
                </a:lnTo>
                <a:lnTo>
                  <a:pt x="11249" y="68723"/>
                </a:lnTo>
                <a:lnTo>
                  <a:pt x="11249" y="80065"/>
                </a:lnTo>
                <a:lnTo>
                  <a:pt x="10602" y="102758"/>
                </a:lnTo>
                <a:lnTo>
                  <a:pt x="10767" y="103628"/>
                </a:lnTo>
                <a:lnTo>
                  <a:pt x="10925" y="104282"/>
                </a:lnTo>
                <a:lnTo>
                  <a:pt x="11407" y="104497"/>
                </a:lnTo>
                <a:lnTo>
                  <a:pt x="11889" y="104722"/>
                </a:lnTo>
                <a:lnTo>
                  <a:pt x="12853" y="105152"/>
                </a:lnTo>
                <a:lnTo>
                  <a:pt x="13975" y="105376"/>
                </a:lnTo>
                <a:lnTo>
                  <a:pt x="16068" y="105376"/>
                </a:lnTo>
                <a:lnTo>
                  <a:pt x="18154" y="105152"/>
                </a:lnTo>
                <a:lnTo>
                  <a:pt x="20240" y="104937"/>
                </a:lnTo>
                <a:lnTo>
                  <a:pt x="26024" y="104937"/>
                </a:lnTo>
                <a:lnTo>
                  <a:pt x="28757" y="105152"/>
                </a:lnTo>
                <a:lnTo>
                  <a:pt x="30203" y="105152"/>
                </a:lnTo>
                <a:lnTo>
                  <a:pt x="31648" y="104937"/>
                </a:lnTo>
                <a:lnTo>
                  <a:pt x="32289" y="104722"/>
                </a:lnTo>
                <a:lnTo>
                  <a:pt x="32771" y="104497"/>
                </a:lnTo>
                <a:lnTo>
                  <a:pt x="33094" y="103843"/>
                </a:lnTo>
                <a:lnTo>
                  <a:pt x="33094" y="103188"/>
                </a:lnTo>
                <a:lnTo>
                  <a:pt x="32929" y="100140"/>
                </a:lnTo>
                <a:lnTo>
                  <a:pt x="32771" y="97298"/>
                </a:lnTo>
                <a:lnTo>
                  <a:pt x="32929" y="91416"/>
                </a:lnTo>
                <a:lnTo>
                  <a:pt x="33253" y="79635"/>
                </a:lnTo>
                <a:lnTo>
                  <a:pt x="33576" y="64357"/>
                </a:lnTo>
                <a:lnTo>
                  <a:pt x="33734" y="59999"/>
                </a:lnTo>
                <a:lnTo>
                  <a:pt x="33734" y="57812"/>
                </a:lnTo>
                <a:lnTo>
                  <a:pt x="33576" y="55633"/>
                </a:lnTo>
                <a:lnTo>
                  <a:pt x="33411" y="54979"/>
                </a:lnTo>
                <a:lnTo>
                  <a:pt x="33253" y="54109"/>
                </a:lnTo>
                <a:lnTo>
                  <a:pt x="32929" y="53454"/>
                </a:lnTo>
                <a:lnTo>
                  <a:pt x="32447" y="52800"/>
                </a:lnTo>
                <a:lnTo>
                  <a:pt x="31807" y="52576"/>
                </a:lnTo>
                <a:lnTo>
                  <a:pt x="26347" y="52145"/>
                </a:lnTo>
                <a:close/>
                <a:moveTo>
                  <a:pt x="38877" y="224"/>
                </a:moveTo>
                <a:lnTo>
                  <a:pt x="38395" y="439"/>
                </a:lnTo>
                <a:lnTo>
                  <a:pt x="37913" y="878"/>
                </a:lnTo>
                <a:lnTo>
                  <a:pt x="37431" y="1963"/>
                </a:lnTo>
                <a:lnTo>
                  <a:pt x="37108" y="3057"/>
                </a:lnTo>
                <a:lnTo>
                  <a:pt x="36626" y="5460"/>
                </a:lnTo>
                <a:lnTo>
                  <a:pt x="36468" y="8078"/>
                </a:lnTo>
                <a:lnTo>
                  <a:pt x="36468" y="10696"/>
                </a:lnTo>
                <a:lnTo>
                  <a:pt x="36626" y="13529"/>
                </a:lnTo>
                <a:lnTo>
                  <a:pt x="36784" y="16147"/>
                </a:lnTo>
                <a:lnTo>
                  <a:pt x="37431" y="21168"/>
                </a:lnTo>
                <a:lnTo>
                  <a:pt x="37748" y="24656"/>
                </a:lnTo>
                <a:lnTo>
                  <a:pt x="37913" y="28144"/>
                </a:lnTo>
                <a:lnTo>
                  <a:pt x="37913" y="31631"/>
                </a:lnTo>
                <a:lnTo>
                  <a:pt x="37748" y="35128"/>
                </a:lnTo>
                <a:lnTo>
                  <a:pt x="37590" y="41888"/>
                </a:lnTo>
                <a:lnTo>
                  <a:pt x="37108" y="49088"/>
                </a:lnTo>
                <a:lnTo>
                  <a:pt x="36784" y="56288"/>
                </a:lnTo>
                <a:lnTo>
                  <a:pt x="36626" y="63487"/>
                </a:lnTo>
                <a:lnTo>
                  <a:pt x="36468" y="70902"/>
                </a:lnTo>
                <a:lnTo>
                  <a:pt x="36626" y="78102"/>
                </a:lnTo>
                <a:lnTo>
                  <a:pt x="37266" y="92286"/>
                </a:lnTo>
                <a:lnTo>
                  <a:pt x="37266" y="97952"/>
                </a:lnTo>
                <a:lnTo>
                  <a:pt x="37431" y="100794"/>
                </a:lnTo>
                <a:lnTo>
                  <a:pt x="37748" y="103628"/>
                </a:lnTo>
                <a:lnTo>
                  <a:pt x="37913" y="104282"/>
                </a:lnTo>
                <a:lnTo>
                  <a:pt x="38072" y="104722"/>
                </a:lnTo>
                <a:lnTo>
                  <a:pt x="38395" y="105152"/>
                </a:lnTo>
                <a:lnTo>
                  <a:pt x="39518" y="105152"/>
                </a:lnTo>
                <a:lnTo>
                  <a:pt x="40323" y="104722"/>
                </a:lnTo>
                <a:lnTo>
                  <a:pt x="41927" y="105152"/>
                </a:lnTo>
                <a:lnTo>
                  <a:pt x="43696" y="105376"/>
                </a:lnTo>
                <a:lnTo>
                  <a:pt x="53012" y="105376"/>
                </a:lnTo>
                <a:lnTo>
                  <a:pt x="58471" y="105152"/>
                </a:lnTo>
                <a:lnTo>
                  <a:pt x="59118" y="104937"/>
                </a:lnTo>
                <a:lnTo>
                  <a:pt x="59600" y="104722"/>
                </a:lnTo>
                <a:lnTo>
                  <a:pt x="60399" y="104722"/>
                </a:lnTo>
                <a:lnTo>
                  <a:pt x="61204" y="104497"/>
                </a:lnTo>
                <a:lnTo>
                  <a:pt x="61528" y="104067"/>
                </a:lnTo>
                <a:lnTo>
                  <a:pt x="61686" y="103843"/>
                </a:lnTo>
                <a:lnTo>
                  <a:pt x="61845" y="103188"/>
                </a:lnTo>
                <a:lnTo>
                  <a:pt x="62010" y="102534"/>
                </a:lnTo>
                <a:lnTo>
                  <a:pt x="61845" y="85741"/>
                </a:lnTo>
                <a:lnTo>
                  <a:pt x="61363" y="69163"/>
                </a:lnTo>
                <a:lnTo>
                  <a:pt x="60881" y="52361"/>
                </a:lnTo>
                <a:lnTo>
                  <a:pt x="60722" y="44067"/>
                </a:lnTo>
                <a:lnTo>
                  <a:pt x="60722" y="35783"/>
                </a:lnTo>
                <a:lnTo>
                  <a:pt x="60722" y="30762"/>
                </a:lnTo>
                <a:lnTo>
                  <a:pt x="60564" y="25741"/>
                </a:lnTo>
                <a:lnTo>
                  <a:pt x="60240" y="20729"/>
                </a:lnTo>
                <a:lnTo>
                  <a:pt x="59917" y="15708"/>
                </a:lnTo>
                <a:lnTo>
                  <a:pt x="59759" y="11350"/>
                </a:lnTo>
                <a:lnTo>
                  <a:pt x="59759" y="7199"/>
                </a:lnTo>
                <a:lnTo>
                  <a:pt x="59917" y="5460"/>
                </a:lnTo>
                <a:lnTo>
                  <a:pt x="59917" y="4366"/>
                </a:lnTo>
                <a:lnTo>
                  <a:pt x="59917" y="4151"/>
                </a:lnTo>
                <a:lnTo>
                  <a:pt x="59759" y="3711"/>
                </a:lnTo>
                <a:lnTo>
                  <a:pt x="59917" y="3057"/>
                </a:lnTo>
                <a:lnTo>
                  <a:pt x="59917" y="2402"/>
                </a:lnTo>
                <a:lnTo>
                  <a:pt x="59759" y="1748"/>
                </a:lnTo>
                <a:lnTo>
                  <a:pt x="59435" y="1309"/>
                </a:lnTo>
                <a:lnTo>
                  <a:pt x="59118" y="654"/>
                </a:lnTo>
                <a:lnTo>
                  <a:pt x="58795" y="224"/>
                </a:lnTo>
                <a:lnTo>
                  <a:pt x="57672" y="224"/>
                </a:lnTo>
                <a:lnTo>
                  <a:pt x="54781" y="654"/>
                </a:lnTo>
                <a:lnTo>
                  <a:pt x="52048" y="654"/>
                </a:lnTo>
                <a:lnTo>
                  <a:pt x="46423" y="439"/>
                </a:lnTo>
                <a:lnTo>
                  <a:pt x="43050" y="439"/>
                </a:lnTo>
                <a:lnTo>
                  <a:pt x="41445" y="654"/>
                </a:lnTo>
                <a:lnTo>
                  <a:pt x="39676" y="878"/>
                </a:lnTo>
                <a:lnTo>
                  <a:pt x="39359" y="439"/>
                </a:lnTo>
                <a:lnTo>
                  <a:pt x="38877" y="224"/>
                </a:lnTo>
                <a:close/>
                <a:moveTo>
                  <a:pt x="109714" y="51921"/>
                </a:moveTo>
                <a:lnTo>
                  <a:pt x="106340" y="52145"/>
                </a:lnTo>
                <a:lnTo>
                  <a:pt x="103132" y="52576"/>
                </a:lnTo>
                <a:lnTo>
                  <a:pt x="99759" y="52800"/>
                </a:lnTo>
                <a:lnTo>
                  <a:pt x="97025" y="52800"/>
                </a:lnTo>
                <a:lnTo>
                  <a:pt x="95580" y="53230"/>
                </a:lnTo>
                <a:lnTo>
                  <a:pt x="94292" y="53885"/>
                </a:lnTo>
                <a:lnTo>
                  <a:pt x="93810" y="53230"/>
                </a:lnTo>
                <a:lnTo>
                  <a:pt x="93170" y="53015"/>
                </a:lnTo>
                <a:lnTo>
                  <a:pt x="93012" y="53015"/>
                </a:lnTo>
                <a:lnTo>
                  <a:pt x="92688" y="53230"/>
                </a:lnTo>
                <a:lnTo>
                  <a:pt x="92530" y="53670"/>
                </a:lnTo>
                <a:lnTo>
                  <a:pt x="92365" y="54109"/>
                </a:lnTo>
                <a:lnTo>
                  <a:pt x="92048" y="56942"/>
                </a:lnTo>
                <a:lnTo>
                  <a:pt x="91883" y="59775"/>
                </a:lnTo>
                <a:lnTo>
                  <a:pt x="91883" y="62833"/>
                </a:lnTo>
                <a:lnTo>
                  <a:pt x="91883" y="65666"/>
                </a:lnTo>
                <a:lnTo>
                  <a:pt x="92206" y="71557"/>
                </a:lnTo>
                <a:lnTo>
                  <a:pt x="92530" y="77232"/>
                </a:lnTo>
                <a:lnTo>
                  <a:pt x="92688" y="83777"/>
                </a:lnTo>
                <a:lnTo>
                  <a:pt x="92688" y="90107"/>
                </a:lnTo>
                <a:lnTo>
                  <a:pt x="92530" y="96428"/>
                </a:lnTo>
                <a:lnTo>
                  <a:pt x="92206" y="99701"/>
                </a:lnTo>
                <a:lnTo>
                  <a:pt x="91724" y="102758"/>
                </a:lnTo>
                <a:lnTo>
                  <a:pt x="91724" y="103628"/>
                </a:lnTo>
                <a:lnTo>
                  <a:pt x="91883" y="104282"/>
                </a:lnTo>
                <a:lnTo>
                  <a:pt x="92206" y="104937"/>
                </a:lnTo>
                <a:lnTo>
                  <a:pt x="92688" y="105152"/>
                </a:lnTo>
                <a:lnTo>
                  <a:pt x="93012" y="105376"/>
                </a:lnTo>
                <a:lnTo>
                  <a:pt x="93975" y="105376"/>
                </a:lnTo>
                <a:lnTo>
                  <a:pt x="94457" y="104937"/>
                </a:lnTo>
                <a:lnTo>
                  <a:pt x="96543" y="105152"/>
                </a:lnTo>
                <a:lnTo>
                  <a:pt x="102967" y="105152"/>
                </a:lnTo>
                <a:lnTo>
                  <a:pt x="107786" y="104937"/>
                </a:lnTo>
                <a:lnTo>
                  <a:pt x="110037" y="104497"/>
                </a:lnTo>
                <a:lnTo>
                  <a:pt x="112447" y="104067"/>
                </a:lnTo>
                <a:lnTo>
                  <a:pt x="112771" y="104497"/>
                </a:lnTo>
                <a:lnTo>
                  <a:pt x="113087" y="104722"/>
                </a:lnTo>
                <a:lnTo>
                  <a:pt x="113569" y="104937"/>
                </a:lnTo>
                <a:lnTo>
                  <a:pt x="114051" y="104937"/>
                </a:lnTo>
                <a:lnTo>
                  <a:pt x="114533" y="104722"/>
                </a:lnTo>
                <a:lnTo>
                  <a:pt x="114857" y="104282"/>
                </a:lnTo>
                <a:lnTo>
                  <a:pt x="115015" y="103843"/>
                </a:lnTo>
                <a:lnTo>
                  <a:pt x="115015" y="103188"/>
                </a:lnTo>
                <a:lnTo>
                  <a:pt x="114698" y="99916"/>
                </a:lnTo>
                <a:lnTo>
                  <a:pt x="114533" y="96643"/>
                </a:lnTo>
                <a:lnTo>
                  <a:pt x="114533" y="90107"/>
                </a:lnTo>
                <a:lnTo>
                  <a:pt x="114533" y="83777"/>
                </a:lnTo>
                <a:lnTo>
                  <a:pt x="114857" y="77232"/>
                </a:lnTo>
                <a:lnTo>
                  <a:pt x="115015" y="70687"/>
                </a:lnTo>
                <a:lnTo>
                  <a:pt x="115180" y="64142"/>
                </a:lnTo>
                <a:lnTo>
                  <a:pt x="115180" y="61963"/>
                </a:lnTo>
                <a:lnTo>
                  <a:pt x="115015" y="59560"/>
                </a:lnTo>
                <a:lnTo>
                  <a:pt x="114857" y="57157"/>
                </a:lnTo>
                <a:lnTo>
                  <a:pt x="114533" y="56072"/>
                </a:lnTo>
                <a:lnTo>
                  <a:pt x="114216" y="55194"/>
                </a:lnTo>
                <a:lnTo>
                  <a:pt x="114375" y="54539"/>
                </a:lnTo>
                <a:lnTo>
                  <a:pt x="114375" y="54109"/>
                </a:lnTo>
                <a:lnTo>
                  <a:pt x="114216" y="53230"/>
                </a:lnTo>
                <a:lnTo>
                  <a:pt x="113734" y="52361"/>
                </a:lnTo>
                <a:lnTo>
                  <a:pt x="113411" y="52145"/>
                </a:lnTo>
                <a:lnTo>
                  <a:pt x="112929" y="51921"/>
                </a:lnTo>
                <a:close/>
                <a:moveTo>
                  <a:pt x="1287" y="0"/>
                </a:moveTo>
                <a:lnTo>
                  <a:pt x="963" y="439"/>
                </a:lnTo>
                <a:lnTo>
                  <a:pt x="646" y="654"/>
                </a:lnTo>
                <a:lnTo>
                  <a:pt x="323" y="1748"/>
                </a:lnTo>
                <a:lnTo>
                  <a:pt x="165" y="2842"/>
                </a:lnTo>
                <a:lnTo>
                  <a:pt x="0" y="3927"/>
                </a:lnTo>
                <a:lnTo>
                  <a:pt x="0" y="5236"/>
                </a:lnTo>
                <a:lnTo>
                  <a:pt x="323" y="7854"/>
                </a:lnTo>
                <a:lnTo>
                  <a:pt x="481" y="10041"/>
                </a:lnTo>
                <a:lnTo>
                  <a:pt x="323" y="17456"/>
                </a:lnTo>
                <a:lnTo>
                  <a:pt x="323" y="24871"/>
                </a:lnTo>
                <a:lnTo>
                  <a:pt x="323" y="32286"/>
                </a:lnTo>
                <a:lnTo>
                  <a:pt x="323" y="39710"/>
                </a:lnTo>
                <a:lnTo>
                  <a:pt x="0" y="54763"/>
                </a:lnTo>
                <a:lnTo>
                  <a:pt x="0" y="62618"/>
                </a:lnTo>
                <a:lnTo>
                  <a:pt x="165" y="70472"/>
                </a:lnTo>
                <a:lnTo>
                  <a:pt x="481" y="85956"/>
                </a:lnTo>
                <a:lnTo>
                  <a:pt x="963" y="101449"/>
                </a:lnTo>
                <a:lnTo>
                  <a:pt x="1128" y="109303"/>
                </a:lnTo>
                <a:lnTo>
                  <a:pt x="1287" y="117157"/>
                </a:lnTo>
                <a:lnTo>
                  <a:pt x="1445" y="118242"/>
                </a:lnTo>
                <a:lnTo>
                  <a:pt x="1927" y="118897"/>
                </a:lnTo>
                <a:lnTo>
                  <a:pt x="2251" y="119336"/>
                </a:lnTo>
                <a:lnTo>
                  <a:pt x="2574" y="119336"/>
                </a:lnTo>
                <a:lnTo>
                  <a:pt x="5948" y="119991"/>
                </a:lnTo>
                <a:lnTo>
                  <a:pt x="12695" y="119991"/>
                </a:lnTo>
                <a:lnTo>
                  <a:pt x="15903" y="119551"/>
                </a:lnTo>
                <a:lnTo>
                  <a:pt x="22650" y="118897"/>
                </a:lnTo>
                <a:lnTo>
                  <a:pt x="26024" y="118466"/>
                </a:lnTo>
                <a:lnTo>
                  <a:pt x="29397" y="118242"/>
                </a:lnTo>
                <a:lnTo>
                  <a:pt x="66347" y="118242"/>
                </a:lnTo>
                <a:lnTo>
                  <a:pt x="73734" y="118027"/>
                </a:lnTo>
                <a:lnTo>
                  <a:pt x="88674" y="117372"/>
                </a:lnTo>
                <a:lnTo>
                  <a:pt x="96220" y="117157"/>
                </a:lnTo>
                <a:lnTo>
                  <a:pt x="110678" y="117157"/>
                </a:lnTo>
                <a:lnTo>
                  <a:pt x="114216" y="117372"/>
                </a:lnTo>
                <a:lnTo>
                  <a:pt x="115821" y="117812"/>
                </a:lnTo>
                <a:lnTo>
                  <a:pt x="117590" y="118027"/>
                </a:lnTo>
                <a:lnTo>
                  <a:pt x="118389" y="118027"/>
                </a:lnTo>
                <a:lnTo>
                  <a:pt x="119036" y="117588"/>
                </a:lnTo>
                <a:lnTo>
                  <a:pt x="119518" y="116933"/>
                </a:lnTo>
                <a:lnTo>
                  <a:pt x="119834" y="116063"/>
                </a:lnTo>
                <a:lnTo>
                  <a:pt x="120000" y="115194"/>
                </a:lnTo>
                <a:lnTo>
                  <a:pt x="119834" y="114315"/>
                </a:lnTo>
                <a:lnTo>
                  <a:pt x="119353" y="113661"/>
                </a:lnTo>
                <a:lnTo>
                  <a:pt x="118554" y="113230"/>
                </a:lnTo>
                <a:lnTo>
                  <a:pt x="115497" y="112576"/>
                </a:lnTo>
                <a:lnTo>
                  <a:pt x="112447" y="112352"/>
                </a:lnTo>
                <a:lnTo>
                  <a:pt x="106182" y="112136"/>
                </a:lnTo>
                <a:lnTo>
                  <a:pt x="98630" y="111921"/>
                </a:lnTo>
                <a:lnTo>
                  <a:pt x="91242" y="112136"/>
                </a:lnTo>
                <a:lnTo>
                  <a:pt x="76303" y="112791"/>
                </a:lnTo>
                <a:lnTo>
                  <a:pt x="68757" y="113006"/>
                </a:lnTo>
                <a:lnTo>
                  <a:pt x="61204" y="113230"/>
                </a:lnTo>
                <a:lnTo>
                  <a:pt x="46588" y="113006"/>
                </a:lnTo>
                <a:lnTo>
                  <a:pt x="39194" y="113006"/>
                </a:lnTo>
                <a:lnTo>
                  <a:pt x="31807" y="113230"/>
                </a:lnTo>
                <a:lnTo>
                  <a:pt x="25060" y="113661"/>
                </a:lnTo>
                <a:lnTo>
                  <a:pt x="18313" y="114100"/>
                </a:lnTo>
                <a:lnTo>
                  <a:pt x="11566" y="114754"/>
                </a:lnTo>
                <a:lnTo>
                  <a:pt x="4819" y="115194"/>
                </a:lnTo>
                <a:lnTo>
                  <a:pt x="4502" y="100140"/>
                </a:lnTo>
                <a:lnTo>
                  <a:pt x="4020" y="85086"/>
                </a:lnTo>
                <a:lnTo>
                  <a:pt x="3696" y="69817"/>
                </a:lnTo>
                <a:lnTo>
                  <a:pt x="3538" y="62393"/>
                </a:lnTo>
                <a:lnTo>
                  <a:pt x="3696" y="54763"/>
                </a:lnTo>
                <a:lnTo>
                  <a:pt x="3855" y="39055"/>
                </a:lnTo>
                <a:lnTo>
                  <a:pt x="3696" y="23123"/>
                </a:lnTo>
                <a:lnTo>
                  <a:pt x="3855" y="15708"/>
                </a:lnTo>
                <a:lnTo>
                  <a:pt x="3855" y="12220"/>
                </a:lnTo>
                <a:lnTo>
                  <a:pt x="3855" y="8508"/>
                </a:lnTo>
                <a:lnTo>
                  <a:pt x="3696" y="6329"/>
                </a:lnTo>
                <a:lnTo>
                  <a:pt x="3538" y="3927"/>
                </a:lnTo>
                <a:lnTo>
                  <a:pt x="3373" y="2842"/>
                </a:lnTo>
                <a:lnTo>
                  <a:pt x="3056" y="1963"/>
                </a:lnTo>
                <a:lnTo>
                  <a:pt x="2574" y="878"/>
                </a:lnTo>
                <a:lnTo>
                  <a:pt x="2092" y="224"/>
                </a:lnTo>
                <a:lnTo>
                  <a:pt x="176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0"/>
          <p:cNvSpPr/>
          <p:nvPr/>
        </p:nvSpPr>
        <p:spPr>
          <a:xfrm>
            <a:off x="845820" y="1437749"/>
            <a:ext cx="7452360" cy="3550140"/>
          </a:xfrm>
          <a:custGeom>
            <a:rect b="b" l="l" r="r" t="t"/>
            <a:pathLst>
              <a:path extrusionOk="0" h="120000" w="120000">
                <a:moveTo>
                  <a:pt x="31424" y="1157"/>
                </a:moveTo>
                <a:lnTo>
                  <a:pt x="31223" y="1172"/>
                </a:lnTo>
                <a:lnTo>
                  <a:pt x="31438" y="1172"/>
                </a:lnTo>
                <a:lnTo>
                  <a:pt x="31424" y="1157"/>
                </a:lnTo>
                <a:close/>
                <a:moveTo>
                  <a:pt x="32684" y="1533"/>
                </a:moveTo>
                <a:lnTo>
                  <a:pt x="32684" y="1533"/>
                </a:lnTo>
                <a:lnTo>
                  <a:pt x="32684" y="1533"/>
                </a:lnTo>
                <a:close/>
                <a:moveTo>
                  <a:pt x="73915" y="1262"/>
                </a:moveTo>
                <a:lnTo>
                  <a:pt x="73958" y="1442"/>
                </a:lnTo>
                <a:lnTo>
                  <a:pt x="73700" y="1622"/>
                </a:lnTo>
                <a:lnTo>
                  <a:pt x="73829" y="1712"/>
                </a:lnTo>
                <a:lnTo>
                  <a:pt x="75118" y="1712"/>
                </a:lnTo>
                <a:lnTo>
                  <a:pt x="75075" y="1442"/>
                </a:lnTo>
                <a:lnTo>
                  <a:pt x="73915" y="1262"/>
                </a:lnTo>
                <a:close/>
                <a:moveTo>
                  <a:pt x="56735" y="1622"/>
                </a:moveTo>
                <a:lnTo>
                  <a:pt x="56650" y="1712"/>
                </a:lnTo>
                <a:lnTo>
                  <a:pt x="56735" y="1802"/>
                </a:lnTo>
                <a:lnTo>
                  <a:pt x="56478" y="1802"/>
                </a:lnTo>
                <a:lnTo>
                  <a:pt x="56606" y="1893"/>
                </a:lnTo>
                <a:lnTo>
                  <a:pt x="56478" y="1893"/>
                </a:lnTo>
                <a:lnTo>
                  <a:pt x="57079" y="2073"/>
                </a:lnTo>
                <a:lnTo>
                  <a:pt x="56821" y="2164"/>
                </a:lnTo>
                <a:lnTo>
                  <a:pt x="57594" y="2254"/>
                </a:lnTo>
                <a:lnTo>
                  <a:pt x="57594" y="2344"/>
                </a:lnTo>
                <a:lnTo>
                  <a:pt x="58582" y="1893"/>
                </a:lnTo>
                <a:lnTo>
                  <a:pt x="57594" y="1802"/>
                </a:lnTo>
                <a:lnTo>
                  <a:pt x="57637" y="1622"/>
                </a:lnTo>
                <a:lnTo>
                  <a:pt x="57423" y="1622"/>
                </a:lnTo>
                <a:lnTo>
                  <a:pt x="57423" y="1802"/>
                </a:lnTo>
                <a:lnTo>
                  <a:pt x="56735" y="1622"/>
                </a:lnTo>
                <a:close/>
                <a:moveTo>
                  <a:pt x="74946" y="1802"/>
                </a:moveTo>
                <a:lnTo>
                  <a:pt x="74516" y="1893"/>
                </a:lnTo>
                <a:lnTo>
                  <a:pt x="74387" y="2164"/>
                </a:lnTo>
                <a:lnTo>
                  <a:pt x="76234" y="2524"/>
                </a:lnTo>
                <a:lnTo>
                  <a:pt x="76234" y="2524"/>
                </a:lnTo>
                <a:lnTo>
                  <a:pt x="75891" y="2344"/>
                </a:lnTo>
                <a:lnTo>
                  <a:pt x="76020" y="2344"/>
                </a:lnTo>
                <a:lnTo>
                  <a:pt x="75934" y="1983"/>
                </a:lnTo>
                <a:lnTo>
                  <a:pt x="74946" y="1802"/>
                </a:lnTo>
                <a:close/>
                <a:moveTo>
                  <a:pt x="31524" y="2794"/>
                </a:moveTo>
                <a:lnTo>
                  <a:pt x="31441" y="2842"/>
                </a:lnTo>
                <a:lnTo>
                  <a:pt x="31505" y="2821"/>
                </a:lnTo>
                <a:lnTo>
                  <a:pt x="31505" y="2821"/>
                </a:lnTo>
                <a:lnTo>
                  <a:pt x="31524" y="2794"/>
                </a:lnTo>
                <a:close/>
                <a:moveTo>
                  <a:pt x="30622" y="1081"/>
                </a:moveTo>
                <a:lnTo>
                  <a:pt x="30279" y="1172"/>
                </a:lnTo>
                <a:lnTo>
                  <a:pt x="30450" y="1172"/>
                </a:lnTo>
                <a:lnTo>
                  <a:pt x="29806" y="1352"/>
                </a:lnTo>
                <a:lnTo>
                  <a:pt x="30064" y="1533"/>
                </a:lnTo>
                <a:lnTo>
                  <a:pt x="29549" y="1533"/>
                </a:lnTo>
                <a:lnTo>
                  <a:pt x="29634" y="1622"/>
                </a:lnTo>
                <a:lnTo>
                  <a:pt x="29420" y="1712"/>
                </a:lnTo>
                <a:lnTo>
                  <a:pt x="29849" y="1802"/>
                </a:lnTo>
                <a:lnTo>
                  <a:pt x="29248" y="1802"/>
                </a:lnTo>
                <a:lnTo>
                  <a:pt x="29291" y="2073"/>
                </a:lnTo>
                <a:lnTo>
                  <a:pt x="29677" y="2073"/>
                </a:lnTo>
                <a:lnTo>
                  <a:pt x="29205" y="2254"/>
                </a:lnTo>
                <a:lnTo>
                  <a:pt x="29634" y="2254"/>
                </a:lnTo>
                <a:lnTo>
                  <a:pt x="29592" y="2344"/>
                </a:lnTo>
                <a:lnTo>
                  <a:pt x="30279" y="2254"/>
                </a:lnTo>
                <a:lnTo>
                  <a:pt x="29720" y="2433"/>
                </a:lnTo>
                <a:lnTo>
                  <a:pt x="29592" y="2614"/>
                </a:lnTo>
                <a:lnTo>
                  <a:pt x="29463" y="2704"/>
                </a:lnTo>
                <a:lnTo>
                  <a:pt x="29806" y="2794"/>
                </a:lnTo>
                <a:lnTo>
                  <a:pt x="29549" y="2885"/>
                </a:lnTo>
                <a:lnTo>
                  <a:pt x="30279" y="3065"/>
                </a:lnTo>
                <a:lnTo>
                  <a:pt x="30279" y="2794"/>
                </a:lnTo>
                <a:lnTo>
                  <a:pt x="30365" y="2885"/>
                </a:lnTo>
                <a:lnTo>
                  <a:pt x="30794" y="2794"/>
                </a:lnTo>
                <a:lnTo>
                  <a:pt x="30751" y="2704"/>
                </a:lnTo>
                <a:lnTo>
                  <a:pt x="30966" y="2524"/>
                </a:lnTo>
                <a:lnTo>
                  <a:pt x="30837" y="2704"/>
                </a:lnTo>
                <a:lnTo>
                  <a:pt x="31739" y="2254"/>
                </a:lnTo>
                <a:lnTo>
                  <a:pt x="31310" y="2164"/>
                </a:lnTo>
                <a:lnTo>
                  <a:pt x="31352" y="1802"/>
                </a:lnTo>
                <a:lnTo>
                  <a:pt x="31481" y="1622"/>
                </a:lnTo>
                <a:lnTo>
                  <a:pt x="31223" y="1712"/>
                </a:lnTo>
                <a:lnTo>
                  <a:pt x="31267" y="1802"/>
                </a:lnTo>
                <a:lnTo>
                  <a:pt x="30880" y="1533"/>
                </a:lnTo>
                <a:lnTo>
                  <a:pt x="30880" y="1442"/>
                </a:lnTo>
                <a:lnTo>
                  <a:pt x="30622" y="1081"/>
                </a:lnTo>
                <a:close/>
                <a:moveTo>
                  <a:pt x="31441" y="2842"/>
                </a:moveTo>
                <a:lnTo>
                  <a:pt x="30751" y="3065"/>
                </a:lnTo>
                <a:lnTo>
                  <a:pt x="31202" y="2979"/>
                </a:lnTo>
                <a:lnTo>
                  <a:pt x="31202" y="2979"/>
                </a:lnTo>
                <a:lnTo>
                  <a:pt x="31441" y="2842"/>
                </a:lnTo>
                <a:close/>
                <a:moveTo>
                  <a:pt x="31223" y="2975"/>
                </a:moveTo>
                <a:lnTo>
                  <a:pt x="31202" y="2979"/>
                </a:lnTo>
                <a:lnTo>
                  <a:pt x="31202" y="2979"/>
                </a:lnTo>
                <a:lnTo>
                  <a:pt x="31052" y="3065"/>
                </a:lnTo>
                <a:lnTo>
                  <a:pt x="31223" y="2975"/>
                </a:lnTo>
                <a:close/>
                <a:moveTo>
                  <a:pt x="76492" y="2254"/>
                </a:moveTo>
                <a:lnTo>
                  <a:pt x="76535" y="2614"/>
                </a:lnTo>
                <a:lnTo>
                  <a:pt x="76492" y="2794"/>
                </a:lnTo>
                <a:lnTo>
                  <a:pt x="76449" y="3155"/>
                </a:lnTo>
                <a:lnTo>
                  <a:pt x="77738" y="2794"/>
                </a:lnTo>
                <a:lnTo>
                  <a:pt x="77136" y="2433"/>
                </a:lnTo>
                <a:lnTo>
                  <a:pt x="76921" y="2524"/>
                </a:lnTo>
                <a:lnTo>
                  <a:pt x="76836" y="2433"/>
                </a:lnTo>
                <a:lnTo>
                  <a:pt x="76878" y="2344"/>
                </a:lnTo>
                <a:lnTo>
                  <a:pt x="76621" y="2254"/>
                </a:lnTo>
                <a:lnTo>
                  <a:pt x="76621" y="2254"/>
                </a:lnTo>
                <a:lnTo>
                  <a:pt x="76664" y="2344"/>
                </a:lnTo>
                <a:lnTo>
                  <a:pt x="76492" y="2254"/>
                </a:lnTo>
                <a:close/>
                <a:moveTo>
                  <a:pt x="27186" y="2254"/>
                </a:moveTo>
                <a:lnTo>
                  <a:pt x="26714" y="2524"/>
                </a:lnTo>
                <a:lnTo>
                  <a:pt x="26886" y="2524"/>
                </a:lnTo>
                <a:lnTo>
                  <a:pt x="26757" y="2614"/>
                </a:lnTo>
                <a:lnTo>
                  <a:pt x="26757" y="2614"/>
                </a:lnTo>
                <a:lnTo>
                  <a:pt x="27058" y="2524"/>
                </a:lnTo>
                <a:lnTo>
                  <a:pt x="26929" y="2614"/>
                </a:lnTo>
                <a:lnTo>
                  <a:pt x="27100" y="2704"/>
                </a:lnTo>
                <a:lnTo>
                  <a:pt x="26929" y="2704"/>
                </a:lnTo>
                <a:lnTo>
                  <a:pt x="27015" y="2794"/>
                </a:lnTo>
                <a:lnTo>
                  <a:pt x="26671" y="2975"/>
                </a:lnTo>
                <a:lnTo>
                  <a:pt x="27444" y="3065"/>
                </a:lnTo>
                <a:lnTo>
                  <a:pt x="27444" y="3155"/>
                </a:lnTo>
                <a:lnTo>
                  <a:pt x="27745" y="3245"/>
                </a:lnTo>
                <a:lnTo>
                  <a:pt x="27831" y="2975"/>
                </a:lnTo>
                <a:lnTo>
                  <a:pt x="27960" y="2794"/>
                </a:lnTo>
                <a:lnTo>
                  <a:pt x="27702" y="2614"/>
                </a:lnTo>
                <a:lnTo>
                  <a:pt x="27745" y="2524"/>
                </a:lnTo>
                <a:lnTo>
                  <a:pt x="27358" y="2614"/>
                </a:lnTo>
                <a:lnTo>
                  <a:pt x="27358" y="2524"/>
                </a:lnTo>
                <a:lnTo>
                  <a:pt x="27186" y="2254"/>
                </a:lnTo>
                <a:close/>
                <a:moveTo>
                  <a:pt x="28432" y="2614"/>
                </a:moveTo>
                <a:lnTo>
                  <a:pt x="28260" y="2885"/>
                </a:lnTo>
                <a:lnTo>
                  <a:pt x="28432" y="3065"/>
                </a:lnTo>
                <a:lnTo>
                  <a:pt x="28303" y="3245"/>
                </a:lnTo>
                <a:lnTo>
                  <a:pt x="29033" y="2885"/>
                </a:lnTo>
                <a:lnTo>
                  <a:pt x="28432" y="2614"/>
                </a:lnTo>
                <a:close/>
                <a:moveTo>
                  <a:pt x="57508" y="2794"/>
                </a:moveTo>
                <a:lnTo>
                  <a:pt x="57036" y="2885"/>
                </a:lnTo>
                <a:lnTo>
                  <a:pt x="57466" y="3245"/>
                </a:lnTo>
                <a:lnTo>
                  <a:pt x="57294" y="3425"/>
                </a:lnTo>
                <a:lnTo>
                  <a:pt x="57766" y="3425"/>
                </a:lnTo>
                <a:lnTo>
                  <a:pt x="57680" y="3516"/>
                </a:lnTo>
                <a:lnTo>
                  <a:pt x="57852" y="3606"/>
                </a:lnTo>
                <a:lnTo>
                  <a:pt x="58281" y="3335"/>
                </a:lnTo>
                <a:lnTo>
                  <a:pt x="57809" y="3065"/>
                </a:lnTo>
                <a:lnTo>
                  <a:pt x="57852" y="3065"/>
                </a:lnTo>
                <a:lnTo>
                  <a:pt x="57594" y="2975"/>
                </a:lnTo>
                <a:lnTo>
                  <a:pt x="57508" y="2794"/>
                </a:lnTo>
                <a:close/>
                <a:moveTo>
                  <a:pt x="55060" y="1983"/>
                </a:moveTo>
                <a:lnTo>
                  <a:pt x="55060" y="2073"/>
                </a:lnTo>
                <a:lnTo>
                  <a:pt x="54717" y="2073"/>
                </a:lnTo>
                <a:lnTo>
                  <a:pt x="55146" y="2524"/>
                </a:lnTo>
                <a:lnTo>
                  <a:pt x="54889" y="2524"/>
                </a:lnTo>
                <a:lnTo>
                  <a:pt x="55275" y="2975"/>
                </a:lnTo>
                <a:lnTo>
                  <a:pt x="55705" y="2885"/>
                </a:lnTo>
                <a:lnTo>
                  <a:pt x="55661" y="2794"/>
                </a:lnTo>
                <a:lnTo>
                  <a:pt x="55661" y="2704"/>
                </a:lnTo>
                <a:lnTo>
                  <a:pt x="55834" y="2704"/>
                </a:lnTo>
                <a:lnTo>
                  <a:pt x="55962" y="2885"/>
                </a:lnTo>
                <a:lnTo>
                  <a:pt x="56220" y="2704"/>
                </a:lnTo>
                <a:lnTo>
                  <a:pt x="56134" y="2794"/>
                </a:lnTo>
                <a:lnTo>
                  <a:pt x="56306" y="2885"/>
                </a:lnTo>
                <a:lnTo>
                  <a:pt x="55619" y="3155"/>
                </a:lnTo>
                <a:lnTo>
                  <a:pt x="55748" y="3335"/>
                </a:lnTo>
                <a:lnTo>
                  <a:pt x="56306" y="3335"/>
                </a:lnTo>
                <a:lnTo>
                  <a:pt x="55661" y="3606"/>
                </a:lnTo>
                <a:lnTo>
                  <a:pt x="56392" y="4056"/>
                </a:lnTo>
                <a:lnTo>
                  <a:pt x="56435" y="3877"/>
                </a:lnTo>
                <a:lnTo>
                  <a:pt x="56392" y="3786"/>
                </a:lnTo>
                <a:lnTo>
                  <a:pt x="56650" y="3425"/>
                </a:lnTo>
                <a:lnTo>
                  <a:pt x="56650" y="3155"/>
                </a:lnTo>
                <a:lnTo>
                  <a:pt x="56779" y="3065"/>
                </a:lnTo>
                <a:lnTo>
                  <a:pt x="56907" y="2794"/>
                </a:lnTo>
                <a:lnTo>
                  <a:pt x="57294" y="2704"/>
                </a:lnTo>
                <a:lnTo>
                  <a:pt x="57079" y="2524"/>
                </a:lnTo>
                <a:lnTo>
                  <a:pt x="57122" y="2433"/>
                </a:lnTo>
                <a:lnTo>
                  <a:pt x="56606" y="2344"/>
                </a:lnTo>
                <a:lnTo>
                  <a:pt x="56606" y="2164"/>
                </a:lnTo>
                <a:lnTo>
                  <a:pt x="56349" y="2254"/>
                </a:lnTo>
                <a:lnTo>
                  <a:pt x="56435" y="2073"/>
                </a:lnTo>
                <a:lnTo>
                  <a:pt x="55962" y="1983"/>
                </a:lnTo>
                <a:lnTo>
                  <a:pt x="55962" y="1983"/>
                </a:lnTo>
                <a:lnTo>
                  <a:pt x="56091" y="2524"/>
                </a:lnTo>
                <a:lnTo>
                  <a:pt x="56091" y="2524"/>
                </a:lnTo>
                <a:lnTo>
                  <a:pt x="55748" y="2164"/>
                </a:lnTo>
                <a:lnTo>
                  <a:pt x="55146" y="2164"/>
                </a:lnTo>
                <a:lnTo>
                  <a:pt x="55404" y="1983"/>
                </a:lnTo>
                <a:close/>
                <a:moveTo>
                  <a:pt x="28002" y="3877"/>
                </a:moveTo>
                <a:lnTo>
                  <a:pt x="28045" y="3966"/>
                </a:lnTo>
                <a:lnTo>
                  <a:pt x="27916" y="3966"/>
                </a:lnTo>
                <a:lnTo>
                  <a:pt x="28174" y="4147"/>
                </a:lnTo>
                <a:lnTo>
                  <a:pt x="28045" y="4147"/>
                </a:lnTo>
                <a:lnTo>
                  <a:pt x="28653" y="4226"/>
                </a:lnTo>
                <a:lnTo>
                  <a:pt x="28653" y="4226"/>
                </a:lnTo>
                <a:lnTo>
                  <a:pt x="28818" y="3966"/>
                </a:lnTo>
                <a:lnTo>
                  <a:pt x="28002" y="3877"/>
                </a:lnTo>
                <a:close/>
                <a:moveTo>
                  <a:pt x="28653" y="4226"/>
                </a:moveTo>
                <a:lnTo>
                  <a:pt x="28647" y="4237"/>
                </a:lnTo>
                <a:lnTo>
                  <a:pt x="28692" y="4232"/>
                </a:lnTo>
                <a:lnTo>
                  <a:pt x="28692" y="4232"/>
                </a:lnTo>
                <a:lnTo>
                  <a:pt x="28653" y="4226"/>
                </a:lnTo>
                <a:close/>
                <a:moveTo>
                  <a:pt x="30021" y="3966"/>
                </a:moveTo>
                <a:lnTo>
                  <a:pt x="29634" y="4147"/>
                </a:lnTo>
                <a:lnTo>
                  <a:pt x="29849" y="4237"/>
                </a:lnTo>
                <a:lnTo>
                  <a:pt x="30021" y="3966"/>
                </a:lnTo>
                <a:close/>
                <a:moveTo>
                  <a:pt x="34058" y="180"/>
                </a:moveTo>
                <a:lnTo>
                  <a:pt x="34273" y="360"/>
                </a:lnTo>
                <a:lnTo>
                  <a:pt x="33757" y="270"/>
                </a:lnTo>
                <a:lnTo>
                  <a:pt x="33801" y="360"/>
                </a:lnTo>
                <a:lnTo>
                  <a:pt x="33500" y="360"/>
                </a:lnTo>
                <a:lnTo>
                  <a:pt x="33586" y="450"/>
                </a:lnTo>
                <a:lnTo>
                  <a:pt x="33371" y="450"/>
                </a:lnTo>
                <a:lnTo>
                  <a:pt x="33886" y="811"/>
                </a:lnTo>
                <a:lnTo>
                  <a:pt x="33886" y="811"/>
                </a:lnTo>
                <a:lnTo>
                  <a:pt x="33242" y="631"/>
                </a:lnTo>
                <a:lnTo>
                  <a:pt x="32340" y="631"/>
                </a:lnTo>
                <a:lnTo>
                  <a:pt x="32641" y="721"/>
                </a:lnTo>
                <a:lnTo>
                  <a:pt x="31009" y="901"/>
                </a:lnTo>
                <a:lnTo>
                  <a:pt x="31052" y="991"/>
                </a:lnTo>
                <a:lnTo>
                  <a:pt x="31438" y="901"/>
                </a:lnTo>
                <a:lnTo>
                  <a:pt x="31438" y="901"/>
                </a:lnTo>
                <a:lnTo>
                  <a:pt x="31181" y="991"/>
                </a:lnTo>
                <a:lnTo>
                  <a:pt x="31911" y="991"/>
                </a:lnTo>
                <a:lnTo>
                  <a:pt x="31352" y="1081"/>
                </a:lnTo>
                <a:lnTo>
                  <a:pt x="31424" y="1157"/>
                </a:lnTo>
                <a:lnTo>
                  <a:pt x="31424" y="1157"/>
                </a:lnTo>
                <a:lnTo>
                  <a:pt x="32426" y="1081"/>
                </a:lnTo>
                <a:lnTo>
                  <a:pt x="31310" y="1352"/>
                </a:lnTo>
                <a:lnTo>
                  <a:pt x="31310" y="1352"/>
                </a:lnTo>
                <a:lnTo>
                  <a:pt x="32770" y="1172"/>
                </a:lnTo>
                <a:lnTo>
                  <a:pt x="31825" y="1533"/>
                </a:lnTo>
                <a:lnTo>
                  <a:pt x="31825" y="1533"/>
                </a:lnTo>
                <a:lnTo>
                  <a:pt x="32899" y="1442"/>
                </a:lnTo>
                <a:lnTo>
                  <a:pt x="32899" y="1442"/>
                </a:lnTo>
                <a:lnTo>
                  <a:pt x="32684" y="1533"/>
                </a:lnTo>
                <a:lnTo>
                  <a:pt x="34359" y="991"/>
                </a:lnTo>
                <a:lnTo>
                  <a:pt x="34359" y="991"/>
                </a:lnTo>
                <a:lnTo>
                  <a:pt x="33757" y="1352"/>
                </a:lnTo>
                <a:lnTo>
                  <a:pt x="34187" y="1352"/>
                </a:lnTo>
                <a:lnTo>
                  <a:pt x="32555" y="1712"/>
                </a:lnTo>
                <a:lnTo>
                  <a:pt x="33028" y="2073"/>
                </a:lnTo>
                <a:lnTo>
                  <a:pt x="33028" y="2073"/>
                </a:lnTo>
                <a:lnTo>
                  <a:pt x="31653" y="1802"/>
                </a:lnTo>
                <a:lnTo>
                  <a:pt x="31653" y="2073"/>
                </a:lnTo>
                <a:lnTo>
                  <a:pt x="31997" y="2433"/>
                </a:lnTo>
                <a:lnTo>
                  <a:pt x="31782" y="2433"/>
                </a:lnTo>
                <a:lnTo>
                  <a:pt x="32426" y="2524"/>
                </a:lnTo>
                <a:lnTo>
                  <a:pt x="31505" y="2821"/>
                </a:lnTo>
                <a:lnTo>
                  <a:pt x="31505" y="2821"/>
                </a:lnTo>
                <a:lnTo>
                  <a:pt x="31395" y="2975"/>
                </a:lnTo>
                <a:lnTo>
                  <a:pt x="31567" y="3065"/>
                </a:lnTo>
                <a:lnTo>
                  <a:pt x="31138" y="3245"/>
                </a:lnTo>
                <a:lnTo>
                  <a:pt x="31095" y="3425"/>
                </a:lnTo>
                <a:lnTo>
                  <a:pt x="31911" y="3155"/>
                </a:lnTo>
                <a:lnTo>
                  <a:pt x="30966" y="3516"/>
                </a:lnTo>
                <a:lnTo>
                  <a:pt x="30837" y="3245"/>
                </a:lnTo>
                <a:lnTo>
                  <a:pt x="30536" y="3245"/>
                </a:lnTo>
                <a:lnTo>
                  <a:pt x="30579" y="3696"/>
                </a:lnTo>
                <a:lnTo>
                  <a:pt x="30021" y="3966"/>
                </a:lnTo>
                <a:lnTo>
                  <a:pt x="30021" y="3966"/>
                </a:lnTo>
                <a:lnTo>
                  <a:pt x="30021" y="3966"/>
                </a:lnTo>
                <a:lnTo>
                  <a:pt x="29935" y="4237"/>
                </a:lnTo>
                <a:lnTo>
                  <a:pt x="30193" y="4147"/>
                </a:lnTo>
                <a:lnTo>
                  <a:pt x="30193" y="4237"/>
                </a:lnTo>
                <a:lnTo>
                  <a:pt x="31825" y="4237"/>
                </a:lnTo>
                <a:lnTo>
                  <a:pt x="31696" y="4417"/>
                </a:lnTo>
                <a:lnTo>
                  <a:pt x="31696" y="4417"/>
                </a:lnTo>
                <a:lnTo>
                  <a:pt x="32469" y="4147"/>
                </a:lnTo>
                <a:lnTo>
                  <a:pt x="32641" y="3877"/>
                </a:lnTo>
                <a:lnTo>
                  <a:pt x="32383" y="3877"/>
                </a:lnTo>
                <a:lnTo>
                  <a:pt x="32426" y="3696"/>
                </a:lnTo>
                <a:lnTo>
                  <a:pt x="31782" y="3606"/>
                </a:lnTo>
                <a:lnTo>
                  <a:pt x="31997" y="3606"/>
                </a:lnTo>
                <a:lnTo>
                  <a:pt x="31954" y="3516"/>
                </a:lnTo>
                <a:lnTo>
                  <a:pt x="32899" y="3425"/>
                </a:lnTo>
                <a:lnTo>
                  <a:pt x="32984" y="3155"/>
                </a:lnTo>
                <a:lnTo>
                  <a:pt x="33801" y="2975"/>
                </a:lnTo>
                <a:lnTo>
                  <a:pt x="33586" y="2794"/>
                </a:lnTo>
                <a:lnTo>
                  <a:pt x="34101" y="2704"/>
                </a:lnTo>
                <a:lnTo>
                  <a:pt x="33242" y="2433"/>
                </a:lnTo>
                <a:lnTo>
                  <a:pt x="34273" y="2344"/>
                </a:lnTo>
                <a:lnTo>
                  <a:pt x="33757" y="2164"/>
                </a:lnTo>
                <a:lnTo>
                  <a:pt x="34659" y="2073"/>
                </a:lnTo>
                <a:lnTo>
                  <a:pt x="34402" y="1983"/>
                </a:lnTo>
                <a:lnTo>
                  <a:pt x="35261" y="1983"/>
                </a:lnTo>
                <a:lnTo>
                  <a:pt x="35218" y="1893"/>
                </a:lnTo>
                <a:lnTo>
                  <a:pt x="35433" y="1802"/>
                </a:lnTo>
                <a:lnTo>
                  <a:pt x="35089" y="1802"/>
                </a:lnTo>
                <a:lnTo>
                  <a:pt x="35561" y="1712"/>
                </a:lnTo>
                <a:lnTo>
                  <a:pt x="35519" y="1533"/>
                </a:lnTo>
                <a:lnTo>
                  <a:pt x="37151" y="991"/>
                </a:lnTo>
                <a:lnTo>
                  <a:pt x="36206" y="1172"/>
                </a:lnTo>
                <a:lnTo>
                  <a:pt x="38181" y="541"/>
                </a:lnTo>
                <a:lnTo>
                  <a:pt x="37752" y="450"/>
                </a:lnTo>
                <a:lnTo>
                  <a:pt x="37795" y="360"/>
                </a:lnTo>
                <a:lnTo>
                  <a:pt x="37709" y="360"/>
                </a:lnTo>
                <a:lnTo>
                  <a:pt x="37752" y="270"/>
                </a:lnTo>
                <a:lnTo>
                  <a:pt x="37752" y="270"/>
                </a:lnTo>
                <a:lnTo>
                  <a:pt x="36592" y="360"/>
                </a:lnTo>
                <a:lnTo>
                  <a:pt x="37151" y="180"/>
                </a:lnTo>
                <a:lnTo>
                  <a:pt x="35561" y="180"/>
                </a:lnTo>
                <a:lnTo>
                  <a:pt x="35690" y="360"/>
                </a:lnTo>
                <a:lnTo>
                  <a:pt x="34746" y="180"/>
                </a:lnTo>
                <a:lnTo>
                  <a:pt x="35003" y="360"/>
                </a:lnTo>
                <a:lnTo>
                  <a:pt x="35003" y="360"/>
                </a:lnTo>
                <a:lnTo>
                  <a:pt x="34058" y="180"/>
                </a:lnTo>
                <a:close/>
                <a:moveTo>
                  <a:pt x="26413" y="4327"/>
                </a:moveTo>
                <a:lnTo>
                  <a:pt x="26542" y="4417"/>
                </a:lnTo>
                <a:lnTo>
                  <a:pt x="26542" y="4327"/>
                </a:lnTo>
                <a:close/>
                <a:moveTo>
                  <a:pt x="23192" y="3516"/>
                </a:moveTo>
                <a:lnTo>
                  <a:pt x="23235" y="3606"/>
                </a:lnTo>
                <a:lnTo>
                  <a:pt x="21130" y="4417"/>
                </a:lnTo>
                <a:lnTo>
                  <a:pt x="21217" y="4417"/>
                </a:lnTo>
                <a:lnTo>
                  <a:pt x="21130" y="4598"/>
                </a:lnTo>
                <a:lnTo>
                  <a:pt x="21130" y="4598"/>
                </a:lnTo>
                <a:lnTo>
                  <a:pt x="21646" y="4417"/>
                </a:lnTo>
                <a:lnTo>
                  <a:pt x="21603" y="4688"/>
                </a:lnTo>
                <a:lnTo>
                  <a:pt x="22720" y="3966"/>
                </a:lnTo>
                <a:lnTo>
                  <a:pt x="22505" y="4327"/>
                </a:lnTo>
                <a:lnTo>
                  <a:pt x="22505" y="4327"/>
                </a:lnTo>
                <a:lnTo>
                  <a:pt x="23535" y="3606"/>
                </a:lnTo>
                <a:lnTo>
                  <a:pt x="23192" y="3516"/>
                </a:lnTo>
                <a:close/>
                <a:moveTo>
                  <a:pt x="27616" y="4147"/>
                </a:moveTo>
                <a:lnTo>
                  <a:pt x="26800" y="4237"/>
                </a:lnTo>
                <a:lnTo>
                  <a:pt x="26971" y="4327"/>
                </a:lnTo>
                <a:lnTo>
                  <a:pt x="26843" y="4327"/>
                </a:lnTo>
                <a:lnTo>
                  <a:pt x="27015" y="4417"/>
                </a:lnTo>
                <a:lnTo>
                  <a:pt x="26886" y="4598"/>
                </a:lnTo>
                <a:lnTo>
                  <a:pt x="26542" y="4417"/>
                </a:lnTo>
                <a:lnTo>
                  <a:pt x="26413" y="4508"/>
                </a:lnTo>
                <a:lnTo>
                  <a:pt x="26456" y="4508"/>
                </a:lnTo>
                <a:lnTo>
                  <a:pt x="26499" y="4688"/>
                </a:lnTo>
                <a:lnTo>
                  <a:pt x="26499" y="4688"/>
                </a:lnTo>
                <a:lnTo>
                  <a:pt x="26242" y="4598"/>
                </a:lnTo>
                <a:lnTo>
                  <a:pt x="25984" y="4777"/>
                </a:lnTo>
                <a:lnTo>
                  <a:pt x="26929" y="4777"/>
                </a:lnTo>
                <a:lnTo>
                  <a:pt x="26413" y="4958"/>
                </a:lnTo>
                <a:lnTo>
                  <a:pt x="26499" y="5048"/>
                </a:lnTo>
                <a:lnTo>
                  <a:pt x="26456" y="5229"/>
                </a:lnTo>
                <a:lnTo>
                  <a:pt x="26456" y="5229"/>
                </a:lnTo>
                <a:lnTo>
                  <a:pt x="27358" y="4777"/>
                </a:lnTo>
                <a:lnTo>
                  <a:pt x="27272" y="4688"/>
                </a:lnTo>
                <a:lnTo>
                  <a:pt x="27616" y="4147"/>
                </a:lnTo>
                <a:close/>
                <a:moveTo>
                  <a:pt x="87831" y="4417"/>
                </a:moveTo>
                <a:lnTo>
                  <a:pt x="87960" y="4777"/>
                </a:lnTo>
                <a:lnTo>
                  <a:pt x="86971" y="4598"/>
                </a:lnTo>
                <a:lnTo>
                  <a:pt x="87100" y="4688"/>
                </a:lnTo>
                <a:lnTo>
                  <a:pt x="87015" y="4688"/>
                </a:lnTo>
                <a:lnTo>
                  <a:pt x="87229" y="4958"/>
                </a:lnTo>
                <a:lnTo>
                  <a:pt x="87143" y="4958"/>
                </a:lnTo>
                <a:lnTo>
                  <a:pt x="88904" y="5229"/>
                </a:lnTo>
                <a:lnTo>
                  <a:pt x="88260" y="4777"/>
                </a:lnTo>
                <a:lnTo>
                  <a:pt x="88260" y="4777"/>
                </a:lnTo>
                <a:lnTo>
                  <a:pt x="89205" y="5048"/>
                </a:lnTo>
                <a:lnTo>
                  <a:pt x="89162" y="4868"/>
                </a:lnTo>
                <a:lnTo>
                  <a:pt x="87831" y="4417"/>
                </a:lnTo>
                <a:close/>
                <a:moveTo>
                  <a:pt x="27358" y="5229"/>
                </a:moveTo>
                <a:lnTo>
                  <a:pt x="27702" y="5499"/>
                </a:lnTo>
                <a:lnTo>
                  <a:pt x="28131" y="5229"/>
                </a:lnTo>
                <a:close/>
                <a:moveTo>
                  <a:pt x="24996" y="3966"/>
                </a:moveTo>
                <a:lnTo>
                  <a:pt x="24438" y="4237"/>
                </a:lnTo>
                <a:lnTo>
                  <a:pt x="24480" y="4417"/>
                </a:lnTo>
                <a:lnTo>
                  <a:pt x="24309" y="4598"/>
                </a:lnTo>
                <a:lnTo>
                  <a:pt x="24438" y="4777"/>
                </a:lnTo>
                <a:lnTo>
                  <a:pt x="23708" y="4598"/>
                </a:lnTo>
                <a:lnTo>
                  <a:pt x="23793" y="4598"/>
                </a:lnTo>
                <a:lnTo>
                  <a:pt x="23407" y="4327"/>
                </a:lnTo>
                <a:lnTo>
                  <a:pt x="23450" y="4237"/>
                </a:lnTo>
                <a:lnTo>
                  <a:pt x="22977" y="4327"/>
                </a:lnTo>
                <a:lnTo>
                  <a:pt x="23192" y="4417"/>
                </a:lnTo>
                <a:lnTo>
                  <a:pt x="22591" y="4598"/>
                </a:lnTo>
                <a:lnTo>
                  <a:pt x="23020" y="4598"/>
                </a:lnTo>
                <a:lnTo>
                  <a:pt x="22333" y="4777"/>
                </a:lnTo>
                <a:lnTo>
                  <a:pt x="22891" y="4688"/>
                </a:lnTo>
                <a:lnTo>
                  <a:pt x="22032" y="5048"/>
                </a:lnTo>
                <a:lnTo>
                  <a:pt x="22419" y="5229"/>
                </a:lnTo>
                <a:lnTo>
                  <a:pt x="22548" y="5139"/>
                </a:lnTo>
                <a:lnTo>
                  <a:pt x="22634" y="5229"/>
                </a:lnTo>
                <a:lnTo>
                  <a:pt x="22806" y="5139"/>
                </a:lnTo>
                <a:lnTo>
                  <a:pt x="22848" y="5048"/>
                </a:lnTo>
                <a:lnTo>
                  <a:pt x="23192" y="4958"/>
                </a:lnTo>
                <a:lnTo>
                  <a:pt x="22935" y="5139"/>
                </a:lnTo>
                <a:lnTo>
                  <a:pt x="23708" y="5048"/>
                </a:lnTo>
                <a:lnTo>
                  <a:pt x="23708" y="5048"/>
                </a:lnTo>
                <a:lnTo>
                  <a:pt x="22720" y="5409"/>
                </a:lnTo>
                <a:lnTo>
                  <a:pt x="22720" y="5589"/>
                </a:lnTo>
                <a:lnTo>
                  <a:pt x="24266" y="5229"/>
                </a:lnTo>
                <a:lnTo>
                  <a:pt x="24223" y="5229"/>
                </a:lnTo>
                <a:lnTo>
                  <a:pt x="25039" y="5048"/>
                </a:lnTo>
                <a:lnTo>
                  <a:pt x="25382" y="4508"/>
                </a:lnTo>
                <a:lnTo>
                  <a:pt x="24738" y="4688"/>
                </a:lnTo>
                <a:lnTo>
                  <a:pt x="24867" y="4508"/>
                </a:lnTo>
                <a:lnTo>
                  <a:pt x="24738" y="4508"/>
                </a:lnTo>
                <a:lnTo>
                  <a:pt x="24996" y="3966"/>
                </a:lnTo>
                <a:close/>
                <a:moveTo>
                  <a:pt x="29420" y="4147"/>
                </a:moveTo>
                <a:lnTo>
                  <a:pt x="28692" y="4232"/>
                </a:lnTo>
                <a:lnTo>
                  <a:pt x="28692" y="4232"/>
                </a:lnTo>
                <a:lnTo>
                  <a:pt x="28732" y="4237"/>
                </a:lnTo>
                <a:lnTo>
                  <a:pt x="28732" y="4688"/>
                </a:lnTo>
                <a:lnTo>
                  <a:pt x="28518" y="4958"/>
                </a:lnTo>
                <a:lnTo>
                  <a:pt x="28475" y="5139"/>
                </a:lnTo>
                <a:lnTo>
                  <a:pt x="28732" y="5319"/>
                </a:lnTo>
                <a:lnTo>
                  <a:pt x="28689" y="5409"/>
                </a:lnTo>
                <a:lnTo>
                  <a:pt x="29377" y="5409"/>
                </a:lnTo>
                <a:lnTo>
                  <a:pt x="29248" y="5589"/>
                </a:lnTo>
                <a:lnTo>
                  <a:pt x="31739" y="5319"/>
                </a:lnTo>
                <a:lnTo>
                  <a:pt x="31524" y="5229"/>
                </a:lnTo>
                <a:lnTo>
                  <a:pt x="31739" y="4868"/>
                </a:lnTo>
                <a:lnTo>
                  <a:pt x="31481" y="4777"/>
                </a:lnTo>
                <a:lnTo>
                  <a:pt x="31524" y="4688"/>
                </a:lnTo>
                <a:lnTo>
                  <a:pt x="30193" y="4868"/>
                </a:lnTo>
                <a:lnTo>
                  <a:pt x="30236" y="4958"/>
                </a:lnTo>
                <a:lnTo>
                  <a:pt x="29505" y="4777"/>
                </a:lnTo>
                <a:lnTo>
                  <a:pt x="29463" y="4868"/>
                </a:lnTo>
                <a:lnTo>
                  <a:pt x="29291" y="4868"/>
                </a:lnTo>
                <a:lnTo>
                  <a:pt x="29505" y="4688"/>
                </a:lnTo>
                <a:lnTo>
                  <a:pt x="29076" y="4327"/>
                </a:lnTo>
                <a:lnTo>
                  <a:pt x="29634" y="4327"/>
                </a:lnTo>
                <a:lnTo>
                  <a:pt x="29162" y="4237"/>
                </a:lnTo>
                <a:lnTo>
                  <a:pt x="29420" y="4147"/>
                </a:lnTo>
                <a:close/>
                <a:moveTo>
                  <a:pt x="69405" y="4147"/>
                </a:moveTo>
                <a:lnTo>
                  <a:pt x="67516" y="4327"/>
                </a:lnTo>
                <a:lnTo>
                  <a:pt x="67559" y="4417"/>
                </a:lnTo>
                <a:lnTo>
                  <a:pt x="67344" y="4508"/>
                </a:lnTo>
                <a:lnTo>
                  <a:pt x="66914" y="4777"/>
                </a:lnTo>
                <a:lnTo>
                  <a:pt x="66657" y="4958"/>
                </a:lnTo>
                <a:lnTo>
                  <a:pt x="66700" y="5048"/>
                </a:lnTo>
                <a:lnTo>
                  <a:pt x="66442" y="5139"/>
                </a:lnTo>
                <a:lnTo>
                  <a:pt x="66657" y="5229"/>
                </a:lnTo>
                <a:lnTo>
                  <a:pt x="66485" y="5499"/>
                </a:lnTo>
                <a:lnTo>
                  <a:pt x="66657" y="5589"/>
                </a:lnTo>
                <a:lnTo>
                  <a:pt x="66485" y="5679"/>
                </a:lnTo>
                <a:lnTo>
                  <a:pt x="66399" y="5860"/>
                </a:lnTo>
                <a:lnTo>
                  <a:pt x="66184" y="6131"/>
                </a:lnTo>
                <a:lnTo>
                  <a:pt x="66399" y="6400"/>
                </a:lnTo>
                <a:lnTo>
                  <a:pt x="67215" y="6221"/>
                </a:lnTo>
                <a:lnTo>
                  <a:pt x="67086" y="6040"/>
                </a:lnTo>
                <a:lnTo>
                  <a:pt x="67258" y="5589"/>
                </a:lnTo>
                <a:lnTo>
                  <a:pt x="67559" y="5499"/>
                </a:lnTo>
                <a:lnTo>
                  <a:pt x="67559" y="5409"/>
                </a:lnTo>
                <a:lnTo>
                  <a:pt x="67687" y="5319"/>
                </a:lnTo>
                <a:lnTo>
                  <a:pt x="67601" y="5229"/>
                </a:lnTo>
                <a:lnTo>
                  <a:pt x="69405" y="4147"/>
                </a:lnTo>
                <a:close/>
                <a:moveTo>
                  <a:pt x="89076" y="6040"/>
                </a:moveTo>
                <a:lnTo>
                  <a:pt x="88818" y="6400"/>
                </a:lnTo>
                <a:lnTo>
                  <a:pt x="89892" y="6491"/>
                </a:lnTo>
                <a:lnTo>
                  <a:pt x="89076" y="6040"/>
                </a:lnTo>
                <a:close/>
                <a:moveTo>
                  <a:pt x="74731" y="6310"/>
                </a:moveTo>
                <a:lnTo>
                  <a:pt x="74989" y="6581"/>
                </a:lnTo>
                <a:lnTo>
                  <a:pt x="74688" y="6400"/>
                </a:lnTo>
                <a:lnTo>
                  <a:pt x="74731" y="6310"/>
                </a:lnTo>
                <a:close/>
                <a:moveTo>
                  <a:pt x="24609" y="6131"/>
                </a:moveTo>
                <a:lnTo>
                  <a:pt x="24094" y="6310"/>
                </a:lnTo>
                <a:lnTo>
                  <a:pt x="24266" y="6671"/>
                </a:lnTo>
                <a:lnTo>
                  <a:pt x="24609" y="6400"/>
                </a:lnTo>
                <a:lnTo>
                  <a:pt x="24609" y="6131"/>
                </a:lnTo>
                <a:close/>
                <a:moveTo>
                  <a:pt x="45483" y="6671"/>
                </a:moveTo>
                <a:lnTo>
                  <a:pt x="45442" y="6688"/>
                </a:lnTo>
                <a:lnTo>
                  <a:pt x="45442" y="6688"/>
                </a:lnTo>
                <a:lnTo>
                  <a:pt x="45514" y="6702"/>
                </a:lnTo>
                <a:lnTo>
                  <a:pt x="45514" y="6702"/>
                </a:lnTo>
                <a:lnTo>
                  <a:pt x="45483" y="6671"/>
                </a:lnTo>
                <a:close/>
                <a:moveTo>
                  <a:pt x="30923" y="6310"/>
                </a:moveTo>
                <a:lnTo>
                  <a:pt x="31352" y="6761"/>
                </a:lnTo>
                <a:lnTo>
                  <a:pt x="31997" y="6761"/>
                </a:lnTo>
                <a:lnTo>
                  <a:pt x="31997" y="6581"/>
                </a:lnTo>
                <a:lnTo>
                  <a:pt x="31911" y="6400"/>
                </a:lnTo>
                <a:lnTo>
                  <a:pt x="30923" y="6310"/>
                </a:lnTo>
                <a:close/>
                <a:moveTo>
                  <a:pt x="45514" y="6702"/>
                </a:moveTo>
                <a:lnTo>
                  <a:pt x="46127" y="7302"/>
                </a:lnTo>
                <a:lnTo>
                  <a:pt x="46299" y="6852"/>
                </a:lnTo>
                <a:lnTo>
                  <a:pt x="45514" y="6702"/>
                </a:lnTo>
                <a:close/>
                <a:moveTo>
                  <a:pt x="28561" y="6040"/>
                </a:moveTo>
                <a:lnTo>
                  <a:pt x="26971" y="6491"/>
                </a:lnTo>
                <a:lnTo>
                  <a:pt x="26671" y="7392"/>
                </a:lnTo>
                <a:lnTo>
                  <a:pt x="26671" y="7392"/>
                </a:lnTo>
                <a:lnTo>
                  <a:pt x="27100" y="7212"/>
                </a:lnTo>
                <a:lnTo>
                  <a:pt x="27186" y="6852"/>
                </a:lnTo>
                <a:lnTo>
                  <a:pt x="27444" y="6852"/>
                </a:lnTo>
                <a:lnTo>
                  <a:pt x="28561" y="6040"/>
                </a:lnTo>
                <a:close/>
                <a:moveTo>
                  <a:pt x="91009" y="7212"/>
                </a:moveTo>
                <a:lnTo>
                  <a:pt x="91223" y="7483"/>
                </a:lnTo>
                <a:lnTo>
                  <a:pt x="91267" y="7212"/>
                </a:lnTo>
                <a:close/>
                <a:moveTo>
                  <a:pt x="26070" y="6040"/>
                </a:moveTo>
                <a:lnTo>
                  <a:pt x="25554" y="6310"/>
                </a:lnTo>
                <a:lnTo>
                  <a:pt x="25855" y="6491"/>
                </a:lnTo>
                <a:lnTo>
                  <a:pt x="25640" y="6581"/>
                </a:lnTo>
                <a:lnTo>
                  <a:pt x="25640" y="6671"/>
                </a:lnTo>
                <a:lnTo>
                  <a:pt x="25340" y="6852"/>
                </a:lnTo>
                <a:lnTo>
                  <a:pt x="25211" y="6581"/>
                </a:lnTo>
                <a:lnTo>
                  <a:pt x="24953" y="6852"/>
                </a:lnTo>
                <a:lnTo>
                  <a:pt x="25082" y="7212"/>
                </a:lnTo>
                <a:lnTo>
                  <a:pt x="25253" y="7302"/>
                </a:lnTo>
                <a:lnTo>
                  <a:pt x="25382" y="7843"/>
                </a:lnTo>
                <a:lnTo>
                  <a:pt x="25683" y="7843"/>
                </a:lnTo>
                <a:lnTo>
                  <a:pt x="25769" y="7483"/>
                </a:lnTo>
                <a:lnTo>
                  <a:pt x="26113" y="7573"/>
                </a:lnTo>
                <a:lnTo>
                  <a:pt x="26542" y="6852"/>
                </a:lnTo>
                <a:lnTo>
                  <a:pt x="26370" y="6942"/>
                </a:lnTo>
                <a:lnTo>
                  <a:pt x="26370" y="6761"/>
                </a:lnTo>
                <a:lnTo>
                  <a:pt x="26413" y="6761"/>
                </a:lnTo>
                <a:lnTo>
                  <a:pt x="26113" y="6671"/>
                </a:lnTo>
                <a:lnTo>
                  <a:pt x="26628" y="6400"/>
                </a:lnTo>
                <a:lnTo>
                  <a:pt x="26542" y="6310"/>
                </a:lnTo>
                <a:lnTo>
                  <a:pt x="26671" y="6040"/>
                </a:lnTo>
                <a:close/>
                <a:moveTo>
                  <a:pt x="19842" y="5679"/>
                </a:moveTo>
                <a:lnTo>
                  <a:pt x="19799" y="6040"/>
                </a:lnTo>
                <a:lnTo>
                  <a:pt x="18468" y="7392"/>
                </a:lnTo>
                <a:lnTo>
                  <a:pt x="18596" y="7392"/>
                </a:lnTo>
                <a:lnTo>
                  <a:pt x="18854" y="7663"/>
                </a:lnTo>
                <a:lnTo>
                  <a:pt x="18811" y="8023"/>
                </a:lnTo>
                <a:lnTo>
                  <a:pt x="18811" y="8023"/>
                </a:lnTo>
                <a:lnTo>
                  <a:pt x="21818" y="6310"/>
                </a:lnTo>
                <a:lnTo>
                  <a:pt x="21646" y="5769"/>
                </a:lnTo>
                <a:lnTo>
                  <a:pt x="21130" y="5950"/>
                </a:lnTo>
                <a:lnTo>
                  <a:pt x="21173" y="5769"/>
                </a:lnTo>
                <a:lnTo>
                  <a:pt x="21001" y="5860"/>
                </a:lnTo>
                <a:lnTo>
                  <a:pt x="21088" y="5769"/>
                </a:lnTo>
                <a:lnTo>
                  <a:pt x="19842" y="5679"/>
                </a:lnTo>
                <a:close/>
                <a:moveTo>
                  <a:pt x="66614" y="6400"/>
                </a:moveTo>
                <a:lnTo>
                  <a:pt x="66184" y="6942"/>
                </a:lnTo>
                <a:lnTo>
                  <a:pt x="66141" y="7212"/>
                </a:lnTo>
                <a:lnTo>
                  <a:pt x="65927" y="7302"/>
                </a:lnTo>
                <a:lnTo>
                  <a:pt x="66785" y="8023"/>
                </a:lnTo>
                <a:lnTo>
                  <a:pt x="66700" y="8023"/>
                </a:lnTo>
                <a:lnTo>
                  <a:pt x="66700" y="8114"/>
                </a:lnTo>
                <a:lnTo>
                  <a:pt x="66657" y="8114"/>
                </a:lnTo>
                <a:lnTo>
                  <a:pt x="66657" y="8204"/>
                </a:lnTo>
                <a:lnTo>
                  <a:pt x="66614" y="8204"/>
                </a:lnTo>
                <a:lnTo>
                  <a:pt x="67516" y="8475"/>
                </a:lnTo>
                <a:lnTo>
                  <a:pt x="67516" y="8475"/>
                </a:lnTo>
                <a:lnTo>
                  <a:pt x="67430" y="8384"/>
                </a:lnTo>
                <a:lnTo>
                  <a:pt x="67816" y="8384"/>
                </a:lnTo>
                <a:lnTo>
                  <a:pt x="66872" y="7122"/>
                </a:lnTo>
                <a:lnTo>
                  <a:pt x="66914" y="6852"/>
                </a:lnTo>
                <a:lnTo>
                  <a:pt x="67000" y="6761"/>
                </a:lnTo>
                <a:lnTo>
                  <a:pt x="67000" y="6581"/>
                </a:lnTo>
                <a:lnTo>
                  <a:pt x="66614" y="6400"/>
                </a:lnTo>
                <a:close/>
                <a:moveTo>
                  <a:pt x="7945" y="8654"/>
                </a:moveTo>
                <a:lnTo>
                  <a:pt x="7773" y="8744"/>
                </a:lnTo>
                <a:lnTo>
                  <a:pt x="7773" y="8744"/>
                </a:lnTo>
                <a:lnTo>
                  <a:pt x="7826" y="8728"/>
                </a:lnTo>
                <a:lnTo>
                  <a:pt x="7826" y="8728"/>
                </a:lnTo>
                <a:lnTo>
                  <a:pt x="7945" y="8654"/>
                </a:lnTo>
                <a:close/>
                <a:moveTo>
                  <a:pt x="57680" y="8925"/>
                </a:moveTo>
                <a:lnTo>
                  <a:pt x="57680" y="8925"/>
                </a:lnTo>
                <a:lnTo>
                  <a:pt x="57680" y="8925"/>
                </a:lnTo>
                <a:close/>
                <a:moveTo>
                  <a:pt x="37365" y="8654"/>
                </a:moveTo>
                <a:lnTo>
                  <a:pt x="37236" y="8925"/>
                </a:lnTo>
                <a:lnTo>
                  <a:pt x="37151" y="8925"/>
                </a:lnTo>
                <a:lnTo>
                  <a:pt x="37108" y="9196"/>
                </a:lnTo>
                <a:lnTo>
                  <a:pt x="37322" y="9286"/>
                </a:lnTo>
                <a:lnTo>
                  <a:pt x="37193" y="9376"/>
                </a:lnTo>
                <a:lnTo>
                  <a:pt x="37580" y="9376"/>
                </a:lnTo>
                <a:lnTo>
                  <a:pt x="37795" y="9015"/>
                </a:lnTo>
                <a:lnTo>
                  <a:pt x="37365" y="8654"/>
                </a:lnTo>
                <a:close/>
                <a:moveTo>
                  <a:pt x="22032" y="6400"/>
                </a:moveTo>
                <a:lnTo>
                  <a:pt x="20228" y="7573"/>
                </a:lnTo>
                <a:lnTo>
                  <a:pt x="20486" y="7663"/>
                </a:lnTo>
                <a:lnTo>
                  <a:pt x="20314" y="7843"/>
                </a:lnTo>
                <a:lnTo>
                  <a:pt x="21088" y="7753"/>
                </a:lnTo>
                <a:lnTo>
                  <a:pt x="21088" y="7753"/>
                </a:lnTo>
                <a:lnTo>
                  <a:pt x="20873" y="7843"/>
                </a:lnTo>
                <a:lnTo>
                  <a:pt x="20916" y="7843"/>
                </a:lnTo>
                <a:lnTo>
                  <a:pt x="20057" y="8204"/>
                </a:lnTo>
                <a:lnTo>
                  <a:pt x="21646" y="8654"/>
                </a:lnTo>
                <a:lnTo>
                  <a:pt x="20272" y="8744"/>
                </a:lnTo>
                <a:lnTo>
                  <a:pt x="19971" y="9286"/>
                </a:lnTo>
                <a:lnTo>
                  <a:pt x="20658" y="9466"/>
                </a:lnTo>
                <a:lnTo>
                  <a:pt x="20572" y="10007"/>
                </a:lnTo>
                <a:lnTo>
                  <a:pt x="22720" y="9286"/>
                </a:lnTo>
                <a:lnTo>
                  <a:pt x="22720" y="9466"/>
                </a:lnTo>
                <a:lnTo>
                  <a:pt x="23020" y="9556"/>
                </a:lnTo>
                <a:lnTo>
                  <a:pt x="22935" y="9646"/>
                </a:lnTo>
                <a:lnTo>
                  <a:pt x="23579" y="9736"/>
                </a:lnTo>
                <a:lnTo>
                  <a:pt x="24008" y="9286"/>
                </a:lnTo>
                <a:lnTo>
                  <a:pt x="23622" y="9466"/>
                </a:lnTo>
                <a:lnTo>
                  <a:pt x="23708" y="9286"/>
                </a:lnTo>
                <a:lnTo>
                  <a:pt x="23664" y="9196"/>
                </a:lnTo>
                <a:lnTo>
                  <a:pt x="24480" y="8835"/>
                </a:lnTo>
                <a:lnTo>
                  <a:pt x="24352" y="8744"/>
                </a:lnTo>
                <a:lnTo>
                  <a:pt x="24352" y="8654"/>
                </a:lnTo>
                <a:lnTo>
                  <a:pt x="23879" y="8294"/>
                </a:lnTo>
                <a:lnTo>
                  <a:pt x="24223" y="6761"/>
                </a:lnTo>
                <a:lnTo>
                  <a:pt x="23708" y="6491"/>
                </a:lnTo>
                <a:lnTo>
                  <a:pt x="23407" y="7483"/>
                </a:lnTo>
                <a:lnTo>
                  <a:pt x="23106" y="7663"/>
                </a:lnTo>
                <a:lnTo>
                  <a:pt x="23106" y="7663"/>
                </a:lnTo>
                <a:lnTo>
                  <a:pt x="23192" y="6942"/>
                </a:lnTo>
                <a:lnTo>
                  <a:pt x="22935" y="6852"/>
                </a:lnTo>
                <a:lnTo>
                  <a:pt x="22505" y="7122"/>
                </a:lnTo>
                <a:lnTo>
                  <a:pt x="22548" y="7032"/>
                </a:lnTo>
                <a:lnTo>
                  <a:pt x="22333" y="7122"/>
                </a:lnTo>
                <a:lnTo>
                  <a:pt x="22333" y="7122"/>
                </a:lnTo>
                <a:lnTo>
                  <a:pt x="22634" y="6852"/>
                </a:lnTo>
                <a:lnTo>
                  <a:pt x="21732" y="6942"/>
                </a:lnTo>
                <a:lnTo>
                  <a:pt x="22032" y="6400"/>
                </a:lnTo>
                <a:close/>
                <a:moveTo>
                  <a:pt x="25340" y="9106"/>
                </a:moveTo>
                <a:lnTo>
                  <a:pt x="24609" y="9556"/>
                </a:lnTo>
                <a:lnTo>
                  <a:pt x="24824" y="9827"/>
                </a:lnTo>
                <a:lnTo>
                  <a:pt x="25253" y="10007"/>
                </a:lnTo>
                <a:lnTo>
                  <a:pt x="25683" y="9736"/>
                </a:lnTo>
                <a:lnTo>
                  <a:pt x="25297" y="9196"/>
                </a:lnTo>
                <a:lnTo>
                  <a:pt x="25340" y="9106"/>
                </a:lnTo>
                <a:close/>
                <a:moveTo>
                  <a:pt x="73571" y="9917"/>
                </a:moveTo>
                <a:lnTo>
                  <a:pt x="73958" y="10187"/>
                </a:lnTo>
                <a:lnTo>
                  <a:pt x="73958" y="10638"/>
                </a:lnTo>
                <a:lnTo>
                  <a:pt x="74387" y="10728"/>
                </a:lnTo>
                <a:lnTo>
                  <a:pt x="74387" y="10728"/>
                </a:lnTo>
                <a:lnTo>
                  <a:pt x="73915" y="10638"/>
                </a:lnTo>
                <a:lnTo>
                  <a:pt x="73571" y="9917"/>
                </a:lnTo>
                <a:close/>
                <a:moveTo>
                  <a:pt x="30665" y="10187"/>
                </a:moveTo>
                <a:lnTo>
                  <a:pt x="30365" y="10909"/>
                </a:lnTo>
                <a:lnTo>
                  <a:pt x="30837" y="10909"/>
                </a:lnTo>
                <a:lnTo>
                  <a:pt x="31138" y="10277"/>
                </a:lnTo>
                <a:lnTo>
                  <a:pt x="30665" y="10187"/>
                </a:lnTo>
                <a:close/>
                <a:moveTo>
                  <a:pt x="45526" y="11720"/>
                </a:moveTo>
                <a:lnTo>
                  <a:pt x="45655" y="11810"/>
                </a:lnTo>
                <a:lnTo>
                  <a:pt x="45697" y="11810"/>
                </a:lnTo>
                <a:lnTo>
                  <a:pt x="45526" y="11720"/>
                </a:lnTo>
                <a:close/>
                <a:moveTo>
                  <a:pt x="3865" y="12171"/>
                </a:moveTo>
                <a:lnTo>
                  <a:pt x="3822" y="12261"/>
                </a:lnTo>
                <a:lnTo>
                  <a:pt x="3865" y="12261"/>
                </a:lnTo>
                <a:lnTo>
                  <a:pt x="3865" y="12171"/>
                </a:lnTo>
                <a:close/>
                <a:moveTo>
                  <a:pt x="2276" y="9736"/>
                </a:moveTo>
                <a:lnTo>
                  <a:pt x="0" y="12711"/>
                </a:lnTo>
                <a:lnTo>
                  <a:pt x="214" y="12621"/>
                </a:lnTo>
                <a:lnTo>
                  <a:pt x="515" y="12261"/>
                </a:lnTo>
                <a:lnTo>
                  <a:pt x="515" y="12081"/>
                </a:lnTo>
                <a:lnTo>
                  <a:pt x="730" y="11810"/>
                </a:lnTo>
                <a:lnTo>
                  <a:pt x="687" y="11900"/>
                </a:lnTo>
                <a:lnTo>
                  <a:pt x="987" y="11720"/>
                </a:lnTo>
                <a:lnTo>
                  <a:pt x="902" y="11810"/>
                </a:lnTo>
                <a:lnTo>
                  <a:pt x="1159" y="11630"/>
                </a:lnTo>
                <a:lnTo>
                  <a:pt x="1159" y="11630"/>
                </a:lnTo>
                <a:lnTo>
                  <a:pt x="687" y="12351"/>
                </a:lnTo>
                <a:lnTo>
                  <a:pt x="1374" y="12442"/>
                </a:lnTo>
                <a:lnTo>
                  <a:pt x="1288" y="12892"/>
                </a:lnTo>
                <a:lnTo>
                  <a:pt x="1417" y="13253"/>
                </a:lnTo>
                <a:lnTo>
                  <a:pt x="1675" y="13163"/>
                </a:lnTo>
                <a:lnTo>
                  <a:pt x="1546" y="13343"/>
                </a:lnTo>
                <a:lnTo>
                  <a:pt x="1803" y="13163"/>
                </a:lnTo>
                <a:lnTo>
                  <a:pt x="1760" y="13253"/>
                </a:lnTo>
                <a:lnTo>
                  <a:pt x="1760" y="13253"/>
                </a:lnTo>
                <a:lnTo>
                  <a:pt x="1932" y="12982"/>
                </a:lnTo>
                <a:lnTo>
                  <a:pt x="1889" y="12892"/>
                </a:lnTo>
                <a:lnTo>
                  <a:pt x="2319" y="12621"/>
                </a:lnTo>
                <a:lnTo>
                  <a:pt x="2233" y="12621"/>
                </a:lnTo>
                <a:lnTo>
                  <a:pt x="2448" y="12442"/>
                </a:lnTo>
                <a:lnTo>
                  <a:pt x="2405" y="12442"/>
                </a:lnTo>
                <a:lnTo>
                  <a:pt x="2405" y="12261"/>
                </a:lnTo>
                <a:lnTo>
                  <a:pt x="2576" y="12351"/>
                </a:lnTo>
                <a:lnTo>
                  <a:pt x="2834" y="12351"/>
                </a:lnTo>
                <a:lnTo>
                  <a:pt x="2877" y="12171"/>
                </a:lnTo>
                <a:lnTo>
                  <a:pt x="3006" y="12261"/>
                </a:lnTo>
                <a:lnTo>
                  <a:pt x="3521" y="11900"/>
                </a:lnTo>
                <a:lnTo>
                  <a:pt x="3393" y="11810"/>
                </a:lnTo>
                <a:lnTo>
                  <a:pt x="3349" y="11810"/>
                </a:lnTo>
                <a:lnTo>
                  <a:pt x="3393" y="11630"/>
                </a:lnTo>
                <a:lnTo>
                  <a:pt x="3393" y="11359"/>
                </a:lnTo>
                <a:lnTo>
                  <a:pt x="3092" y="11179"/>
                </a:lnTo>
                <a:lnTo>
                  <a:pt x="3092" y="11179"/>
                </a:lnTo>
                <a:lnTo>
                  <a:pt x="3178" y="11269"/>
                </a:lnTo>
                <a:lnTo>
                  <a:pt x="2877" y="11359"/>
                </a:lnTo>
                <a:lnTo>
                  <a:pt x="3049" y="11179"/>
                </a:lnTo>
                <a:lnTo>
                  <a:pt x="2662" y="11179"/>
                </a:lnTo>
                <a:lnTo>
                  <a:pt x="2533" y="11450"/>
                </a:lnTo>
                <a:lnTo>
                  <a:pt x="2533" y="11630"/>
                </a:lnTo>
                <a:lnTo>
                  <a:pt x="2362" y="11810"/>
                </a:lnTo>
                <a:lnTo>
                  <a:pt x="2362" y="11810"/>
                </a:lnTo>
                <a:lnTo>
                  <a:pt x="2491" y="11630"/>
                </a:lnTo>
                <a:lnTo>
                  <a:pt x="2319" y="11720"/>
                </a:lnTo>
                <a:lnTo>
                  <a:pt x="2319" y="11540"/>
                </a:lnTo>
                <a:lnTo>
                  <a:pt x="2748" y="10909"/>
                </a:lnTo>
                <a:lnTo>
                  <a:pt x="2576" y="10909"/>
                </a:lnTo>
                <a:lnTo>
                  <a:pt x="2791" y="10638"/>
                </a:lnTo>
                <a:lnTo>
                  <a:pt x="2448" y="10277"/>
                </a:lnTo>
                <a:lnTo>
                  <a:pt x="2491" y="10187"/>
                </a:lnTo>
                <a:lnTo>
                  <a:pt x="2405" y="10007"/>
                </a:lnTo>
                <a:lnTo>
                  <a:pt x="2319" y="10187"/>
                </a:lnTo>
                <a:lnTo>
                  <a:pt x="2319" y="10007"/>
                </a:lnTo>
                <a:lnTo>
                  <a:pt x="2362" y="9917"/>
                </a:lnTo>
                <a:lnTo>
                  <a:pt x="2276" y="9736"/>
                </a:lnTo>
                <a:close/>
                <a:moveTo>
                  <a:pt x="47458" y="11630"/>
                </a:moveTo>
                <a:lnTo>
                  <a:pt x="47373" y="11810"/>
                </a:lnTo>
                <a:lnTo>
                  <a:pt x="47244" y="11810"/>
                </a:lnTo>
                <a:lnTo>
                  <a:pt x="47115" y="11990"/>
                </a:lnTo>
                <a:lnTo>
                  <a:pt x="46900" y="11900"/>
                </a:lnTo>
                <a:lnTo>
                  <a:pt x="46900" y="11900"/>
                </a:lnTo>
                <a:lnTo>
                  <a:pt x="46943" y="12171"/>
                </a:lnTo>
                <a:lnTo>
                  <a:pt x="46685" y="11900"/>
                </a:lnTo>
                <a:lnTo>
                  <a:pt x="46557" y="11900"/>
                </a:lnTo>
                <a:lnTo>
                  <a:pt x="46557" y="12171"/>
                </a:lnTo>
                <a:lnTo>
                  <a:pt x="46299" y="11990"/>
                </a:lnTo>
                <a:lnTo>
                  <a:pt x="46256" y="12351"/>
                </a:lnTo>
                <a:lnTo>
                  <a:pt x="46084" y="12351"/>
                </a:lnTo>
                <a:lnTo>
                  <a:pt x="46041" y="12532"/>
                </a:lnTo>
                <a:lnTo>
                  <a:pt x="45955" y="12442"/>
                </a:lnTo>
                <a:lnTo>
                  <a:pt x="45998" y="12351"/>
                </a:lnTo>
                <a:lnTo>
                  <a:pt x="45912" y="12171"/>
                </a:lnTo>
                <a:lnTo>
                  <a:pt x="45998" y="11990"/>
                </a:lnTo>
                <a:lnTo>
                  <a:pt x="45655" y="11810"/>
                </a:lnTo>
                <a:lnTo>
                  <a:pt x="45568" y="11810"/>
                </a:lnTo>
                <a:lnTo>
                  <a:pt x="45655" y="12081"/>
                </a:lnTo>
                <a:lnTo>
                  <a:pt x="45397" y="11900"/>
                </a:lnTo>
                <a:lnTo>
                  <a:pt x="45397" y="11900"/>
                </a:lnTo>
                <a:lnTo>
                  <a:pt x="45440" y="11990"/>
                </a:lnTo>
                <a:lnTo>
                  <a:pt x="45397" y="12081"/>
                </a:lnTo>
                <a:lnTo>
                  <a:pt x="45311" y="12081"/>
                </a:lnTo>
                <a:lnTo>
                  <a:pt x="45440" y="12171"/>
                </a:lnTo>
                <a:lnTo>
                  <a:pt x="45225" y="12171"/>
                </a:lnTo>
                <a:lnTo>
                  <a:pt x="45268" y="12351"/>
                </a:lnTo>
                <a:lnTo>
                  <a:pt x="45096" y="12351"/>
                </a:lnTo>
                <a:lnTo>
                  <a:pt x="45826" y="12442"/>
                </a:lnTo>
                <a:lnTo>
                  <a:pt x="45612" y="12621"/>
                </a:lnTo>
                <a:lnTo>
                  <a:pt x="45826" y="12621"/>
                </a:lnTo>
                <a:lnTo>
                  <a:pt x="45826" y="12711"/>
                </a:lnTo>
                <a:lnTo>
                  <a:pt x="45311" y="12802"/>
                </a:lnTo>
                <a:lnTo>
                  <a:pt x="45268" y="12982"/>
                </a:lnTo>
                <a:lnTo>
                  <a:pt x="45869" y="13073"/>
                </a:lnTo>
                <a:lnTo>
                  <a:pt x="45697" y="13343"/>
                </a:lnTo>
                <a:lnTo>
                  <a:pt x="45869" y="13253"/>
                </a:lnTo>
                <a:lnTo>
                  <a:pt x="45483" y="13523"/>
                </a:lnTo>
                <a:lnTo>
                  <a:pt x="45655" y="13703"/>
                </a:lnTo>
                <a:lnTo>
                  <a:pt x="45955" y="13613"/>
                </a:lnTo>
                <a:lnTo>
                  <a:pt x="46771" y="13974"/>
                </a:lnTo>
                <a:lnTo>
                  <a:pt x="48146" y="12892"/>
                </a:lnTo>
                <a:lnTo>
                  <a:pt x="48146" y="12532"/>
                </a:lnTo>
                <a:lnTo>
                  <a:pt x="47888" y="12171"/>
                </a:lnTo>
                <a:lnTo>
                  <a:pt x="47802" y="11900"/>
                </a:lnTo>
                <a:lnTo>
                  <a:pt x="47974" y="11720"/>
                </a:lnTo>
                <a:lnTo>
                  <a:pt x="47458" y="11630"/>
                </a:lnTo>
                <a:close/>
                <a:moveTo>
                  <a:pt x="27530" y="12081"/>
                </a:moveTo>
                <a:lnTo>
                  <a:pt x="26499" y="13884"/>
                </a:lnTo>
                <a:lnTo>
                  <a:pt x="26800" y="13884"/>
                </a:lnTo>
                <a:lnTo>
                  <a:pt x="26886" y="14244"/>
                </a:lnTo>
                <a:lnTo>
                  <a:pt x="27846" y="13544"/>
                </a:lnTo>
                <a:lnTo>
                  <a:pt x="27846" y="13544"/>
                </a:lnTo>
                <a:lnTo>
                  <a:pt x="28174" y="13974"/>
                </a:lnTo>
                <a:lnTo>
                  <a:pt x="28604" y="13703"/>
                </a:lnTo>
                <a:lnTo>
                  <a:pt x="28174" y="13613"/>
                </a:lnTo>
                <a:lnTo>
                  <a:pt x="28260" y="13073"/>
                </a:lnTo>
                <a:lnTo>
                  <a:pt x="27573" y="12351"/>
                </a:lnTo>
                <a:lnTo>
                  <a:pt x="27530" y="12081"/>
                </a:lnTo>
                <a:close/>
                <a:moveTo>
                  <a:pt x="54116" y="14786"/>
                </a:moveTo>
                <a:lnTo>
                  <a:pt x="53944" y="14876"/>
                </a:lnTo>
                <a:lnTo>
                  <a:pt x="53944" y="14876"/>
                </a:lnTo>
                <a:lnTo>
                  <a:pt x="54082" y="14813"/>
                </a:lnTo>
                <a:lnTo>
                  <a:pt x="54082" y="14813"/>
                </a:lnTo>
                <a:lnTo>
                  <a:pt x="54116" y="14786"/>
                </a:lnTo>
                <a:close/>
                <a:moveTo>
                  <a:pt x="30751" y="6131"/>
                </a:moveTo>
                <a:lnTo>
                  <a:pt x="29720" y="6491"/>
                </a:lnTo>
                <a:lnTo>
                  <a:pt x="29849" y="6761"/>
                </a:lnTo>
                <a:lnTo>
                  <a:pt x="29463" y="6852"/>
                </a:lnTo>
                <a:lnTo>
                  <a:pt x="29592" y="7122"/>
                </a:lnTo>
                <a:lnTo>
                  <a:pt x="29592" y="7392"/>
                </a:lnTo>
                <a:lnTo>
                  <a:pt x="29162" y="7392"/>
                </a:lnTo>
                <a:lnTo>
                  <a:pt x="29377" y="7663"/>
                </a:lnTo>
                <a:lnTo>
                  <a:pt x="29205" y="8114"/>
                </a:lnTo>
                <a:lnTo>
                  <a:pt x="28689" y="8114"/>
                </a:lnTo>
                <a:lnTo>
                  <a:pt x="29205" y="7843"/>
                </a:lnTo>
                <a:lnTo>
                  <a:pt x="29033" y="7483"/>
                </a:lnTo>
                <a:lnTo>
                  <a:pt x="29162" y="6852"/>
                </a:lnTo>
                <a:lnTo>
                  <a:pt x="29935" y="6131"/>
                </a:lnTo>
                <a:lnTo>
                  <a:pt x="29935" y="6131"/>
                </a:lnTo>
                <a:lnTo>
                  <a:pt x="28217" y="7302"/>
                </a:lnTo>
                <a:lnTo>
                  <a:pt x="28002" y="7843"/>
                </a:lnTo>
                <a:lnTo>
                  <a:pt x="28518" y="8114"/>
                </a:lnTo>
                <a:lnTo>
                  <a:pt x="27916" y="8114"/>
                </a:lnTo>
                <a:lnTo>
                  <a:pt x="28604" y="8565"/>
                </a:lnTo>
                <a:lnTo>
                  <a:pt x="28518" y="8744"/>
                </a:lnTo>
                <a:lnTo>
                  <a:pt x="29763" y="8925"/>
                </a:lnTo>
                <a:lnTo>
                  <a:pt x="29763" y="8835"/>
                </a:lnTo>
                <a:lnTo>
                  <a:pt x="30322" y="9015"/>
                </a:lnTo>
                <a:lnTo>
                  <a:pt x="30494" y="8565"/>
                </a:lnTo>
                <a:lnTo>
                  <a:pt x="30880" y="8744"/>
                </a:lnTo>
                <a:lnTo>
                  <a:pt x="30837" y="9015"/>
                </a:lnTo>
                <a:lnTo>
                  <a:pt x="31009" y="9106"/>
                </a:lnTo>
                <a:lnTo>
                  <a:pt x="30923" y="9196"/>
                </a:lnTo>
                <a:lnTo>
                  <a:pt x="31138" y="9106"/>
                </a:lnTo>
                <a:lnTo>
                  <a:pt x="31181" y="9466"/>
                </a:lnTo>
                <a:lnTo>
                  <a:pt x="30837" y="9827"/>
                </a:lnTo>
                <a:lnTo>
                  <a:pt x="31363" y="9669"/>
                </a:lnTo>
                <a:lnTo>
                  <a:pt x="31395" y="9736"/>
                </a:lnTo>
                <a:lnTo>
                  <a:pt x="31310" y="9827"/>
                </a:lnTo>
                <a:lnTo>
                  <a:pt x="31653" y="10187"/>
                </a:lnTo>
                <a:lnTo>
                  <a:pt x="31696" y="10819"/>
                </a:lnTo>
                <a:lnTo>
                  <a:pt x="30880" y="11810"/>
                </a:lnTo>
                <a:lnTo>
                  <a:pt x="30923" y="12171"/>
                </a:lnTo>
                <a:lnTo>
                  <a:pt x="30236" y="12532"/>
                </a:lnTo>
                <a:lnTo>
                  <a:pt x="30236" y="12621"/>
                </a:lnTo>
                <a:lnTo>
                  <a:pt x="30236" y="12711"/>
                </a:lnTo>
                <a:lnTo>
                  <a:pt x="30193" y="12892"/>
                </a:lnTo>
                <a:lnTo>
                  <a:pt x="30236" y="12621"/>
                </a:lnTo>
                <a:lnTo>
                  <a:pt x="29849" y="12442"/>
                </a:lnTo>
                <a:lnTo>
                  <a:pt x="29420" y="12982"/>
                </a:lnTo>
                <a:lnTo>
                  <a:pt x="29806" y="13343"/>
                </a:lnTo>
                <a:lnTo>
                  <a:pt x="30365" y="12982"/>
                </a:lnTo>
                <a:lnTo>
                  <a:pt x="30579" y="13073"/>
                </a:lnTo>
                <a:lnTo>
                  <a:pt x="30536" y="13253"/>
                </a:lnTo>
                <a:lnTo>
                  <a:pt x="30536" y="13253"/>
                </a:lnTo>
                <a:lnTo>
                  <a:pt x="30794" y="13073"/>
                </a:lnTo>
                <a:lnTo>
                  <a:pt x="30708" y="13253"/>
                </a:lnTo>
                <a:lnTo>
                  <a:pt x="30966" y="13703"/>
                </a:lnTo>
                <a:lnTo>
                  <a:pt x="30923" y="13794"/>
                </a:lnTo>
                <a:lnTo>
                  <a:pt x="31138" y="13884"/>
                </a:lnTo>
                <a:lnTo>
                  <a:pt x="30923" y="14065"/>
                </a:lnTo>
                <a:lnTo>
                  <a:pt x="31181" y="14334"/>
                </a:lnTo>
                <a:lnTo>
                  <a:pt x="31095" y="14425"/>
                </a:lnTo>
                <a:lnTo>
                  <a:pt x="32297" y="15326"/>
                </a:lnTo>
                <a:lnTo>
                  <a:pt x="32469" y="15056"/>
                </a:lnTo>
                <a:lnTo>
                  <a:pt x="32083" y="14425"/>
                </a:lnTo>
                <a:lnTo>
                  <a:pt x="32125" y="14334"/>
                </a:lnTo>
                <a:lnTo>
                  <a:pt x="31911" y="13794"/>
                </a:lnTo>
                <a:lnTo>
                  <a:pt x="32212" y="13794"/>
                </a:lnTo>
                <a:lnTo>
                  <a:pt x="32770" y="14605"/>
                </a:lnTo>
                <a:lnTo>
                  <a:pt x="32856" y="14425"/>
                </a:lnTo>
                <a:lnTo>
                  <a:pt x="32984" y="14425"/>
                </a:lnTo>
                <a:lnTo>
                  <a:pt x="32984" y="13794"/>
                </a:lnTo>
                <a:lnTo>
                  <a:pt x="33156" y="14065"/>
                </a:lnTo>
                <a:lnTo>
                  <a:pt x="33156" y="13613"/>
                </a:lnTo>
                <a:lnTo>
                  <a:pt x="33199" y="13523"/>
                </a:lnTo>
                <a:lnTo>
                  <a:pt x="33070" y="13523"/>
                </a:lnTo>
                <a:lnTo>
                  <a:pt x="32984" y="13343"/>
                </a:lnTo>
                <a:lnTo>
                  <a:pt x="33156" y="13163"/>
                </a:lnTo>
                <a:lnTo>
                  <a:pt x="33028" y="13163"/>
                </a:lnTo>
                <a:lnTo>
                  <a:pt x="33156" y="13073"/>
                </a:lnTo>
                <a:lnTo>
                  <a:pt x="33028" y="12892"/>
                </a:lnTo>
                <a:lnTo>
                  <a:pt x="32770" y="12892"/>
                </a:lnTo>
                <a:lnTo>
                  <a:pt x="32684" y="12532"/>
                </a:lnTo>
                <a:lnTo>
                  <a:pt x="32770" y="12442"/>
                </a:lnTo>
                <a:lnTo>
                  <a:pt x="32555" y="12351"/>
                </a:lnTo>
                <a:lnTo>
                  <a:pt x="32641" y="12171"/>
                </a:lnTo>
                <a:lnTo>
                  <a:pt x="32469" y="11810"/>
                </a:lnTo>
                <a:lnTo>
                  <a:pt x="32899" y="11990"/>
                </a:lnTo>
                <a:lnTo>
                  <a:pt x="32813" y="11630"/>
                </a:lnTo>
                <a:lnTo>
                  <a:pt x="32984" y="11540"/>
                </a:lnTo>
                <a:lnTo>
                  <a:pt x="33371" y="11810"/>
                </a:lnTo>
                <a:lnTo>
                  <a:pt x="33242" y="11990"/>
                </a:lnTo>
                <a:lnTo>
                  <a:pt x="33242" y="11990"/>
                </a:lnTo>
                <a:lnTo>
                  <a:pt x="33715" y="11720"/>
                </a:lnTo>
                <a:lnTo>
                  <a:pt x="33371" y="12261"/>
                </a:lnTo>
                <a:lnTo>
                  <a:pt x="33414" y="12621"/>
                </a:lnTo>
                <a:lnTo>
                  <a:pt x="33586" y="12442"/>
                </a:lnTo>
                <a:lnTo>
                  <a:pt x="33672" y="12711"/>
                </a:lnTo>
                <a:lnTo>
                  <a:pt x="33801" y="12711"/>
                </a:lnTo>
                <a:lnTo>
                  <a:pt x="33886" y="12261"/>
                </a:lnTo>
                <a:lnTo>
                  <a:pt x="33801" y="12261"/>
                </a:lnTo>
                <a:lnTo>
                  <a:pt x="34359" y="11990"/>
                </a:lnTo>
                <a:lnTo>
                  <a:pt x="34230" y="11810"/>
                </a:lnTo>
                <a:lnTo>
                  <a:pt x="34316" y="11720"/>
                </a:lnTo>
                <a:lnTo>
                  <a:pt x="34273" y="11630"/>
                </a:lnTo>
                <a:lnTo>
                  <a:pt x="34445" y="11720"/>
                </a:lnTo>
                <a:lnTo>
                  <a:pt x="34445" y="11450"/>
                </a:lnTo>
                <a:lnTo>
                  <a:pt x="34531" y="11450"/>
                </a:lnTo>
                <a:lnTo>
                  <a:pt x="34531" y="11179"/>
                </a:lnTo>
                <a:lnTo>
                  <a:pt x="34015" y="11359"/>
                </a:lnTo>
                <a:lnTo>
                  <a:pt x="34316" y="10999"/>
                </a:lnTo>
                <a:lnTo>
                  <a:pt x="33843" y="10909"/>
                </a:lnTo>
                <a:lnTo>
                  <a:pt x="34144" y="10728"/>
                </a:lnTo>
                <a:lnTo>
                  <a:pt x="33843" y="10548"/>
                </a:lnTo>
                <a:lnTo>
                  <a:pt x="33929" y="10458"/>
                </a:lnTo>
                <a:lnTo>
                  <a:pt x="33715" y="10638"/>
                </a:lnTo>
                <a:lnTo>
                  <a:pt x="33757" y="10458"/>
                </a:lnTo>
                <a:lnTo>
                  <a:pt x="33629" y="10458"/>
                </a:lnTo>
                <a:lnTo>
                  <a:pt x="33672" y="10367"/>
                </a:lnTo>
                <a:lnTo>
                  <a:pt x="33457" y="10548"/>
                </a:lnTo>
                <a:lnTo>
                  <a:pt x="33629" y="10187"/>
                </a:lnTo>
                <a:lnTo>
                  <a:pt x="33457" y="10367"/>
                </a:lnTo>
                <a:lnTo>
                  <a:pt x="33371" y="10367"/>
                </a:lnTo>
                <a:lnTo>
                  <a:pt x="33414" y="10187"/>
                </a:lnTo>
                <a:lnTo>
                  <a:pt x="33500" y="10098"/>
                </a:lnTo>
                <a:lnTo>
                  <a:pt x="33199" y="10007"/>
                </a:lnTo>
                <a:lnTo>
                  <a:pt x="33156" y="9827"/>
                </a:lnTo>
                <a:lnTo>
                  <a:pt x="32856" y="9736"/>
                </a:lnTo>
                <a:lnTo>
                  <a:pt x="33371" y="9646"/>
                </a:lnTo>
                <a:lnTo>
                  <a:pt x="33028" y="9556"/>
                </a:lnTo>
                <a:lnTo>
                  <a:pt x="33715" y="9466"/>
                </a:lnTo>
                <a:lnTo>
                  <a:pt x="33028" y="9286"/>
                </a:lnTo>
                <a:lnTo>
                  <a:pt x="33629" y="9106"/>
                </a:lnTo>
                <a:lnTo>
                  <a:pt x="33457" y="8835"/>
                </a:lnTo>
                <a:lnTo>
                  <a:pt x="33199" y="8925"/>
                </a:lnTo>
                <a:lnTo>
                  <a:pt x="33328" y="8744"/>
                </a:lnTo>
                <a:lnTo>
                  <a:pt x="32941" y="8835"/>
                </a:lnTo>
                <a:lnTo>
                  <a:pt x="33414" y="8565"/>
                </a:lnTo>
                <a:lnTo>
                  <a:pt x="33371" y="8294"/>
                </a:lnTo>
                <a:lnTo>
                  <a:pt x="33070" y="8294"/>
                </a:lnTo>
                <a:lnTo>
                  <a:pt x="32598" y="8835"/>
                </a:lnTo>
                <a:lnTo>
                  <a:pt x="32512" y="8565"/>
                </a:lnTo>
                <a:lnTo>
                  <a:pt x="32984" y="8114"/>
                </a:lnTo>
                <a:lnTo>
                  <a:pt x="32426" y="8294"/>
                </a:lnTo>
                <a:lnTo>
                  <a:pt x="32426" y="8294"/>
                </a:lnTo>
                <a:lnTo>
                  <a:pt x="32899" y="7843"/>
                </a:lnTo>
                <a:lnTo>
                  <a:pt x="32125" y="7843"/>
                </a:lnTo>
                <a:lnTo>
                  <a:pt x="32340" y="7573"/>
                </a:lnTo>
                <a:lnTo>
                  <a:pt x="31868" y="7933"/>
                </a:lnTo>
                <a:lnTo>
                  <a:pt x="32083" y="7663"/>
                </a:lnTo>
                <a:lnTo>
                  <a:pt x="31954" y="7663"/>
                </a:lnTo>
                <a:lnTo>
                  <a:pt x="32254" y="7392"/>
                </a:lnTo>
                <a:lnTo>
                  <a:pt x="32254" y="7392"/>
                </a:lnTo>
                <a:lnTo>
                  <a:pt x="31739" y="7573"/>
                </a:lnTo>
                <a:lnTo>
                  <a:pt x="31739" y="7573"/>
                </a:lnTo>
                <a:lnTo>
                  <a:pt x="32125" y="7212"/>
                </a:lnTo>
                <a:lnTo>
                  <a:pt x="31395" y="6942"/>
                </a:lnTo>
                <a:lnTo>
                  <a:pt x="31395" y="6942"/>
                </a:lnTo>
                <a:lnTo>
                  <a:pt x="31438" y="7212"/>
                </a:lnTo>
                <a:lnTo>
                  <a:pt x="31095" y="7483"/>
                </a:lnTo>
                <a:lnTo>
                  <a:pt x="30966" y="7122"/>
                </a:lnTo>
                <a:lnTo>
                  <a:pt x="30450" y="7483"/>
                </a:lnTo>
                <a:lnTo>
                  <a:pt x="30579" y="7302"/>
                </a:lnTo>
                <a:lnTo>
                  <a:pt x="30536" y="7212"/>
                </a:lnTo>
                <a:lnTo>
                  <a:pt x="30708" y="7032"/>
                </a:lnTo>
                <a:lnTo>
                  <a:pt x="30494" y="7212"/>
                </a:lnTo>
                <a:lnTo>
                  <a:pt x="30880" y="6852"/>
                </a:lnTo>
                <a:lnTo>
                  <a:pt x="30751" y="6131"/>
                </a:lnTo>
                <a:close/>
                <a:moveTo>
                  <a:pt x="43464" y="0"/>
                </a:moveTo>
                <a:lnTo>
                  <a:pt x="43593" y="89"/>
                </a:lnTo>
                <a:lnTo>
                  <a:pt x="41660" y="180"/>
                </a:lnTo>
                <a:lnTo>
                  <a:pt x="42777" y="270"/>
                </a:lnTo>
                <a:lnTo>
                  <a:pt x="41832" y="360"/>
                </a:lnTo>
                <a:lnTo>
                  <a:pt x="42047" y="450"/>
                </a:lnTo>
                <a:lnTo>
                  <a:pt x="41918" y="721"/>
                </a:lnTo>
                <a:lnTo>
                  <a:pt x="40758" y="450"/>
                </a:lnTo>
                <a:lnTo>
                  <a:pt x="40758" y="721"/>
                </a:lnTo>
                <a:lnTo>
                  <a:pt x="39771" y="901"/>
                </a:lnTo>
                <a:lnTo>
                  <a:pt x="39771" y="541"/>
                </a:lnTo>
                <a:lnTo>
                  <a:pt x="38568" y="721"/>
                </a:lnTo>
                <a:lnTo>
                  <a:pt x="39040" y="1081"/>
                </a:lnTo>
                <a:lnTo>
                  <a:pt x="38095" y="811"/>
                </a:lnTo>
                <a:lnTo>
                  <a:pt x="36377" y="1622"/>
                </a:lnTo>
                <a:lnTo>
                  <a:pt x="36506" y="1893"/>
                </a:lnTo>
                <a:lnTo>
                  <a:pt x="36936" y="1802"/>
                </a:lnTo>
                <a:lnTo>
                  <a:pt x="36936" y="1802"/>
                </a:lnTo>
                <a:lnTo>
                  <a:pt x="34359" y="3065"/>
                </a:lnTo>
                <a:lnTo>
                  <a:pt x="34917" y="3245"/>
                </a:lnTo>
                <a:lnTo>
                  <a:pt x="34788" y="3335"/>
                </a:lnTo>
                <a:lnTo>
                  <a:pt x="35733" y="3516"/>
                </a:lnTo>
                <a:lnTo>
                  <a:pt x="34445" y="3786"/>
                </a:lnTo>
                <a:lnTo>
                  <a:pt x="34488" y="3877"/>
                </a:lnTo>
                <a:lnTo>
                  <a:pt x="34488" y="3966"/>
                </a:lnTo>
                <a:lnTo>
                  <a:pt x="35089" y="4056"/>
                </a:lnTo>
                <a:lnTo>
                  <a:pt x="34659" y="4237"/>
                </a:lnTo>
                <a:lnTo>
                  <a:pt x="37193" y="4688"/>
                </a:lnTo>
                <a:lnTo>
                  <a:pt x="37193" y="4958"/>
                </a:lnTo>
                <a:lnTo>
                  <a:pt x="37580" y="5589"/>
                </a:lnTo>
                <a:lnTo>
                  <a:pt x="37236" y="5860"/>
                </a:lnTo>
                <a:lnTo>
                  <a:pt x="37537" y="5950"/>
                </a:lnTo>
                <a:lnTo>
                  <a:pt x="37451" y="6221"/>
                </a:lnTo>
                <a:lnTo>
                  <a:pt x="37537" y="6581"/>
                </a:lnTo>
                <a:lnTo>
                  <a:pt x="37537" y="6671"/>
                </a:lnTo>
                <a:lnTo>
                  <a:pt x="37623" y="6852"/>
                </a:lnTo>
                <a:lnTo>
                  <a:pt x="37365" y="7032"/>
                </a:lnTo>
                <a:lnTo>
                  <a:pt x="37408" y="7122"/>
                </a:lnTo>
                <a:lnTo>
                  <a:pt x="37280" y="7212"/>
                </a:lnTo>
                <a:lnTo>
                  <a:pt x="37280" y="7212"/>
                </a:lnTo>
                <a:lnTo>
                  <a:pt x="37537" y="7122"/>
                </a:lnTo>
                <a:lnTo>
                  <a:pt x="37193" y="7753"/>
                </a:lnTo>
                <a:lnTo>
                  <a:pt x="37838" y="7483"/>
                </a:lnTo>
                <a:lnTo>
                  <a:pt x="37838" y="7573"/>
                </a:lnTo>
                <a:lnTo>
                  <a:pt x="37881" y="7573"/>
                </a:lnTo>
                <a:lnTo>
                  <a:pt x="37881" y="7663"/>
                </a:lnTo>
                <a:lnTo>
                  <a:pt x="38224" y="7663"/>
                </a:lnTo>
                <a:lnTo>
                  <a:pt x="37795" y="8023"/>
                </a:lnTo>
                <a:lnTo>
                  <a:pt x="38310" y="8114"/>
                </a:lnTo>
                <a:lnTo>
                  <a:pt x="38095" y="8114"/>
                </a:lnTo>
                <a:lnTo>
                  <a:pt x="38224" y="8294"/>
                </a:lnTo>
                <a:lnTo>
                  <a:pt x="38310" y="8565"/>
                </a:lnTo>
                <a:lnTo>
                  <a:pt x="37322" y="8475"/>
                </a:lnTo>
                <a:lnTo>
                  <a:pt x="38353" y="8925"/>
                </a:lnTo>
                <a:lnTo>
                  <a:pt x="38009" y="9466"/>
                </a:lnTo>
                <a:lnTo>
                  <a:pt x="38224" y="9466"/>
                </a:lnTo>
                <a:lnTo>
                  <a:pt x="38009" y="9556"/>
                </a:lnTo>
                <a:lnTo>
                  <a:pt x="37881" y="9827"/>
                </a:lnTo>
                <a:lnTo>
                  <a:pt x="38009" y="9827"/>
                </a:lnTo>
                <a:lnTo>
                  <a:pt x="37193" y="10187"/>
                </a:lnTo>
                <a:lnTo>
                  <a:pt x="37838" y="10098"/>
                </a:lnTo>
                <a:lnTo>
                  <a:pt x="36979" y="10728"/>
                </a:lnTo>
                <a:lnTo>
                  <a:pt x="37838" y="10548"/>
                </a:lnTo>
                <a:lnTo>
                  <a:pt x="37752" y="10638"/>
                </a:lnTo>
                <a:lnTo>
                  <a:pt x="37881" y="10819"/>
                </a:lnTo>
                <a:lnTo>
                  <a:pt x="37064" y="10819"/>
                </a:lnTo>
                <a:lnTo>
                  <a:pt x="36936" y="11269"/>
                </a:lnTo>
                <a:lnTo>
                  <a:pt x="37280" y="11269"/>
                </a:lnTo>
                <a:lnTo>
                  <a:pt x="36807" y="11900"/>
                </a:lnTo>
                <a:lnTo>
                  <a:pt x="37580" y="11269"/>
                </a:lnTo>
                <a:lnTo>
                  <a:pt x="37580" y="11269"/>
                </a:lnTo>
                <a:lnTo>
                  <a:pt x="36850" y="11990"/>
                </a:lnTo>
                <a:lnTo>
                  <a:pt x="36893" y="11990"/>
                </a:lnTo>
                <a:lnTo>
                  <a:pt x="36850" y="12351"/>
                </a:lnTo>
                <a:lnTo>
                  <a:pt x="37451" y="12171"/>
                </a:lnTo>
                <a:lnTo>
                  <a:pt x="37064" y="12442"/>
                </a:lnTo>
                <a:lnTo>
                  <a:pt x="36979" y="13433"/>
                </a:lnTo>
                <a:lnTo>
                  <a:pt x="37280" y="12982"/>
                </a:lnTo>
                <a:lnTo>
                  <a:pt x="37408" y="12621"/>
                </a:lnTo>
                <a:lnTo>
                  <a:pt x="37580" y="13253"/>
                </a:lnTo>
                <a:lnTo>
                  <a:pt x="37151" y="13253"/>
                </a:lnTo>
                <a:lnTo>
                  <a:pt x="37108" y="13523"/>
                </a:lnTo>
                <a:lnTo>
                  <a:pt x="37408" y="13343"/>
                </a:lnTo>
                <a:lnTo>
                  <a:pt x="37365" y="13433"/>
                </a:lnTo>
                <a:lnTo>
                  <a:pt x="37451" y="13433"/>
                </a:lnTo>
                <a:lnTo>
                  <a:pt x="37064" y="13613"/>
                </a:lnTo>
                <a:lnTo>
                  <a:pt x="37193" y="14515"/>
                </a:lnTo>
                <a:lnTo>
                  <a:pt x="37408" y="14334"/>
                </a:lnTo>
                <a:lnTo>
                  <a:pt x="37193" y="14786"/>
                </a:lnTo>
                <a:lnTo>
                  <a:pt x="37537" y="15146"/>
                </a:lnTo>
                <a:lnTo>
                  <a:pt x="37365" y="15507"/>
                </a:lnTo>
                <a:lnTo>
                  <a:pt x="37537" y="16048"/>
                </a:lnTo>
                <a:lnTo>
                  <a:pt x="37709" y="16048"/>
                </a:lnTo>
                <a:lnTo>
                  <a:pt x="37537" y="16228"/>
                </a:lnTo>
                <a:lnTo>
                  <a:pt x="37709" y="16228"/>
                </a:lnTo>
                <a:lnTo>
                  <a:pt x="37709" y="16138"/>
                </a:lnTo>
                <a:lnTo>
                  <a:pt x="38310" y="15867"/>
                </a:lnTo>
                <a:lnTo>
                  <a:pt x="38224" y="16409"/>
                </a:lnTo>
                <a:lnTo>
                  <a:pt x="38611" y="16318"/>
                </a:lnTo>
                <a:lnTo>
                  <a:pt x="38611" y="16318"/>
                </a:lnTo>
                <a:lnTo>
                  <a:pt x="38353" y="16678"/>
                </a:lnTo>
                <a:lnTo>
                  <a:pt x="38353" y="16678"/>
                </a:lnTo>
                <a:lnTo>
                  <a:pt x="38697" y="16588"/>
                </a:lnTo>
                <a:lnTo>
                  <a:pt x="38697" y="16949"/>
                </a:lnTo>
                <a:lnTo>
                  <a:pt x="38826" y="16949"/>
                </a:lnTo>
                <a:lnTo>
                  <a:pt x="38740" y="16859"/>
                </a:lnTo>
                <a:lnTo>
                  <a:pt x="39040" y="16678"/>
                </a:lnTo>
                <a:lnTo>
                  <a:pt x="38826" y="16409"/>
                </a:lnTo>
                <a:lnTo>
                  <a:pt x="39212" y="16228"/>
                </a:lnTo>
                <a:lnTo>
                  <a:pt x="39470" y="15507"/>
                </a:lnTo>
                <a:lnTo>
                  <a:pt x="39384" y="15417"/>
                </a:lnTo>
                <a:lnTo>
                  <a:pt x="39513" y="15326"/>
                </a:lnTo>
                <a:lnTo>
                  <a:pt x="39598" y="14695"/>
                </a:lnTo>
                <a:lnTo>
                  <a:pt x="39384" y="14605"/>
                </a:lnTo>
                <a:lnTo>
                  <a:pt x="39813" y="14425"/>
                </a:lnTo>
                <a:lnTo>
                  <a:pt x="39685" y="14244"/>
                </a:lnTo>
                <a:lnTo>
                  <a:pt x="40243" y="13794"/>
                </a:lnTo>
                <a:lnTo>
                  <a:pt x="40243" y="13433"/>
                </a:lnTo>
                <a:lnTo>
                  <a:pt x="39985" y="13343"/>
                </a:lnTo>
                <a:lnTo>
                  <a:pt x="40372" y="13253"/>
                </a:lnTo>
                <a:lnTo>
                  <a:pt x="40243" y="12892"/>
                </a:lnTo>
                <a:lnTo>
                  <a:pt x="40716" y="12532"/>
                </a:lnTo>
                <a:lnTo>
                  <a:pt x="40543" y="12351"/>
                </a:lnTo>
                <a:lnTo>
                  <a:pt x="41360" y="11810"/>
                </a:lnTo>
                <a:lnTo>
                  <a:pt x="41231" y="11720"/>
                </a:lnTo>
                <a:lnTo>
                  <a:pt x="41488" y="11720"/>
                </a:lnTo>
                <a:lnTo>
                  <a:pt x="41316" y="12261"/>
                </a:lnTo>
                <a:lnTo>
                  <a:pt x="41660" y="11990"/>
                </a:lnTo>
                <a:lnTo>
                  <a:pt x="41703" y="12081"/>
                </a:lnTo>
                <a:lnTo>
                  <a:pt x="43078" y="10277"/>
                </a:lnTo>
                <a:lnTo>
                  <a:pt x="43121" y="10098"/>
                </a:lnTo>
                <a:lnTo>
                  <a:pt x="45826" y="9015"/>
                </a:lnTo>
                <a:lnTo>
                  <a:pt x="45783" y="9015"/>
                </a:lnTo>
                <a:lnTo>
                  <a:pt x="46041" y="8835"/>
                </a:lnTo>
                <a:lnTo>
                  <a:pt x="44581" y="8835"/>
                </a:lnTo>
                <a:lnTo>
                  <a:pt x="44924" y="8565"/>
                </a:lnTo>
                <a:lnTo>
                  <a:pt x="44194" y="8565"/>
                </a:lnTo>
                <a:lnTo>
                  <a:pt x="44452" y="8114"/>
                </a:lnTo>
                <a:lnTo>
                  <a:pt x="45096" y="8114"/>
                </a:lnTo>
                <a:lnTo>
                  <a:pt x="44839" y="7663"/>
                </a:lnTo>
                <a:lnTo>
                  <a:pt x="45526" y="8023"/>
                </a:lnTo>
                <a:lnTo>
                  <a:pt x="45783" y="8565"/>
                </a:lnTo>
                <a:lnTo>
                  <a:pt x="46041" y="8204"/>
                </a:lnTo>
                <a:lnTo>
                  <a:pt x="46041" y="8565"/>
                </a:lnTo>
                <a:lnTo>
                  <a:pt x="46256" y="8204"/>
                </a:lnTo>
                <a:lnTo>
                  <a:pt x="46256" y="7753"/>
                </a:lnTo>
                <a:lnTo>
                  <a:pt x="46084" y="7933"/>
                </a:lnTo>
                <a:lnTo>
                  <a:pt x="46256" y="7573"/>
                </a:lnTo>
                <a:lnTo>
                  <a:pt x="45440" y="7122"/>
                </a:lnTo>
                <a:lnTo>
                  <a:pt x="45568" y="7032"/>
                </a:lnTo>
                <a:lnTo>
                  <a:pt x="45483" y="6761"/>
                </a:lnTo>
                <a:lnTo>
                  <a:pt x="45053" y="6852"/>
                </a:lnTo>
                <a:lnTo>
                  <a:pt x="45053" y="6852"/>
                </a:lnTo>
                <a:lnTo>
                  <a:pt x="45442" y="6688"/>
                </a:lnTo>
                <a:lnTo>
                  <a:pt x="45442" y="6688"/>
                </a:lnTo>
                <a:lnTo>
                  <a:pt x="44881" y="6581"/>
                </a:lnTo>
                <a:lnTo>
                  <a:pt x="45139" y="6491"/>
                </a:lnTo>
                <a:lnTo>
                  <a:pt x="44967" y="6310"/>
                </a:lnTo>
                <a:lnTo>
                  <a:pt x="45655" y="6310"/>
                </a:lnTo>
                <a:lnTo>
                  <a:pt x="45483" y="6040"/>
                </a:lnTo>
                <a:lnTo>
                  <a:pt x="46771" y="6310"/>
                </a:lnTo>
                <a:lnTo>
                  <a:pt x="46642" y="5950"/>
                </a:lnTo>
                <a:lnTo>
                  <a:pt x="46342" y="5950"/>
                </a:lnTo>
                <a:lnTo>
                  <a:pt x="46342" y="5769"/>
                </a:lnTo>
                <a:lnTo>
                  <a:pt x="46470" y="5499"/>
                </a:lnTo>
                <a:lnTo>
                  <a:pt x="46428" y="5769"/>
                </a:lnTo>
                <a:lnTo>
                  <a:pt x="47158" y="5679"/>
                </a:lnTo>
                <a:lnTo>
                  <a:pt x="47029" y="5319"/>
                </a:lnTo>
                <a:lnTo>
                  <a:pt x="46728" y="5499"/>
                </a:lnTo>
                <a:lnTo>
                  <a:pt x="46728" y="5139"/>
                </a:lnTo>
                <a:lnTo>
                  <a:pt x="46428" y="5139"/>
                </a:lnTo>
                <a:lnTo>
                  <a:pt x="46943" y="5048"/>
                </a:lnTo>
                <a:lnTo>
                  <a:pt x="47072" y="5139"/>
                </a:lnTo>
                <a:lnTo>
                  <a:pt x="47115" y="4417"/>
                </a:lnTo>
                <a:lnTo>
                  <a:pt x="46771" y="4327"/>
                </a:lnTo>
                <a:lnTo>
                  <a:pt x="46642" y="4147"/>
                </a:lnTo>
                <a:lnTo>
                  <a:pt x="46470" y="4056"/>
                </a:lnTo>
                <a:lnTo>
                  <a:pt x="47458" y="3966"/>
                </a:lnTo>
                <a:lnTo>
                  <a:pt x="47544" y="3606"/>
                </a:lnTo>
                <a:lnTo>
                  <a:pt x="47029" y="3425"/>
                </a:lnTo>
                <a:lnTo>
                  <a:pt x="47373" y="3425"/>
                </a:lnTo>
                <a:lnTo>
                  <a:pt x="46857" y="3335"/>
                </a:lnTo>
                <a:lnTo>
                  <a:pt x="47072" y="2794"/>
                </a:lnTo>
                <a:lnTo>
                  <a:pt x="47029" y="2704"/>
                </a:lnTo>
                <a:lnTo>
                  <a:pt x="47501" y="2254"/>
                </a:lnTo>
                <a:lnTo>
                  <a:pt x="47415" y="2073"/>
                </a:lnTo>
                <a:lnTo>
                  <a:pt x="47544" y="1712"/>
                </a:lnTo>
                <a:lnTo>
                  <a:pt x="48403" y="1622"/>
                </a:lnTo>
                <a:lnTo>
                  <a:pt x="48188" y="1533"/>
                </a:lnTo>
                <a:lnTo>
                  <a:pt x="48833" y="1352"/>
                </a:lnTo>
                <a:lnTo>
                  <a:pt x="48747" y="1262"/>
                </a:lnTo>
                <a:lnTo>
                  <a:pt x="49477" y="991"/>
                </a:lnTo>
                <a:lnTo>
                  <a:pt x="46728" y="1442"/>
                </a:lnTo>
                <a:lnTo>
                  <a:pt x="46728" y="1442"/>
                </a:lnTo>
                <a:lnTo>
                  <a:pt x="47201" y="991"/>
                </a:lnTo>
                <a:lnTo>
                  <a:pt x="45311" y="721"/>
                </a:lnTo>
                <a:lnTo>
                  <a:pt x="47244" y="360"/>
                </a:lnTo>
                <a:lnTo>
                  <a:pt x="44924" y="180"/>
                </a:lnTo>
                <a:lnTo>
                  <a:pt x="46342" y="0"/>
                </a:lnTo>
                <a:close/>
                <a:moveTo>
                  <a:pt x="2147" y="20105"/>
                </a:moveTo>
                <a:lnTo>
                  <a:pt x="2128" y="20119"/>
                </a:lnTo>
                <a:lnTo>
                  <a:pt x="2128" y="20119"/>
                </a:lnTo>
                <a:lnTo>
                  <a:pt x="2104" y="20195"/>
                </a:lnTo>
                <a:lnTo>
                  <a:pt x="2147" y="20105"/>
                </a:lnTo>
                <a:close/>
                <a:moveTo>
                  <a:pt x="55876" y="20285"/>
                </a:moveTo>
                <a:lnTo>
                  <a:pt x="55834" y="20465"/>
                </a:lnTo>
                <a:lnTo>
                  <a:pt x="55619" y="20465"/>
                </a:lnTo>
                <a:lnTo>
                  <a:pt x="55834" y="20916"/>
                </a:lnTo>
                <a:lnTo>
                  <a:pt x="55962" y="20916"/>
                </a:lnTo>
                <a:lnTo>
                  <a:pt x="56091" y="20465"/>
                </a:lnTo>
                <a:lnTo>
                  <a:pt x="55876" y="20285"/>
                </a:lnTo>
                <a:close/>
                <a:moveTo>
                  <a:pt x="472" y="20826"/>
                </a:moveTo>
                <a:lnTo>
                  <a:pt x="42" y="21186"/>
                </a:lnTo>
                <a:lnTo>
                  <a:pt x="470" y="20834"/>
                </a:lnTo>
                <a:lnTo>
                  <a:pt x="470" y="20834"/>
                </a:lnTo>
                <a:lnTo>
                  <a:pt x="472" y="20826"/>
                </a:lnTo>
                <a:close/>
                <a:moveTo>
                  <a:pt x="42" y="21186"/>
                </a:moveTo>
                <a:lnTo>
                  <a:pt x="42" y="21186"/>
                </a:lnTo>
                <a:lnTo>
                  <a:pt x="42" y="21186"/>
                </a:lnTo>
                <a:close/>
                <a:moveTo>
                  <a:pt x="58024" y="21276"/>
                </a:moveTo>
                <a:lnTo>
                  <a:pt x="58110" y="21367"/>
                </a:lnTo>
                <a:lnTo>
                  <a:pt x="58153" y="21367"/>
                </a:lnTo>
                <a:lnTo>
                  <a:pt x="58024" y="21276"/>
                </a:lnTo>
                <a:close/>
                <a:moveTo>
                  <a:pt x="49778" y="20736"/>
                </a:moveTo>
                <a:lnTo>
                  <a:pt x="49820" y="20826"/>
                </a:lnTo>
                <a:lnTo>
                  <a:pt x="49692" y="21097"/>
                </a:lnTo>
                <a:lnTo>
                  <a:pt x="49692" y="20916"/>
                </a:lnTo>
                <a:lnTo>
                  <a:pt x="49477" y="21007"/>
                </a:lnTo>
                <a:lnTo>
                  <a:pt x="49348" y="21367"/>
                </a:lnTo>
                <a:lnTo>
                  <a:pt x="49520" y="21367"/>
                </a:lnTo>
                <a:lnTo>
                  <a:pt x="49391" y="21728"/>
                </a:lnTo>
                <a:lnTo>
                  <a:pt x="48919" y="21818"/>
                </a:lnTo>
                <a:lnTo>
                  <a:pt x="48962" y="21908"/>
                </a:lnTo>
                <a:lnTo>
                  <a:pt x="48962" y="22088"/>
                </a:lnTo>
                <a:lnTo>
                  <a:pt x="49047" y="21998"/>
                </a:lnTo>
                <a:lnTo>
                  <a:pt x="49004" y="22268"/>
                </a:lnTo>
                <a:lnTo>
                  <a:pt x="48876" y="22359"/>
                </a:lnTo>
                <a:lnTo>
                  <a:pt x="48876" y="22449"/>
                </a:lnTo>
                <a:lnTo>
                  <a:pt x="48962" y="22449"/>
                </a:lnTo>
                <a:lnTo>
                  <a:pt x="48962" y="22539"/>
                </a:lnTo>
                <a:lnTo>
                  <a:pt x="49262" y="22629"/>
                </a:lnTo>
                <a:lnTo>
                  <a:pt x="48919" y="23170"/>
                </a:lnTo>
                <a:lnTo>
                  <a:pt x="48919" y="23170"/>
                </a:lnTo>
                <a:lnTo>
                  <a:pt x="49305" y="23080"/>
                </a:lnTo>
                <a:lnTo>
                  <a:pt x="48919" y="23351"/>
                </a:lnTo>
                <a:lnTo>
                  <a:pt x="48962" y="23441"/>
                </a:lnTo>
                <a:lnTo>
                  <a:pt x="48747" y="23531"/>
                </a:lnTo>
                <a:lnTo>
                  <a:pt x="48919" y="23531"/>
                </a:lnTo>
                <a:lnTo>
                  <a:pt x="48747" y="23801"/>
                </a:lnTo>
                <a:lnTo>
                  <a:pt x="49004" y="23801"/>
                </a:lnTo>
                <a:lnTo>
                  <a:pt x="48833" y="23982"/>
                </a:lnTo>
                <a:lnTo>
                  <a:pt x="48833" y="23982"/>
                </a:lnTo>
                <a:lnTo>
                  <a:pt x="49004" y="23891"/>
                </a:lnTo>
                <a:lnTo>
                  <a:pt x="48919" y="24072"/>
                </a:lnTo>
                <a:lnTo>
                  <a:pt x="50078" y="23441"/>
                </a:lnTo>
                <a:lnTo>
                  <a:pt x="50035" y="23351"/>
                </a:lnTo>
                <a:lnTo>
                  <a:pt x="50164" y="21908"/>
                </a:lnTo>
                <a:lnTo>
                  <a:pt x="50121" y="21818"/>
                </a:lnTo>
                <a:lnTo>
                  <a:pt x="50379" y="21637"/>
                </a:lnTo>
                <a:lnTo>
                  <a:pt x="50336" y="21457"/>
                </a:lnTo>
                <a:lnTo>
                  <a:pt x="50250" y="21367"/>
                </a:lnTo>
                <a:lnTo>
                  <a:pt x="50164" y="20916"/>
                </a:lnTo>
                <a:lnTo>
                  <a:pt x="49820" y="21007"/>
                </a:lnTo>
                <a:lnTo>
                  <a:pt x="49906" y="20826"/>
                </a:lnTo>
                <a:lnTo>
                  <a:pt x="49778" y="20736"/>
                </a:lnTo>
                <a:close/>
                <a:moveTo>
                  <a:pt x="50980" y="18031"/>
                </a:moveTo>
                <a:lnTo>
                  <a:pt x="50594" y="18301"/>
                </a:lnTo>
                <a:lnTo>
                  <a:pt x="50379" y="19113"/>
                </a:lnTo>
                <a:lnTo>
                  <a:pt x="50293" y="19474"/>
                </a:lnTo>
                <a:lnTo>
                  <a:pt x="50336" y="19474"/>
                </a:lnTo>
                <a:lnTo>
                  <a:pt x="50207" y="19653"/>
                </a:lnTo>
                <a:lnTo>
                  <a:pt x="50508" y="19564"/>
                </a:lnTo>
                <a:lnTo>
                  <a:pt x="50379" y="20736"/>
                </a:lnTo>
                <a:lnTo>
                  <a:pt x="50465" y="20285"/>
                </a:lnTo>
                <a:lnTo>
                  <a:pt x="50637" y="20105"/>
                </a:lnTo>
                <a:lnTo>
                  <a:pt x="50680" y="20285"/>
                </a:lnTo>
                <a:lnTo>
                  <a:pt x="50551" y="21367"/>
                </a:lnTo>
                <a:lnTo>
                  <a:pt x="51152" y="21097"/>
                </a:lnTo>
                <a:lnTo>
                  <a:pt x="51238" y="22539"/>
                </a:lnTo>
                <a:lnTo>
                  <a:pt x="50637" y="22990"/>
                </a:lnTo>
                <a:lnTo>
                  <a:pt x="50637" y="22990"/>
                </a:lnTo>
                <a:lnTo>
                  <a:pt x="50809" y="22899"/>
                </a:lnTo>
                <a:lnTo>
                  <a:pt x="50851" y="23170"/>
                </a:lnTo>
                <a:lnTo>
                  <a:pt x="50422" y="23801"/>
                </a:lnTo>
                <a:lnTo>
                  <a:pt x="50809" y="23982"/>
                </a:lnTo>
                <a:lnTo>
                  <a:pt x="50765" y="24072"/>
                </a:lnTo>
                <a:lnTo>
                  <a:pt x="51066" y="24162"/>
                </a:lnTo>
                <a:lnTo>
                  <a:pt x="51324" y="23891"/>
                </a:lnTo>
                <a:lnTo>
                  <a:pt x="51066" y="24342"/>
                </a:lnTo>
                <a:lnTo>
                  <a:pt x="50809" y="24342"/>
                </a:lnTo>
                <a:lnTo>
                  <a:pt x="50293" y="25334"/>
                </a:lnTo>
                <a:lnTo>
                  <a:pt x="50422" y="25424"/>
                </a:lnTo>
                <a:lnTo>
                  <a:pt x="50551" y="25153"/>
                </a:lnTo>
                <a:lnTo>
                  <a:pt x="50851" y="25153"/>
                </a:lnTo>
                <a:lnTo>
                  <a:pt x="51152" y="24793"/>
                </a:lnTo>
                <a:lnTo>
                  <a:pt x="51496" y="24883"/>
                </a:lnTo>
                <a:lnTo>
                  <a:pt x="51453" y="24793"/>
                </a:lnTo>
                <a:lnTo>
                  <a:pt x="51710" y="24703"/>
                </a:lnTo>
                <a:lnTo>
                  <a:pt x="51667" y="24612"/>
                </a:lnTo>
                <a:lnTo>
                  <a:pt x="52398" y="24612"/>
                </a:lnTo>
                <a:lnTo>
                  <a:pt x="52569" y="24162"/>
                </a:lnTo>
                <a:lnTo>
                  <a:pt x="52269" y="24162"/>
                </a:lnTo>
                <a:lnTo>
                  <a:pt x="52527" y="23711"/>
                </a:lnTo>
                <a:lnTo>
                  <a:pt x="52612" y="22899"/>
                </a:lnTo>
                <a:lnTo>
                  <a:pt x="52140" y="22899"/>
                </a:lnTo>
                <a:lnTo>
                  <a:pt x="51925" y="22178"/>
                </a:lnTo>
                <a:lnTo>
                  <a:pt x="52183" y="22268"/>
                </a:lnTo>
                <a:lnTo>
                  <a:pt x="52183" y="22268"/>
                </a:lnTo>
                <a:lnTo>
                  <a:pt x="52097" y="21818"/>
                </a:lnTo>
                <a:lnTo>
                  <a:pt x="51753" y="21367"/>
                </a:lnTo>
                <a:lnTo>
                  <a:pt x="51624" y="20645"/>
                </a:lnTo>
                <a:lnTo>
                  <a:pt x="50937" y="20105"/>
                </a:lnTo>
                <a:lnTo>
                  <a:pt x="51238" y="20015"/>
                </a:lnTo>
                <a:lnTo>
                  <a:pt x="51109" y="19924"/>
                </a:lnTo>
                <a:lnTo>
                  <a:pt x="51367" y="19653"/>
                </a:lnTo>
                <a:lnTo>
                  <a:pt x="51582" y="19023"/>
                </a:lnTo>
                <a:lnTo>
                  <a:pt x="50851" y="18842"/>
                </a:lnTo>
                <a:lnTo>
                  <a:pt x="50937" y="18662"/>
                </a:lnTo>
                <a:lnTo>
                  <a:pt x="50894" y="18662"/>
                </a:lnTo>
                <a:lnTo>
                  <a:pt x="51152" y="18211"/>
                </a:lnTo>
                <a:lnTo>
                  <a:pt x="50980" y="18031"/>
                </a:lnTo>
                <a:close/>
                <a:moveTo>
                  <a:pt x="10007" y="24612"/>
                </a:moveTo>
                <a:lnTo>
                  <a:pt x="9878" y="24974"/>
                </a:lnTo>
                <a:lnTo>
                  <a:pt x="10093" y="24883"/>
                </a:lnTo>
                <a:lnTo>
                  <a:pt x="10050" y="25064"/>
                </a:lnTo>
                <a:lnTo>
                  <a:pt x="9878" y="25153"/>
                </a:lnTo>
                <a:lnTo>
                  <a:pt x="9921" y="25153"/>
                </a:lnTo>
                <a:lnTo>
                  <a:pt x="9835" y="25334"/>
                </a:lnTo>
                <a:lnTo>
                  <a:pt x="10007" y="25334"/>
                </a:lnTo>
                <a:lnTo>
                  <a:pt x="10050" y="25243"/>
                </a:lnTo>
                <a:lnTo>
                  <a:pt x="10093" y="25514"/>
                </a:lnTo>
                <a:lnTo>
                  <a:pt x="10264" y="25695"/>
                </a:lnTo>
                <a:lnTo>
                  <a:pt x="10093" y="25965"/>
                </a:lnTo>
                <a:lnTo>
                  <a:pt x="10264" y="25965"/>
                </a:lnTo>
                <a:lnTo>
                  <a:pt x="10221" y="26055"/>
                </a:lnTo>
                <a:lnTo>
                  <a:pt x="10307" y="26145"/>
                </a:lnTo>
                <a:lnTo>
                  <a:pt x="10221" y="26235"/>
                </a:lnTo>
                <a:lnTo>
                  <a:pt x="10608" y="26055"/>
                </a:lnTo>
                <a:lnTo>
                  <a:pt x="10522" y="26686"/>
                </a:lnTo>
                <a:lnTo>
                  <a:pt x="10522" y="26686"/>
                </a:lnTo>
                <a:lnTo>
                  <a:pt x="10866" y="26596"/>
                </a:lnTo>
                <a:lnTo>
                  <a:pt x="10694" y="25153"/>
                </a:lnTo>
                <a:lnTo>
                  <a:pt x="10007" y="24612"/>
                </a:lnTo>
                <a:close/>
                <a:moveTo>
                  <a:pt x="10866" y="26596"/>
                </a:moveTo>
                <a:lnTo>
                  <a:pt x="10866" y="26686"/>
                </a:lnTo>
                <a:lnTo>
                  <a:pt x="10908" y="26596"/>
                </a:lnTo>
                <a:close/>
                <a:moveTo>
                  <a:pt x="30279" y="27318"/>
                </a:moveTo>
                <a:lnTo>
                  <a:pt x="30297" y="27330"/>
                </a:lnTo>
                <a:lnTo>
                  <a:pt x="30297" y="27330"/>
                </a:lnTo>
                <a:lnTo>
                  <a:pt x="30322" y="27318"/>
                </a:lnTo>
                <a:close/>
                <a:moveTo>
                  <a:pt x="10737" y="27678"/>
                </a:moveTo>
                <a:lnTo>
                  <a:pt x="10651" y="27768"/>
                </a:lnTo>
                <a:lnTo>
                  <a:pt x="10651" y="27768"/>
                </a:lnTo>
                <a:lnTo>
                  <a:pt x="10694" y="27678"/>
                </a:lnTo>
                <a:close/>
                <a:moveTo>
                  <a:pt x="33757" y="27768"/>
                </a:moveTo>
                <a:lnTo>
                  <a:pt x="33757" y="27768"/>
                </a:lnTo>
                <a:lnTo>
                  <a:pt x="33757" y="27768"/>
                </a:lnTo>
                <a:close/>
                <a:moveTo>
                  <a:pt x="33886" y="24072"/>
                </a:moveTo>
                <a:lnTo>
                  <a:pt x="33672" y="24162"/>
                </a:lnTo>
                <a:lnTo>
                  <a:pt x="32813" y="26326"/>
                </a:lnTo>
                <a:lnTo>
                  <a:pt x="32598" y="26416"/>
                </a:lnTo>
                <a:lnTo>
                  <a:pt x="32469" y="26596"/>
                </a:lnTo>
                <a:lnTo>
                  <a:pt x="32512" y="26506"/>
                </a:lnTo>
                <a:lnTo>
                  <a:pt x="32340" y="26686"/>
                </a:lnTo>
                <a:lnTo>
                  <a:pt x="32641" y="26686"/>
                </a:lnTo>
                <a:lnTo>
                  <a:pt x="32212" y="27318"/>
                </a:lnTo>
                <a:lnTo>
                  <a:pt x="33371" y="27318"/>
                </a:lnTo>
                <a:lnTo>
                  <a:pt x="33242" y="27587"/>
                </a:lnTo>
                <a:lnTo>
                  <a:pt x="33715" y="27497"/>
                </a:lnTo>
                <a:lnTo>
                  <a:pt x="33285" y="28219"/>
                </a:lnTo>
                <a:lnTo>
                  <a:pt x="33801" y="27587"/>
                </a:lnTo>
                <a:lnTo>
                  <a:pt x="33757" y="27768"/>
                </a:lnTo>
                <a:lnTo>
                  <a:pt x="33929" y="27318"/>
                </a:lnTo>
                <a:lnTo>
                  <a:pt x="34015" y="27678"/>
                </a:lnTo>
                <a:lnTo>
                  <a:pt x="33843" y="28219"/>
                </a:lnTo>
                <a:lnTo>
                  <a:pt x="34058" y="27949"/>
                </a:lnTo>
                <a:lnTo>
                  <a:pt x="34015" y="28399"/>
                </a:lnTo>
                <a:lnTo>
                  <a:pt x="34015" y="28399"/>
                </a:lnTo>
                <a:lnTo>
                  <a:pt x="34187" y="28309"/>
                </a:lnTo>
                <a:lnTo>
                  <a:pt x="34402" y="27408"/>
                </a:lnTo>
                <a:lnTo>
                  <a:pt x="34230" y="27678"/>
                </a:lnTo>
                <a:lnTo>
                  <a:pt x="34402" y="27047"/>
                </a:lnTo>
                <a:lnTo>
                  <a:pt x="34101" y="27497"/>
                </a:lnTo>
                <a:lnTo>
                  <a:pt x="34101" y="27497"/>
                </a:lnTo>
                <a:lnTo>
                  <a:pt x="34144" y="27137"/>
                </a:lnTo>
                <a:lnTo>
                  <a:pt x="34058" y="27137"/>
                </a:lnTo>
                <a:lnTo>
                  <a:pt x="34402" y="26596"/>
                </a:lnTo>
                <a:lnTo>
                  <a:pt x="34402" y="26596"/>
                </a:lnTo>
                <a:lnTo>
                  <a:pt x="34015" y="26866"/>
                </a:lnTo>
                <a:lnTo>
                  <a:pt x="34187" y="26596"/>
                </a:lnTo>
                <a:lnTo>
                  <a:pt x="34101" y="26506"/>
                </a:lnTo>
                <a:lnTo>
                  <a:pt x="34144" y="26416"/>
                </a:lnTo>
                <a:lnTo>
                  <a:pt x="34058" y="26506"/>
                </a:lnTo>
                <a:lnTo>
                  <a:pt x="34316" y="26055"/>
                </a:lnTo>
                <a:lnTo>
                  <a:pt x="34015" y="25965"/>
                </a:lnTo>
                <a:lnTo>
                  <a:pt x="34058" y="25785"/>
                </a:lnTo>
                <a:lnTo>
                  <a:pt x="33715" y="26235"/>
                </a:lnTo>
                <a:lnTo>
                  <a:pt x="33801" y="25785"/>
                </a:lnTo>
                <a:lnTo>
                  <a:pt x="33801" y="25785"/>
                </a:lnTo>
                <a:lnTo>
                  <a:pt x="33715" y="25965"/>
                </a:lnTo>
                <a:lnTo>
                  <a:pt x="33757" y="25875"/>
                </a:lnTo>
                <a:lnTo>
                  <a:pt x="33500" y="25875"/>
                </a:lnTo>
                <a:lnTo>
                  <a:pt x="33586" y="25695"/>
                </a:lnTo>
                <a:lnTo>
                  <a:pt x="33500" y="25785"/>
                </a:lnTo>
                <a:lnTo>
                  <a:pt x="33757" y="25424"/>
                </a:lnTo>
                <a:lnTo>
                  <a:pt x="33285" y="25785"/>
                </a:lnTo>
                <a:lnTo>
                  <a:pt x="33801" y="24432"/>
                </a:lnTo>
                <a:lnTo>
                  <a:pt x="33843" y="24252"/>
                </a:lnTo>
                <a:lnTo>
                  <a:pt x="33972" y="24072"/>
                </a:lnTo>
                <a:close/>
                <a:moveTo>
                  <a:pt x="100587" y="28399"/>
                </a:moveTo>
                <a:lnTo>
                  <a:pt x="100887" y="28941"/>
                </a:lnTo>
                <a:lnTo>
                  <a:pt x="100672" y="28489"/>
                </a:lnTo>
                <a:lnTo>
                  <a:pt x="100587" y="28399"/>
                </a:lnTo>
                <a:close/>
                <a:moveTo>
                  <a:pt x="97795" y="21547"/>
                </a:moveTo>
                <a:lnTo>
                  <a:pt x="97752" y="21728"/>
                </a:lnTo>
                <a:lnTo>
                  <a:pt x="98095" y="22178"/>
                </a:lnTo>
                <a:lnTo>
                  <a:pt x="98053" y="22268"/>
                </a:lnTo>
                <a:lnTo>
                  <a:pt x="98009" y="22359"/>
                </a:lnTo>
                <a:lnTo>
                  <a:pt x="98482" y="23891"/>
                </a:lnTo>
                <a:lnTo>
                  <a:pt x="100458" y="29030"/>
                </a:lnTo>
                <a:lnTo>
                  <a:pt x="100415" y="28309"/>
                </a:lnTo>
                <a:lnTo>
                  <a:pt x="100587" y="28399"/>
                </a:lnTo>
                <a:lnTo>
                  <a:pt x="100587" y="28399"/>
                </a:lnTo>
                <a:lnTo>
                  <a:pt x="100028" y="27408"/>
                </a:lnTo>
                <a:lnTo>
                  <a:pt x="99856" y="26055"/>
                </a:lnTo>
                <a:lnTo>
                  <a:pt x="100500" y="26596"/>
                </a:lnTo>
                <a:lnTo>
                  <a:pt x="97795" y="21547"/>
                </a:lnTo>
                <a:close/>
                <a:moveTo>
                  <a:pt x="102820" y="29391"/>
                </a:moveTo>
                <a:lnTo>
                  <a:pt x="102605" y="29481"/>
                </a:lnTo>
                <a:lnTo>
                  <a:pt x="102648" y="29662"/>
                </a:lnTo>
                <a:lnTo>
                  <a:pt x="102519" y="30293"/>
                </a:lnTo>
                <a:lnTo>
                  <a:pt x="102519" y="30383"/>
                </a:lnTo>
                <a:lnTo>
                  <a:pt x="102605" y="29932"/>
                </a:lnTo>
                <a:lnTo>
                  <a:pt x="102906" y="29571"/>
                </a:lnTo>
                <a:lnTo>
                  <a:pt x="102820" y="29391"/>
                </a:lnTo>
                <a:close/>
                <a:moveTo>
                  <a:pt x="102219" y="30383"/>
                </a:moveTo>
                <a:lnTo>
                  <a:pt x="102219" y="30924"/>
                </a:lnTo>
                <a:lnTo>
                  <a:pt x="102305" y="31104"/>
                </a:lnTo>
                <a:lnTo>
                  <a:pt x="102433" y="30383"/>
                </a:lnTo>
                <a:close/>
                <a:moveTo>
                  <a:pt x="22720" y="26326"/>
                </a:moveTo>
                <a:lnTo>
                  <a:pt x="23664" y="27227"/>
                </a:lnTo>
                <a:lnTo>
                  <a:pt x="23535" y="27497"/>
                </a:lnTo>
                <a:lnTo>
                  <a:pt x="23622" y="27858"/>
                </a:lnTo>
                <a:lnTo>
                  <a:pt x="23535" y="28039"/>
                </a:lnTo>
                <a:lnTo>
                  <a:pt x="23622" y="28219"/>
                </a:lnTo>
                <a:lnTo>
                  <a:pt x="23535" y="28309"/>
                </a:lnTo>
                <a:lnTo>
                  <a:pt x="23579" y="28309"/>
                </a:lnTo>
                <a:lnTo>
                  <a:pt x="23493" y="28489"/>
                </a:lnTo>
                <a:lnTo>
                  <a:pt x="24438" y="28850"/>
                </a:lnTo>
                <a:lnTo>
                  <a:pt x="24395" y="28941"/>
                </a:lnTo>
                <a:lnTo>
                  <a:pt x="24566" y="28941"/>
                </a:lnTo>
                <a:lnTo>
                  <a:pt x="24566" y="29030"/>
                </a:lnTo>
                <a:lnTo>
                  <a:pt x="24738" y="29301"/>
                </a:lnTo>
                <a:lnTo>
                  <a:pt x="24824" y="30022"/>
                </a:lnTo>
                <a:lnTo>
                  <a:pt x="24867" y="30022"/>
                </a:lnTo>
                <a:lnTo>
                  <a:pt x="24867" y="30112"/>
                </a:lnTo>
                <a:lnTo>
                  <a:pt x="24781" y="30022"/>
                </a:lnTo>
                <a:lnTo>
                  <a:pt x="24695" y="30293"/>
                </a:lnTo>
                <a:lnTo>
                  <a:pt x="24395" y="30202"/>
                </a:lnTo>
                <a:lnTo>
                  <a:pt x="24352" y="30112"/>
                </a:lnTo>
                <a:lnTo>
                  <a:pt x="24438" y="29932"/>
                </a:lnTo>
                <a:lnTo>
                  <a:pt x="24395" y="29932"/>
                </a:lnTo>
                <a:lnTo>
                  <a:pt x="24395" y="29662"/>
                </a:lnTo>
                <a:lnTo>
                  <a:pt x="24223" y="29662"/>
                </a:lnTo>
                <a:lnTo>
                  <a:pt x="23622" y="31645"/>
                </a:lnTo>
                <a:lnTo>
                  <a:pt x="23535" y="30743"/>
                </a:lnTo>
                <a:lnTo>
                  <a:pt x="23235" y="31014"/>
                </a:lnTo>
                <a:lnTo>
                  <a:pt x="23235" y="31014"/>
                </a:lnTo>
                <a:lnTo>
                  <a:pt x="23664" y="29752"/>
                </a:lnTo>
                <a:lnTo>
                  <a:pt x="23622" y="29481"/>
                </a:lnTo>
                <a:lnTo>
                  <a:pt x="23235" y="29210"/>
                </a:lnTo>
                <a:lnTo>
                  <a:pt x="22848" y="30112"/>
                </a:lnTo>
                <a:lnTo>
                  <a:pt x="22935" y="29662"/>
                </a:lnTo>
                <a:lnTo>
                  <a:pt x="22075" y="32456"/>
                </a:lnTo>
                <a:lnTo>
                  <a:pt x="21646" y="32727"/>
                </a:lnTo>
                <a:lnTo>
                  <a:pt x="22161" y="30293"/>
                </a:lnTo>
                <a:lnTo>
                  <a:pt x="21990" y="30293"/>
                </a:lnTo>
                <a:lnTo>
                  <a:pt x="22548" y="29030"/>
                </a:lnTo>
                <a:lnTo>
                  <a:pt x="22548" y="29210"/>
                </a:lnTo>
                <a:lnTo>
                  <a:pt x="22720" y="29030"/>
                </a:lnTo>
                <a:lnTo>
                  <a:pt x="22634" y="29301"/>
                </a:lnTo>
                <a:lnTo>
                  <a:pt x="22634" y="29301"/>
                </a:lnTo>
                <a:lnTo>
                  <a:pt x="23149" y="28850"/>
                </a:lnTo>
                <a:lnTo>
                  <a:pt x="23321" y="29030"/>
                </a:lnTo>
                <a:lnTo>
                  <a:pt x="23364" y="28941"/>
                </a:lnTo>
                <a:lnTo>
                  <a:pt x="23622" y="28941"/>
                </a:lnTo>
                <a:lnTo>
                  <a:pt x="23321" y="28489"/>
                </a:lnTo>
                <a:lnTo>
                  <a:pt x="23407" y="28309"/>
                </a:lnTo>
                <a:lnTo>
                  <a:pt x="22548" y="28489"/>
                </a:lnTo>
                <a:lnTo>
                  <a:pt x="22505" y="28219"/>
                </a:lnTo>
                <a:lnTo>
                  <a:pt x="22247" y="28219"/>
                </a:lnTo>
                <a:lnTo>
                  <a:pt x="22247" y="27858"/>
                </a:lnTo>
                <a:lnTo>
                  <a:pt x="21345" y="28399"/>
                </a:lnTo>
                <a:lnTo>
                  <a:pt x="21345" y="28129"/>
                </a:lnTo>
                <a:lnTo>
                  <a:pt x="21001" y="28219"/>
                </a:lnTo>
                <a:lnTo>
                  <a:pt x="22462" y="26686"/>
                </a:lnTo>
                <a:lnTo>
                  <a:pt x="22462" y="26686"/>
                </a:lnTo>
                <a:lnTo>
                  <a:pt x="22548" y="26506"/>
                </a:lnTo>
                <a:lnTo>
                  <a:pt x="22634" y="26506"/>
                </a:lnTo>
                <a:lnTo>
                  <a:pt x="22505" y="26776"/>
                </a:lnTo>
                <a:lnTo>
                  <a:pt x="22720" y="26506"/>
                </a:lnTo>
                <a:lnTo>
                  <a:pt x="22720" y="26326"/>
                </a:lnTo>
                <a:close/>
                <a:moveTo>
                  <a:pt x="55404" y="31735"/>
                </a:moveTo>
                <a:lnTo>
                  <a:pt x="55361" y="31916"/>
                </a:lnTo>
                <a:lnTo>
                  <a:pt x="55103" y="32186"/>
                </a:lnTo>
                <a:lnTo>
                  <a:pt x="55146" y="32276"/>
                </a:lnTo>
                <a:lnTo>
                  <a:pt x="55146" y="32637"/>
                </a:lnTo>
                <a:lnTo>
                  <a:pt x="55361" y="32997"/>
                </a:lnTo>
                <a:lnTo>
                  <a:pt x="55404" y="31735"/>
                </a:lnTo>
                <a:close/>
                <a:moveTo>
                  <a:pt x="100458" y="29481"/>
                </a:moveTo>
                <a:lnTo>
                  <a:pt x="100930" y="31464"/>
                </a:lnTo>
                <a:lnTo>
                  <a:pt x="100629" y="31374"/>
                </a:lnTo>
                <a:lnTo>
                  <a:pt x="100629" y="31916"/>
                </a:lnTo>
                <a:lnTo>
                  <a:pt x="101102" y="32997"/>
                </a:lnTo>
                <a:lnTo>
                  <a:pt x="101102" y="32727"/>
                </a:lnTo>
                <a:lnTo>
                  <a:pt x="101274" y="32727"/>
                </a:lnTo>
                <a:lnTo>
                  <a:pt x="100887" y="32276"/>
                </a:lnTo>
                <a:lnTo>
                  <a:pt x="100930" y="32006"/>
                </a:lnTo>
                <a:lnTo>
                  <a:pt x="101102" y="32186"/>
                </a:lnTo>
                <a:lnTo>
                  <a:pt x="101360" y="32096"/>
                </a:lnTo>
                <a:lnTo>
                  <a:pt x="101961" y="32546"/>
                </a:lnTo>
                <a:lnTo>
                  <a:pt x="101918" y="32096"/>
                </a:lnTo>
                <a:lnTo>
                  <a:pt x="102476" y="31285"/>
                </a:lnTo>
                <a:lnTo>
                  <a:pt x="102347" y="31374"/>
                </a:lnTo>
                <a:lnTo>
                  <a:pt x="102133" y="31104"/>
                </a:lnTo>
                <a:lnTo>
                  <a:pt x="102004" y="30473"/>
                </a:lnTo>
                <a:lnTo>
                  <a:pt x="101746" y="30743"/>
                </a:lnTo>
                <a:lnTo>
                  <a:pt x="100458" y="29481"/>
                </a:lnTo>
                <a:close/>
                <a:moveTo>
                  <a:pt x="60343" y="34079"/>
                </a:moveTo>
                <a:lnTo>
                  <a:pt x="60472" y="34260"/>
                </a:lnTo>
                <a:lnTo>
                  <a:pt x="60363" y="34096"/>
                </a:lnTo>
                <a:lnTo>
                  <a:pt x="60363" y="34096"/>
                </a:lnTo>
                <a:lnTo>
                  <a:pt x="60343" y="34079"/>
                </a:lnTo>
                <a:close/>
                <a:moveTo>
                  <a:pt x="65196" y="27858"/>
                </a:moveTo>
                <a:lnTo>
                  <a:pt x="65154" y="27949"/>
                </a:lnTo>
                <a:lnTo>
                  <a:pt x="65368" y="27949"/>
                </a:lnTo>
                <a:lnTo>
                  <a:pt x="65154" y="28219"/>
                </a:lnTo>
                <a:lnTo>
                  <a:pt x="65154" y="28399"/>
                </a:lnTo>
                <a:lnTo>
                  <a:pt x="64939" y="28399"/>
                </a:lnTo>
                <a:lnTo>
                  <a:pt x="65196" y="28850"/>
                </a:lnTo>
                <a:lnTo>
                  <a:pt x="65067" y="29030"/>
                </a:lnTo>
                <a:lnTo>
                  <a:pt x="64982" y="29391"/>
                </a:lnTo>
                <a:lnTo>
                  <a:pt x="64681" y="29481"/>
                </a:lnTo>
                <a:lnTo>
                  <a:pt x="64724" y="29571"/>
                </a:lnTo>
                <a:lnTo>
                  <a:pt x="64638" y="29662"/>
                </a:lnTo>
                <a:lnTo>
                  <a:pt x="66485" y="31916"/>
                </a:lnTo>
                <a:lnTo>
                  <a:pt x="66485" y="33177"/>
                </a:lnTo>
                <a:lnTo>
                  <a:pt x="62319" y="33177"/>
                </a:lnTo>
                <a:lnTo>
                  <a:pt x="62576" y="33629"/>
                </a:lnTo>
                <a:lnTo>
                  <a:pt x="62233" y="33808"/>
                </a:lnTo>
                <a:lnTo>
                  <a:pt x="62319" y="33899"/>
                </a:lnTo>
                <a:lnTo>
                  <a:pt x="61932" y="33989"/>
                </a:lnTo>
                <a:lnTo>
                  <a:pt x="61846" y="33899"/>
                </a:lnTo>
                <a:lnTo>
                  <a:pt x="61846" y="33899"/>
                </a:lnTo>
                <a:lnTo>
                  <a:pt x="61889" y="33989"/>
                </a:lnTo>
                <a:lnTo>
                  <a:pt x="61631" y="33899"/>
                </a:lnTo>
                <a:lnTo>
                  <a:pt x="61331" y="34260"/>
                </a:lnTo>
                <a:lnTo>
                  <a:pt x="61331" y="34260"/>
                </a:lnTo>
                <a:lnTo>
                  <a:pt x="61975" y="33358"/>
                </a:lnTo>
                <a:lnTo>
                  <a:pt x="62190" y="33448"/>
                </a:lnTo>
                <a:lnTo>
                  <a:pt x="62190" y="33448"/>
                </a:lnTo>
                <a:lnTo>
                  <a:pt x="61675" y="32096"/>
                </a:lnTo>
                <a:lnTo>
                  <a:pt x="62018" y="30293"/>
                </a:lnTo>
                <a:lnTo>
                  <a:pt x="62104" y="29932"/>
                </a:lnTo>
                <a:lnTo>
                  <a:pt x="62104" y="30112"/>
                </a:lnTo>
                <a:lnTo>
                  <a:pt x="62276" y="29571"/>
                </a:lnTo>
                <a:lnTo>
                  <a:pt x="62233" y="29301"/>
                </a:lnTo>
                <a:lnTo>
                  <a:pt x="62791" y="28219"/>
                </a:lnTo>
                <a:lnTo>
                  <a:pt x="62920" y="28309"/>
                </a:lnTo>
                <a:lnTo>
                  <a:pt x="62834" y="27858"/>
                </a:lnTo>
                <a:lnTo>
                  <a:pt x="63178" y="28399"/>
                </a:lnTo>
                <a:lnTo>
                  <a:pt x="62834" y="28489"/>
                </a:lnTo>
                <a:lnTo>
                  <a:pt x="63135" y="28850"/>
                </a:lnTo>
                <a:lnTo>
                  <a:pt x="63478" y="28850"/>
                </a:lnTo>
                <a:lnTo>
                  <a:pt x="63521" y="29120"/>
                </a:lnTo>
                <a:lnTo>
                  <a:pt x="63220" y="29481"/>
                </a:lnTo>
                <a:lnTo>
                  <a:pt x="63607" y="29841"/>
                </a:lnTo>
                <a:lnTo>
                  <a:pt x="63607" y="30293"/>
                </a:lnTo>
                <a:lnTo>
                  <a:pt x="63865" y="30293"/>
                </a:lnTo>
                <a:lnTo>
                  <a:pt x="64294" y="29752"/>
                </a:lnTo>
                <a:lnTo>
                  <a:pt x="64509" y="29841"/>
                </a:lnTo>
                <a:lnTo>
                  <a:pt x="64595" y="29481"/>
                </a:lnTo>
                <a:lnTo>
                  <a:pt x="64165" y="29481"/>
                </a:lnTo>
                <a:lnTo>
                  <a:pt x="63994" y="28941"/>
                </a:lnTo>
                <a:lnTo>
                  <a:pt x="64080" y="28579"/>
                </a:lnTo>
                <a:lnTo>
                  <a:pt x="64037" y="28850"/>
                </a:lnTo>
                <a:lnTo>
                  <a:pt x="64037" y="28850"/>
                </a:lnTo>
                <a:lnTo>
                  <a:pt x="65196" y="27858"/>
                </a:lnTo>
                <a:close/>
                <a:moveTo>
                  <a:pt x="60472" y="34260"/>
                </a:moveTo>
                <a:lnTo>
                  <a:pt x="60472" y="34260"/>
                </a:lnTo>
                <a:lnTo>
                  <a:pt x="60472" y="34260"/>
                </a:lnTo>
                <a:close/>
                <a:moveTo>
                  <a:pt x="60472" y="34260"/>
                </a:moveTo>
                <a:lnTo>
                  <a:pt x="60472" y="34260"/>
                </a:lnTo>
                <a:lnTo>
                  <a:pt x="60472" y="34260"/>
                </a:lnTo>
                <a:close/>
                <a:moveTo>
                  <a:pt x="55017" y="33448"/>
                </a:moveTo>
                <a:lnTo>
                  <a:pt x="55017" y="33719"/>
                </a:lnTo>
                <a:lnTo>
                  <a:pt x="55103" y="34891"/>
                </a:lnTo>
                <a:lnTo>
                  <a:pt x="55490" y="34981"/>
                </a:lnTo>
                <a:lnTo>
                  <a:pt x="55490" y="33448"/>
                </a:lnTo>
                <a:close/>
                <a:moveTo>
                  <a:pt x="69534" y="28039"/>
                </a:moveTo>
                <a:lnTo>
                  <a:pt x="69749" y="28219"/>
                </a:lnTo>
                <a:lnTo>
                  <a:pt x="69835" y="28129"/>
                </a:lnTo>
                <a:lnTo>
                  <a:pt x="70007" y="28129"/>
                </a:lnTo>
                <a:lnTo>
                  <a:pt x="70307" y="29571"/>
                </a:lnTo>
                <a:lnTo>
                  <a:pt x="69663" y="29571"/>
                </a:lnTo>
                <a:lnTo>
                  <a:pt x="69792" y="30293"/>
                </a:lnTo>
                <a:lnTo>
                  <a:pt x="69405" y="30473"/>
                </a:lnTo>
                <a:lnTo>
                  <a:pt x="69577" y="30563"/>
                </a:lnTo>
                <a:lnTo>
                  <a:pt x="69878" y="31464"/>
                </a:lnTo>
                <a:lnTo>
                  <a:pt x="70007" y="31554"/>
                </a:lnTo>
                <a:lnTo>
                  <a:pt x="70093" y="31735"/>
                </a:lnTo>
                <a:lnTo>
                  <a:pt x="70307" y="31825"/>
                </a:lnTo>
                <a:lnTo>
                  <a:pt x="70608" y="33268"/>
                </a:lnTo>
                <a:lnTo>
                  <a:pt x="70608" y="32456"/>
                </a:lnTo>
                <a:lnTo>
                  <a:pt x="71252" y="33358"/>
                </a:lnTo>
                <a:lnTo>
                  <a:pt x="71166" y="33719"/>
                </a:lnTo>
                <a:lnTo>
                  <a:pt x="70651" y="33358"/>
                </a:lnTo>
                <a:lnTo>
                  <a:pt x="70823" y="34440"/>
                </a:lnTo>
                <a:lnTo>
                  <a:pt x="70952" y="34260"/>
                </a:lnTo>
                <a:lnTo>
                  <a:pt x="71037" y="34620"/>
                </a:lnTo>
                <a:lnTo>
                  <a:pt x="70908" y="34620"/>
                </a:lnTo>
                <a:lnTo>
                  <a:pt x="70908" y="34891"/>
                </a:lnTo>
                <a:lnTo>
                  <a:pt x="71080" y="34981"/>
                </a:lnTo>
                <a:lnTo>
                  <a:pt x="71295" y="37054"/>
                </a:lnTo>
                <a:lnTo>
                  <a:pt x="71381" y="37054"/>
                </a:lnTo>
                <a:lnTo>
                  <a:pt x="71295" y="37144"/>
                </a:lnTo>
                <a:lnTo>
                  <a:pt x="71295" y="37054"/>
                </a:lnTo>
                <a:lnTo>
                  <a:pt x="70307" y="37144"/>
                </a:lnTo>
                <a:lnTo>
                  <a:pt x="69534" y="36243"/>
                </a:lnTo>
                <a:lnTo>
                  <a:pt x="69448" y="34981"/>
                </a:lnTo>
                <a:lnTo>
                  <a:pt x="69448" y="34981"/>
                </a:lnTo>
                <a:lnTo>
                  <a:pt x="69491" y="35161"/>
                </a:lnTo>
                <a:lnTo>
                  <a:pt x="69835" y="34079"/>
                </a:lnTo>
                <a:lnTo>
                  <a:pt x="68546" y="31464"/>
                </a:lnTo>
                <a:lnTo>
                  <a:pt x="68546" y="30924"/>
                </a:lnTo>
                <a:lnTo>
                  <a:pt x="68503" y="31194"/>
                </a:lnTo>
                <a:lnTo>
                  <a:pt x="68160" y="30202"/>
                </a:lnTo>
                <a:lnTo>
                  <a:pt x="68203" y="30022"/>
                </a:lnTo>
                <a:lnTo>
                  <a:pt x="68246" y="30022"/>
                </a:lnTo>
                <a:lnTo>
                  <a:pt x="68289" y="29210"/>
                </a:lnTo>
                <a:lnTo>
                  <a:pt x="68375" y="29301"/>
                </a:lnTo>
                <a:lnTo>
                  <a:pt x="68718" y="29030"/>
                </a:lnTo>
                <a:lnTo>
                  <a:pt x="68675" y="28850"/>
                </a:lnTo>
                <a:lnTo>
                  <a:pt x="68847" y="28670"/>
                </a:lnTo>
                <a:lnTo>
                  <a:pt x="68890" y="28579"/>
                </a:lnTo>
                <a:lnTo>
                  <a:pt x="68847" y="28489"/>
                </a:lnTo>
                <a:lnTo>
                  <a:pt x="69534" y="28039"/>
                </a:lnTo>
                <a:close/>
                <a:moveTo>
                  <a:pt x="57680" y="35792"/>
                </a:moveTo>
                <a:lnTo>
                  <a:pt x="56907" y="35973"/>
                </a:lnTo>
                <a:lnTo>
                  <a:pt x="56650" y="35883"/>
                </a:lnTo>
                <a:lnTo>
                  <a:pt x="57551" y="37235"/>
                </a:lnTo>
                <a:lnTo>
                  <a:pt x="57594" y="36964"/>
                </a:lnTo>
                <a:lnTo>
                  <a:pt x="57551" y="36694"/>
                </a:lnTo>
                <a:lnTo>
                  <a:pt x="57680" y="35792"/>
                </a:lnTo>
                <a:close/>
                <a:moveTo>
                  <a:pt x="61589" y="38496"/>
                </a:moveTo>
                <a:lnTo>
                  <a:pt x="61374" y="38677"/>
                </a:lnTo>
                <a:lnTo>
                  <a:pt x="61417" y="38677"/>
                </a:lnTo>
                <a:lnTo>
                  <a:pt x="61589" y="38496"/>
                </a:lnTo>
                <a:close/>
                <a:moveTo>
                  <a:pt x="60644" y="38227"/>
                </a:moveTo>
                <a:lnTo>
                  <a:pt x="60601" y="38317"/>
                </a:lnTo>
                <a:lnTo>
                  <a:pt x="60601" y="38587"/>
                </a:lnTo>
                <a:lnTo>
                  <a:pt x="61030" y="38858"/>
                </a:lnTo>
                <a:lnTo>
                  <a:pt x="61374" y="38677"/>
                </a:lnTo>
                <a:lnTo>
                  <a:pt x="61331" y="38496"/>
                </a:lnTo>
                <a:lnTo>
                  <a:pt x="60773" y="38407"/>
                </a:lnTo>
                <a:lnTo>
                  <a:pt x="60815" y="38317"/>
                </a:lnTo>
                <a:lnTo>
                  <a:pt x="60644" y="38227"/>
                </a:lnTo>
                <a:close/>
                <a:moveTo>
                  <a:pt x="64509" y="38227"/>
                </a:moveTo>
                <a:lnTo>
                  <a:pt x="63736" y="38767"/>
                </a:lnTo>
                <a:lnTo>
                  <a:pt x="64037" y="39218"/>
                </a:lnTo>
                <a:lnTo>
                  <a:pt x="64380" y="38858"/>
                </a:lnTo>
                <a:lnTo>
                  <a:pt x="64509" y="38317"/>
                </a:lnTo>
                <a:lnTo>
                  <a:pt x="64509" y="38227"/>
                </a:lnTo>
                <a:close/>
                <a:moveTo>
                  <a:pt x="101445" y="33087"/>
                </a:moveTo>
                <a:lnTo>
                  <a:pt x="101316" y="33177"/>
                </a:lnTo>
                <a:lnTo>
                  <a:pt x="101488" y="33268"/>
                </a:lnTo>
                <a:lnTo>
                  <a:pt x="101403" y="33538"/>
                </a:lnTo>
                <a:lnTo>
                  <a:pt x="101188" y="33177"/>
                </a:lnTo>
                <a:lnTo>
                  <a:pt x="101231" y="33448"/>
                </a:lnTo>
                <a:lnTo>
                  <a:pt x="101188" y="33629"/>
                </a:lnTo>
                <a:lnTo>
                  <a:pt x="101316" y="34260"/>
                </a:lnTo>
                <a:lnTo>
                  <a:pt x="101274" y="34260"/>
                </a:lnTo>
                <a:lnTo>
                  <a:pt x="101574" y="35973"/>
                </a:lnTo>
                <a:lnTo>
                  <a:pt x="101488" y="36243"/>
                </a:lnTo>
                <a:lnTo>
                  <a:pt x="101403" y="36784"/>
                </a:lnTo>
                <a:lnTo>
                  <a:pt x="101188" y="37144"/>
                </a:lnTo>
                <a:lnTo>
                  <a:pt x="100973" y="36964"/>
                </a:lnTo>
                <a:lnTo>
                  <a:pt x="101016" y="36513"/>
                </a:lnTo>
                <a:lnTo>
                  <a:pt x="101016" y="36513"/>
                </a:lnTo>
                <a:lnTo>
                  <a:pt x="100844" y="36784"/>
                </a:lnTo>
                <a:lnTo>
                  <a:pt x="100930" y="38136"/>
                </a:lnTo>
                <a:lnTo>
                  <a:pt x="100672" y="38317"/>
                </a:lnTo>
                <a:lnTo>
                  <a:pt x="100543" y="38227"/>
                </a:lnTo>
                <a:lnTo>
                  <a:pt x="99727" y="38767"/>
                </a:lnTo>
                <a:lnTo>
                  <a:pt x="99427" y="39759"/>
                </a:lnTo>
                <a:lnTo>
                  <a:pt x="99899" y="39850"/>
                </a:lnTo>
                <a:lnTo>
                  <a:pt x="99856" y="39488"/>
                </a:lnTo>
                <a:lnTo>
                  <a:pt x="100930" y="39218"/>
                </a:lnTo>
                <a:lnTo>
                  <a:pt x="100887" y="39488"/>
                </a:lnTo>
                <a:lnTo>
                  <a:pt x="101188" y="40210"/>
                </a:lnTo>
                <a:lnTo>
                  <a:pt x="101488" y="39488"/>
                </a:lnTo>
                <a:lnTo>
                  <a:pt x="101316" y="38858"/>
                </a:lnTo>
                <a:lnTo>
                  <a:pt x="101445" y="39128"/>
                </a:lnTo>
                <a:lnTo>
                  <a:pt x="101445" y="38948"/>
                </a:lnTo>
                <a:lnTo>
                  <a:pt x="101488" y="39218"/>
                </a:lnTo>
                <a:lnTo>
                  <a:pt x="101918" y="39218"/>
                </a:lnTo>
                <a:lnTo>
                  <a:pt x="102090" y="38767"/>
                </a:lnTo>
                <a:lnTo>
                  <a:pt x="102176" y="38767"/>
                </a:lnTo>
                <a:lnTo>
                  <a:pt x="102219" y="38587"/>
                </a:lnTo>
                <a:lnTo>
                  <a:pt x="102305" y="38587"/>
                </a:lnTo>
                <a:lnTo>
                  <a:pt x="102261" y="38227"/>
                </a:lnTo>
                <a:lnTo>
                  <a:pt x="102390" y="38317"/>
                </a:lnTo>
                <a:lnTo>
                  <a:pt x="102390" y="38587"/>
                </a:lnTo>
                <a:lnTo>
                  <a:pt x="102476" y="38948"/>
                </a:lnTo>
                <a:lnTo>
                  <a:pt x="102648" y="38136"/>
                </a:lnTo>
                <a:lnTo>
                  <a:pt x="102476" y="37775"/>
                </a:lnTo>
                <a:lnTo>
                  <a:pt x="102133" y="35792"/>
                </a:lnTo>
                <a:lnTo>
                  <a:pt x="102261" y="35702"/>
                </a:lnTo>
                <a:lnTo>
                  <a:pt x="102219" y="35161"/>
                </a:lnTo>
                <a:lnTo>
                  <a:pt x="102219" y="35071"/>
                </a:lnTo>
                <a:lnTo>
                  <a:pt x="101445" y="33087"/>
                </a:lnTo>
                <a:close/>
                <a:moveTo>
                  <a:pt x="100329" y="39488"/>
                </a:moveTo>
                <a:lnTo>
                  <a:pt x="100286" y="39759"/>
                </a:lnTo>
                <a:lnTo>
                  <a:pt x="100114" y="39669"/>
                </a:lnTo>
                <a:lnTo>
                  <a:pt x="100071" y="39940"/>
                </a:lnTo>
                <a:lnTo>
                  <a:pt x="99942" y="40300"/>
                </a:lnTo>
                <a:lnTo>
                  <a:pt x="100114" y="40480"/>
                </a:lnTo>
                <a:lnTo>
                  <a:pt x="100243" y="40841"/>
                </a:lnTo>
                <a:lnTo>
                  <a:pt x="100587" y="40210"/>
                </a:lnTo>
                <a:lnTo>
                  <a:pt x="100716" y="40390"/>
                </a:lnTo>
                <a:lnTo>
                  <a:pt x="100801" y="39940"/>
                </a:lnTo>
                <a:lnTo>
                  <a:pt x="100629" y="39488"/>
                </a:lnTo>
                <a:close/>
                <a:moveTo>
                  <a:pt x="63779" y="42013"/>
                </a:moveTo>
                <a:lnTo>
                  <a:pt x="63736" y="42103"/>
                </a:lnTo>
                <a:lnTo>
                  <a:pt x="63865" y="42194"/>
                </a:lnTo>
                <a:lnTo>
                  <a:pt x="63779" y="42013"/>
                </a:lnTo>
                <a:close/>
                <a:moveTo>
                  <a:pt x="99298" y="39940"/>
                </a:moveTo>
                <a:lnTo>
                  <a:pt x="99126" y="40210"/>
                </a:lnTo>
                <a:lnTo>
                  <a:pt x="99126" y="40390"/>
                </a:lnTo>
                <a:lnTo>
                  <a:pt x="99083" y="40300"/>
                </a:lnTo>
                <a:lnTo>
                  <a:pt x="99255" y="40751"/>
                </a:lnTo>
                <a:lnTo>
                  <a:pt x="99126" y="40571"/>
                </a:lnTo>
                <a:lnTo>
                  <a:pt x="99255" y="41021"/>
                </a:lnTo>
                <a:lnTo>
                  <a:pt x="99384" y="40751"/>
                </a:lnTo>
                <a:lnTo>
                  <a:pt x="99298" y="40571"/>
                </a:lnTo>
                <a:lnTo>
                  <a:pt x="99384" y="40661"/>
                </a:lnTo>
                <a:lnTo>
                  <a:pt x="99513" y="41021"/>
                </a:lnTo>
                <a:lnTo>
                  <a:pt x="99556" y="42103"/>
                </a:lnTo>
                <a:lnTo>
                  <a:pt x="99771" y="42284"/>
                </a:lnTo>
                <a:lnTo>
                  <a:pt x="99771" y="41833"/>
                </a:lnTo>
                <a:lnTo>
                  <a:pt x="99856" y="42463"/>
                </a:lnTo>
                <a:lnTo>
                  <a:pt x="99899" y="42284"/>
                </a:lnTo>
                <a:lnTo>
                  <a:pt x="99899" y="42103"/>
                </a:lnTo>
                <a:lnTo>
                  <a:pt x="100028" y="42103"/>
                </a:lnTo>
                <a:lnTo>
                  <a:pt x="99899" y="40390"/>
                </a:lnTo>
                <a:lnTo>
                  <a:pt x="99771" y="40390"/>
                </a:lnTo>
                <a:lnTo>
                  <a:pt x="99727" y="40029"/>
                </a:lnTo>
                <a:lnTo>
                  <a:pt x="99642" y="40119"/>
                </a:lnTo>
                <a:lnTo>
                  <a:pt x="99470" y="39940"/>
                </a:lnTo>
                <a:close/>
                <a:moveTo>
                  <a:pt x="20830" y="43546"/>
                </a:moveTo>
                <a:lnTo>
                  <a:pt x="20873" y="43636"/>
                </a:lnTo>
                <a:lnTo>
                  <a:pt x="20852" y="43549"/>
                </a:lnTo>
                <a:lnTo>
                  <a:pt x="20852" y="43549"/>
                </a:lnTo>
                <a:lnTo>
                  <a:pt x="20830" y="43546"/>
                </a:lnTo>
                <a:close/>
                <a:moveTo>
                  <a:pt x="22462" y="47062"/>
                </a:moveTo>
                <a:lnTo>
                  <a:pt x="22460" y="47065"/>
                </a:lnTo>
                <a:lnTo>
                  <a:pt x="22460" y="47065"/>
                </a:lnTo>
                <a:lnTo>
                  <a:pt x="22462" y="47152"/>
                </a:lnTo>
                <a:lnTo>
                  <a:pt x="22462" y="47062"/>
                </a:lnTo>
                <a:close/>
                <a:moveTo>
                  <a:pt x="97280" y="47693"/>
                </a:moveTo>
                <a:lnTo>
                  <a:pt x="97108" y="47784"/>
                </a:lnTo>
                <a:lnTo>
                  <a:pt x="96850" y="49136"/>
                </a:lnTo>
                <a:lnTo>
                  <a:pt x="97280" y="50668"/>
                </a:lnTo>
                <a:lnTo>
                  <a:pt x="97365" y="48053"/>
                </a:lnTo>
                <a:lnTo>
                  <a:pt x="97280" y="47693"/>
                </a:lnTo>
                <a:close/>
                <a:moveTo>
                  <a:pt x="19499" y="51028"/>
                </a:moveTo>
                <a:lnTo>
                  <a:pt x="19499" y="51119"/>
                </a:lnTo>
                <a:lnTo>
                  <a:pt x="19584" y="51028"/>
                </a:lnTo>
                <a:close/>
                <a:moveTo>
                  <a:pt x="74001" y="52111"/>
                </a:moveTo>
                <a:lnTo>
                  <a:pt x="74001" y="52111"/>
                </a:lnTo>
                <a:lnTo>
                  <a:pt x="74001" y="52111"/>
                </a:lnTo>
                <a:close/>
                <a:moveTo>
                  <a:pt x="21861" y="49586"/>
                </a:moveTo>
                <a:lnTo>
                  <a:pt x="20658" y="50397"/>
                </a:lnTo>
                <a:lnTo>
                  <a:pt x="20615" y="50578"/>
                </a:lnTo>
                <a:lnTo>
                  <a:pt x="20443" y="50759"/>
                </a:lnTo>
                <a:lnTo>
                  <a:pt x="20572" y="50668"/>
                </a:lnTo>
                <a:lnTo>
                  <a:pt x="20572" y="50849"/>
                </a:lnTo>
                <a:lnTo>
                  <a:pt x="21603" y="50037"/>
                </a:lnTo>
                <a:lnTo>
                  <a:pt x="21603" y="50037"/>
                </a:lnTo>
                <a:lnTo>
                  <a:pt x="21517" y="50217"/>
                </a:lnTo>
                <a:lnTo>
                  <a:pt x="22763" y="51028"/>
                </a:lnTo>
                <a:lnTo>
                  <a:pt x="22806" y="51570"/>
                </a:lnTo>
                <a:lnTo>
                  <a:pt x="23235" y="51840"/>
                </a:lnTo>
                <a:lnTo>
                  <a:pt x="23020" y="52561"/>
                </a:lnTo>
                <a:lnTo>
                  <a:pt x="23020" y="52561"/>
                </a:lnTo>
                <a:lnTo>
                  <a:pt x="23965" y="52381"/>
                </a:lnTo>
                <a:lnTo>
                  <a:pt x="24008" y="52472"/>
                </a:lnTo>
                <a:lnTo>
                  <a:pt x="24309" y="52381"/>
                </a:lnTo>
                <a:lnTo>
                  <a:pt x="24309" y="52111"/>
                </a:lnTo>
                <a:lnTo>
                  <a:pt x="23407" y="51209"/>
                </a:lnTo>
                <a:lnTo>
                  <a:pt x="23321" y="51028"/>
                </a:lnTo>
                <a:lnTo>
                  <a:pt x="23235" y="50939"/>
                </a:lnTo>
                <a:lnTo>
                  <a:pt x="23321" y="50939"/>
                </a:lnTo>
                <a:lnTo>
                  <a:pt x="23149" y="50759"/>
                </a:lnTo>
                <a:lnTo>
                  <a:pt x="23192" y="50849"/>
                </a:lnTo>
                <a:lnTo>
                  <a:pt x="21861" y="49586"/>
                </a:lnTo>
                <a:close/>
                <a:moveTo>
                  <a:pt x="87058" y="52561"/>
                </a:moveTo>
                <a:lnTo>
                  <a:pt x="87058" y="52561"/>
                </a:lnTo>
                <a:lnTo>
                  <a:pt x="87058" y="52561"/>
                </a:lnTo>
                <a:close/>
                <a:moveTo>
                  <a:pt x="93500" y="52381"/>
                </a:moveTo>
                <a:lnTo>
                  <a:pt x="93500" y="52472"/>
                </a:lnTo>
                <a:lnTo>
                  <a:pt x="93070" y="52651"/>
                </a:lnTo>
                <a:lnTo>
                  <a:pt x="93113" y="52651"/>
                </a:lnTo>
                <a:lnTo>
                  <a:pt x="92899" y="53193"/>
                </a:lnTo>
                <a:lnTo>
                  <a:pt x="93113" y="53914"/>
                </a:lnTo>
                <a:lnTo>
                  <a:pt x="93543" y="53643"/>
                </a:lnTo>
                <a:lnTo>
                  <a:pt x="93715" y="52832"/>
                </a:lnTo>
                <a:lnTo>
                  <a:pt x="93500" y="52381"/>
                </a:lnTo>
                <a:close/>
                <a:moveTo>
                  <a:pt x="22891" y="53734"/>
                </a:moveTo>
                <a:lnTo>
                  <a:pt x="22763" y="53824"/>
                </a:lnTo>
                <a:lnTo>
                  <a:pt x="22935" y="54364"/>
                </a:lnTo>
                <a:lnTo>
                  <a:pt x="23106" y="54455"/>
                </a:lnTo>
                <a:lnTo>
                  <a:pt x="23321" y="54274"/>
                </a:lnTo>
                <a:lnTo>
                  <a:pt x="23493" y="54274"/>
                </a:lnTo>
                <a:lnTo>
                  <a:pt x="22891" y="53734"/>
                </a:lnTo>
                <a:close/>
                <a:moveTo>
                  <a:pt x="24609" y="52651"/>
                </a:moveTo>
                <a:lnTo>
                  <a:pt x="24824" y="52922"/>
                </a:lnTo>
                <a:lnTo>
                  <a:pt x="24824" y="53283"/>
                </a:lnTo>
                <a:lnTo>
                  <a:pt x="24953" y="53734"/>
                </a:lnTo>
                <a:lnTo>
                  <a:pt x="24824" y="53824"/>
                </a:lnTo>
                <a:lnTo>
                  <a:pt x="24266" y="53643"/>
                </a:lnTo>
                <a:lnTo>
                  <a:pt x="24180" y="53914"/>
                </a:lnTo>
                <a:lnTo>
                  <a:pt x="24352" y="54184"/>
                </a:lnTo>
                <a:lnTo>
                  <a:pt x="24953" y="54004"/>
                </a:lnTo>
                <a:lnTo>
                  <a:pt x="25168" y="54274"/>
                </a:lnTo>
                <a:lnTo>
                  <a:pt x="25297" y="54545"/>
                </a:lnTo>
                <a:lnTo>
                  <a:pt x="25425" y="54004"/>
                </a:lnTo>
                <a:lnTo>
                  <a:pt x="26327" y="54004"/>
                </a:lnTo>
                <a:lnTo>
                  <a:pt x="26456" y="53553"/>
                </a:lnTo>
                <a:lnTo>
                  <a:pt x="26027" y="53193"/>
                </a:lnTo>
                <a:lnTo>
                  <a:pt x="26156" y="53103"/>
                </a:lnTo>
                <a:lnTo>
                  <a:pt x="24609" y="52651"/>
                </a:lnTo>
                <a:close/>
                <a:moveTo>
                  <a:pt x="87659" y="56078"/>
                </a:moveTo>
                <a:lnTo>
                  <a:pt x="87659" y="56078"/>
                </a:lnTo>
                <a:lnTo>
                  <a:pt x="87659" y="56078"/>
                </a:lnTo>
                <a:close/>
                <a:moveTo>
                  <a:pt x="20572" y="56618"/>
                </a:moveTo>
                <a:lnTo>
                  <a:pt x="20572" y="56709"/>
                </a:lnTo>
                <a:lnTo>
                  <a:pt x="20615" y="56799"/>
                </a:lnTo>
                <a:lnTo>
                  <a:pt x="20615" y="56799"/>
                </a:lnTo>
                <a:lnTo>
                  <a:pt x="20572" y="56618"/>
                </a:lnTo>
                <a:close/>
                <a:moveTo>
                  <a:pt x="18554" y="58512"/>
                </a:moveTo>
                <a:lnTo>
                  <a:pt x="18639" y="58602"/>
                </a:lnTo>
                <a:lnTo>
                  <a:pt x="18639" y="58602"/>
                </a:lnTo>
                <a:lnTo>
                  <a:pt x="18596" y="58512"/>
                </a:lnTo>
                <a:close/>
                <a:moveTo>
                  <a:pt x="97537" y="53734"/>
                </a:moveTo>
                <a:lnTo>
                  <a:pt x="97408" y="54364"/>
                </a:lnTo>
                <a:lnTo>
                  <a:pt x="97494" y="55987"/>
                </a:lnTo>
                <a:lnTo>
                  <a:pt x="97280" y="55807"/>
                </a:lnTo>
                <a:lnTo>
                  <a:pt x="97580" y="57250"/>
                </a:lnTo>
                <a:lnTo>
                  <a:pt x="97666" y="57070"/>
                </a:lnTo>
                <a:lnTo>
                  <a:pt x="97838" y="57430"/>
                </a:lnTo>
                <a:lnTo>
                  <a:pt x="97752" y="58061"/>
                </a:lnTo>
                <a:lnTo>
                  <a:pt x="98095" y="58151"/>
                </a:lnTo>
                <a:lnTo>
                  <a:pt x="98181" y="57881"/>
                </a:lnTo>
                <a:lnTo>
                  <a:pt x="98568" y="58512"/>
                </a:lnTo>
                <a:lnTo>
                  <a:pt x="98439" y="57971"/>
                </a:lnTo>
                <a:lnTo>
                  <a:pt x="99126" y="59143"/>
                </a:lnTo>
                <a:lnTo>
                  <a:pt x="98869" y="58151"/>
                </a:lnTo>
                <a:lnTo>
                  <a:pt x="98998" y="58061"/>
                </a:lnTo>
                <a:lnTo>
                  <a:pt x="98740" y="57881"/>
                </a:lnTo>
                <a:lnTo>
                  <a:pt x="98740" y="58061"/>
                </a:lnTo>
                <a:lnTo>
                  <a:pt x="98482" y="57610"/>
                </a:lnTo>
                <a:lnTo>
                  <a:pt x="98353" y="57701"/>
                </a:lnTo>
                <a:lnTo>
                  <a:pt x="98396" y="57881"/>
                </a:lnTo>
                <a:lnTo>
                  <a:pt x="97967" y="56709"/>
                </a:lnTo>
                <a:lnTo>
                  <a:pt x="98053" y="55987"/>
                </a:lnTo>
                <a:lnTo>
                  <a:pt x="98181" y="55717"/>
                </a:lnTo>
                <a:lnTo>
                  <a:pt x="98095" y="53914"/>
                </a:lnTo>
                <a:lnTo>
                  <a:pt x="97967" y="54004"/>
                </a:lnTo>
                <a:lnTo>
                  <a:pt x="97537" y="53734"/>
                </a:lnTo>
                <a:close/>
                <a:moveTo>
                  <a:pt x="99126" y="59143"/>
                </a:moveTo>
                <a:lnTo>
                  <a:pt x="99126" y="59143"/>
                </a:lnTo>
                <a:lnTo>
                  <a:pt x="99126" y="59143"/>
                </a:lnTo>
                <a:close/>
                <a:moveTo>
                  <a:pt x="97709" y="58331"/>
                </a:moveTo>
                <a:lnTo>
                  <a:pt x="98138" y="59414"/>
                </a:lnTo>
                <a:lnTo>
                  <a:pt x="98138" y="58693"/>
                </a:lnTo>
                <a:lnTo>
                  <a:pt x="97881" y="58331"/>
                </a:lnTo>
                <a:close/>
                <a:moveTo>
                  <a:pt x="93543" y="59684"/>
                </a:moveTo>
                <a:lnTo>
                  <a:pt x="93543" y="59684"/>
                </a:lnTo>
                <a:lnTo>
                  <a:pt x="93543" y="59684"/>
                </a:lnTo>
                <a:close/>
                <a:moveTo>
                  <a:pt x="93543" y="59684"/>
                </a:moveTo>
                <a:lnTo>
                  <a:pt x="93537" y="59718"/>
                </a:lnTo>
                <a:lnTo>
                  <a:pt x="93543" y="59774"/>
                </a:lnTo>
                <a:lnTo>
                  <a:pt x="93543" y="59684"/>
                </a:lnTo>
                <a:close/>
                <a:moveTo>
                  <a:pt x="98826" y="59143"/>
                </a:moveTo>
                <a:lnTo>
                  <a:pt x="98826" y="59774"/>
                </a:lnTo>
                <a:lnTo>
                  <a:pt x="98998" y="59594"/>
                </a:lnTo>
                <a:lnTo>
                  <a:pt x="99169" y="59864"/>
                </a:lnTo>
                <a:lnTo>
                  <a:pt x="98911" y="59233"/>
                </a:lnTo>
                <a:lnTo>
                  <a:pt x="98826" y="59143"/>
                </a:lnTo>
                <a:close/>
                <a:moveTo>
                  <a:pt x="99212" y="59143"/>
                </a:moveTo>
                <a:lnTo>
                  <a:pt x="99556" y="60315"/>
                </a:lnTo>
                <a:lnTo>
                  <a:pt x="99813" y="60495"/>
                </a:lnTo>
                <a:lnTo>
                  <a:pt x="99856" y="60495"/>
                </a:lnTo>
                <a:lnTo>
                  <a:pt x="99598" y="59323"/>
                </a:lnTo>
                <a:lnTo>
                  <a:pt x="99212" y="59143"/>
                </a:lnTo>
                <a:close/>
                <a:moveTo>
                  <a:pt x="98396" y="59774"/>
                </a:moveTo>
                <a:lnTo>
                  <a:pt x="98353" y="59864"/>
                </a:lnTo>
                <a:lnTo>
                  <a:pt x="98439" y="59954"/>
                </a:lnTo>
                <a:lnTo>
                  <a:pt x="98439" y="61127"/>
                </a:lnTo>
                <a:lnTo>
                  <a:pt x="98826" y="60315"/>
                </a:lnTo>
                <a:lnTo>
                  <a:pt x="98396" y="59774"/>
                </a:lnTo>
                <a:close/>
                <a:moveTo>
                  <a:pt x="99298" y="60135"/>
                </a:moveTo>
                <a:lnTo>
                  <a:pt x="99341" y="60495"/>
                </a:lnTo>
                <a:lnTo>
                  <a:pt x="99470" y="60766"/>
                </a:lnTo>
                <a:lnTo>
                  <a:pt x="99598" y="61487"/>
                </a:lnTo>
                <a:lnTo>
                  <a:pt x="99598" y="61127"/>
                </a:lnTo>
                <a:lnTo>
                  <a:pt x="99642" y="61306"/>
                </a:lnTo>
                <a:lnTo>
                  <a:pt x="99642" y="61216"/>
                </a:lnTo>
                <a:lnTo>
                  <a:pt x="99642" y="60946"/>
                </a:lnTo>
                <a:lnTo>
                  <a:pt x="99598" y="60766"/>
                </a:lnTo>
                <a:lnTo>
                  <a:pt x="99513" y="60225"/>
                </a:lnTo>
                <a:lnTo>
                  <a:pt x="99427" y="60315"/>
                </a:lnTo>
                <a:lnTo>
                  <a:pt x="99298" y="60135"/>
                </a:lnTo>
                <a:close/>
                <a:moveTo>
                  <a:pt x="81088" y="61577"/>
                </a:moveTo>
                <a:lnTo>
                  <a:pt x="81173" y="61938"/>
                </a:lnTo>
                <a:lnTo>
                  <a:pt x="81117" y="61677"/>
                </a:lnTo>
                <a:lnTo>
                  <a:pt x="81088" y="61577"/>
                </a:lnTo>
                <a:close/>
                <a:moveTo>
                  <a:pt x="98954" y="60676"/>
                </a:moveTo>
                <a:lnTo>
                  <a:pt x="98782" y="60856"/>
                </a:lnTo>
                <a:lnTo>
                  <a:pt x="98740" y="61037"/>
                </a:lnTo>
                <a:lnTo>
                  <a:pt x="98782" y="61397"/>
                </a:lnTo>
                <a:lnTo>
                  <a:pt x="98611" y="61668"/>
                </a:lnTo>
                <a:lnTo>
                  <a:pt x="98954" y="62298"/>
                </a:lnTo>
                <a:lnTo>
                  <a:pt x="98954" y="60676"/>
                </a:lnTo>
                <a:close/>
                <a:moveTo>
                  <a:pt x="97451" y="60315"/>
                </a:moveTo>
                <a:lnTo>
                  <a:pt x="96721" y="62839"/>
                </a:lnTo>
                <a:lnTo>
                  <a:pt x="96721" y="62929"/>
                </a:lnTo>
                <a:lnTo>
                  <a:pt x="97537" y="61127"/>
                </a:lnTo>
                <a:lnTo>
                  <a:pt x="97451" y="60315"/>
                </a:lnTo>
                <a:close/>
                <a:moveTo>
                  <a:pt x="82548" y="61848"/>
                </a:moveTo>
                <a:lnTo>
                  <a:pt x="82462" y="63290"/>
                </a:lnTo>
                <a:lnTo>
                  <a:pt x="82462" y="63471"/>
                </a:lnTo>
                <a:lnTo>
                  <a:pt x="82977" y="65004"/>
                </a:lnTo>
                <a:lnTo>
                  <a:pt x="83192" y="63560"/>
                </a:lnTo>
                <a:lnTo>
                  <a:pt x="82677" y="61938"/>
                </a:lnTo>
                <a:lnTo>
                  <a:pt x="82548" y="61848"/>
                </a:lnTo>
                <a:close/>
                <a:moveTo>
                  <a:pt x="99771" y="61938"/>
                </a:moveTo>
                <a:lnTo>
                  <a:pt x="99771" y="62389"/>
                </a:lnTo>
                <a:lnTo>
                  <a:pt x="99556" y="62569"/>
                </a:lnTo>
                <a:lnTo>
                  <a:pt x="99556" y="62749"/>
                </a:lnTo>
                <a:lnTo>
                  <a:pt x="99427" y="62749"/>
                </a:lnTo>
                <a:lnTo>
                  <a:pt x="99384" y="63110"/>
                </a:lnTo>
                <a:lnTo>
                  <a:pt x="99212" y="63290"/>
                </a:lnTo>
                <a:lnTo>
                  <a:pt x="99169" y="62749"/>
                </a:lnTo>
                <a:lnTo>
                  <a:pt x="98998" y="62839"/>
                </a:lnTo>
                <a:lnTo>
                  <a:pt x="98869" y="63200"/>
                </a:lnTo>
                <a:lnTo>
                  <a:pt x="98611" y="63381"/>
                </a:lnTo>
                <a:lnTo>
                  <a:pt x="98611" y="64192"/>
                </a:lnTo>
                <a:lnTo>
                  <a:pt x="98782" y="63471"/>
                </a:lnTo>
                <a:lnTo>
                  <a:pt x="98954" y="63560"/>
                </a:lnTo>
                <a:lnTo>
                  <a:pt x="99083" y="63831"/>
                </a:lnTo>
                <a:lnTo>
                  <a:pt x="99126" y="63471"/>
                </a:lnTo>
                <a:lnTo>
                  <a:pt x="99298" y="63651"/>
                </a:lnTo>
                <a:lnTo>
                  <a:pt x="99341" y="64462"/>
                </a:lnTo>
                <a:lnTo>
                  <a:pt x="99771" y="65183"/>
                </a:lnTo>
                <a:lnTo>
                  <a:pt x="99813" y="65093"/>
                </a:lnTo>
                <a:lnTo>
                  <a:pt x="99813" y="65273"/>
                </a:lnTo>
                <a:lnTo>
                  <a:pt x="99985" y="65093"/>
                </a:lnTo>
                <a:lnTo>
                  <a:pt x="99856" y="64552"/>
                </a:lnTo>
                <a:lnTo>
                  <a:pt x="99942" y="64012"/>
                </a:lnTo>
                <a:lnTo>
                  <a:pt x="100071" y="64192"/>
                </a:lnTo>
                <a:lnTo>
                  <a:pt x="100157" y="64823"/>
                </a:lnTo>
                <a:lnTo>
                  <a:pt x="100157" y="64372"/>
                </a:lnTo>
                <a:lnTo>
                  <a:pt x="100286" y="64012"/>
                </a:lnTo>
                <a:lnTo>
                  <a:pt x="100157" y="62839"/>
                </a:lnTo>
                <a:lnTo>
                  <a:pt x="100114" y="62749"/>
                </a:lnTo>
                <a:lnTo>
                  <a:pt x="100157" y="62569"/>
                </a:lnTo>
                <a:lnTo>
                  <a:pt x="100071" y="62118"/>
                </a:lnTo>
                <a:lnTo>
                  <a:pt x="99771" y="61938"/>
                </a:lnTo>
                <a:close/>
                <a:moveTo>
                  <a:pt x="100973" y="68519"/>
                </a:moveTo>
                <a:lnTo>
                  <a:pt x="100801" y="69240"/>
                </a:lnTo>
                <a:lnTo>
                  <a:pt x="100844" y="70773"/>
                </a:lnTo>
                <a:lnTo>
                  <a:pt x="101145" y="71404"/>
                </a:lnTo>
                <a:lnTo>
                  <a:pt x="100930" y="70142"/>
                </a:lnTo>
                <a:lnTo>
                  <a:pt x="101316" y="70323"/>
                </a:lnTo>
                <a:lnTo>
                  <a:pt x="101102" y="69692"/>
                </a:lnTo>
                <a:lnTo>
                  <a:pt x="101231" y="69511"/>
                </a:lnTo>
                <a:lnTo>
                  <a:pt x="101231" y="69240"/>
                </a:lnTo>
                <a:lnTo>
                  <a:pt x="100844" y="69602"/>
                </a:lnTo>
                <a:lnTo>
                  <a:pt x="100973" y="69331"/>
                </a:lnTo>
                <a:lnTo>
                  <a:pt x="100973" y="69060"/>
                </a:lnTo>
                <a:lnTo>
                  <a:pt x="100930" y="68880"/>
                </a:lnTo>
                <a:lnTo>
                  <a:pt x="100973" y="68519"/>
                </a:lnTo>
                <a:close/>
                <a:moveTo>
                  <a:pt x="33543" y="70773"/>
                </a:moveTo>
                <a:lnTo>
                  <a:pt x="32813" y="71044"/>
                </a:lnTo>
                <a:lnTo>
                  <a:pt x="32813" y="71855"/>
                </a:lnTo>
                <a:lnTo>
                  <a:pt x="32941" y="72126"/>
                </a:lnTo>
                <a:lnTo>
                  <a:pt x="33371" y="71855"/>
                </a:lnTo>
                <a:lnTo>
                  <a:pt x="33629" y="71134"/>
                </a:lnTo>
                <a:lnTo>
                  <a:pt x="33543" y="70773"/>
                </a:lnTo>
                <a:close/>
                <a:moveTo>
                  <a:pt x="109649" y="72847"/>
                </a:moveTo>
                <a:lnTo>
                  <a:pt x="109606" y="73027"/>
                </a:lnTo>
                <a:lnTo>
                  <a:pt x="109692" y="73117"/>
                </a:lnTo>
                <a:lnTo>
                  <a:pt x="109735" y="73117"/>
                </a:lnTo>
                <a:lnTo>
                  <a:pt x="109649" y="72847"/>
                </a:lnTo>
                <a:close/>
                <a:moveTo>
                  <a:pt x="92598" y="72126"/>
                </a:moveTo>
                <a:lnTo>
                  <a:pt x="92297" y="72215"/>
                </a:lnTo>
                <a:lnTo>
                  <a:pt x="92340" y="72486"/>
                </a:lnTo>
                <a:lnTo>
                  <a:pt x="92512" y="72757"/>
                </a:lnTo>
                <a:lnTo>
                  <a:pt x="92512" y="73027"/>
                </a:lnTo>
                <a:lnTo>
                  <a:pt x="92813" y="73298"/>
                </a:lnTo>
                <a:lnTo>
                  <a:pt x="92856" y="72847"/>
                </a:lnTo>
                <a:lnTo>
                  <a:pt x="92598" y="72126"/>
                </a:lnTo>
                <a:close/>
                <a:moveTo>
                  <a:pt x="93242" y="72847"/>
                </a:moveTo>
                <a:lnTo>
                  <a:pt x="93156" y="73207"/>
                </a:lnTo>
                <a:lnTo>
                  <a:pt x="93156" y="73478"/>
                </a:lnTo>
                <a:lnTo>
                  <a:pt x="93371" y="73298"/>
                </a:lnTo>
                <a:lnTo>
                  <a:pt x="93242" y="72847"/>
                </a:lnTo>
                <a:close/>
                <a:moveTo>
                  <a:pt x="100973" y="73478"/>
                </a:moveTo>
                <a:lnTo>
                  <a:pt x="100887" y="73748"/>
                </a:lnTo>
                <a:lnTo>
                  <a:pt x="100887" y="73748"/>
                </a:lnTo>
                <a:lnTo>
                  <a:pt x="101016" y="73478"/>
                </a:lnTo>
                <a:close/>
                <a:moveTo>
                  <a:pt x="101145" y="73117"/>
                </a:moveTo>
                <a:lnTo>
                  <a:pt x="101016" y="73478"/>
                </a:lnTo>
                <a:lnTo>
                  <a:pt x="101102" y="73659"/>
                </a:lnTo>
                <a:lnTo>
                  <a:pt x="101316" y="73569"/>
                </a:lnTo>
                <a:lnTo>
                  <a:pt x="101488" y="73659"/>
                </a:lnTo>
                <a:lnTo>
                  <a:pt x="101617" y="73569"/>
                </a:lnTo>
                <a:lnTo>
                  <a:pt x="102004" y="74019"/>
                </a:lnTo>
                <a:lnTo>
                  <a:pt x="101445" y="73117"/>
                </a:lnTo>
                <a:close/>
                <a:moveTo>
                  <a:pt x="96592" y="64192"/>
                </a:moveTo>
                <a:lnTo>
                  <a:pt x="96163" y="65454"/>
                </a:lnTo>
                <a:lnTo>
                  <a:pt x="96163" y="65905"/>
                </a:lnTo>
                <a:lnTo>
                  <a:pt x="95948" y="66085"/>
                </a:lnTo>
                <a:lnTo>
                  <a:pt x="95948" y="65995"/>
                </a:lnTo>
                <a:lnTo>
                  <a:pt x="95561" y="66446"/>
                </a:lnTo>
                <a:lnTo>
                  <a:pt x="95346" y="67348"/>
                </a:lnTo>
                <a:lnTo>
                  <a:pt x="94659" y="68069"/>
                </a:lnTo>
                <a:lnTo>
                  <a:pt x="94617" y="68249"/>
                </a:lnTo>
                <a:lnTo>
                  <a:pt x="94574" y="68339"/>
                </a:lnTo>
                <a:lnTo>
                  <a:pt x="94574" y="69331"/>
                </a:lnTo>
                <a:lnTo>
                  <a:pt x="93929" y="68700"/>
                </a:lnTo>
                <a:lnTo>
                  <a:pt x="93715" y="69421"/>
                </a:lnTo>
                <a:lnTo>
                  <a:pt x="93757" y="69421"/>
                </a:lnTo>
                <a:lnTo>
                  <a:pt x="94144" y="73207"/>
                </a:lnTo>
                <a:lnTo>
                  <a:pt x="94702" y="73207"/>
                </a:lnTo>
                <a:lnTo>
                  <a:pt x="94831" y="73748"/>
                </a:lnTo>
                <a:lnTo>
                  <a:pt x="94917" y="73569"/>
                </a:lnTo>
                <a:lnTo>
                  <a:pt x="95046" y="73659"/>
                </a:lnTo>
                <a:lnTo>
                  <a:pt x="95218" y="73207"/>
                </a:lnTo>
                <a:lnTo>
                  <a:pt x="95475" y="73659"/>
                </a:lnTo>
                <a:lnTo>
                  <a:pt x="95733" y="73478"/>
                </a:lnTo>
                <a:lnTo>
                  <a:pt x="95776" y="73659"/>
                </a:lnTo>
                <a:lnTo>
                  <a:pt x="95905" y="74290"/>
                </a:lnTo>
                <a:lnTo>
                  <a:pt x="96335" y="73748"/>
                </a:lnTo>
                <a:lnTo>
                  <a:pt x="96464" y="73388"/>
                </a:lnTo>
                <a:lnTo>
                  <a:pt x="96420" y="73207"/>
                </a:lnTo>
                <a:lnTo>
                  <a:pt x="96506" y="72937"/>
                </a:lnTo>
                <a:lnTo>
                  <a:pt x="96464" y="72215"/>
                </a:lnTo>
                <a:lnTo>
                  <a:pt x="96678" y="71494"/>
                </a:lnTo>
                <a:lnTo>
                  <a:pt x="96807" y="71494"/>
                </a:lnTo>
                <a:lnTo>
                  <a:pt x="97108" y="69602"/>
                </a:lnTo>
                <a:lnTo>
                  <a:pt x="97365" y="69782"/>
                </a:lnTo>
                <a:lnTo>
                  <a:pt x="97494" y="69782"/>
                </a:lnTo>
                <a:lnTo>
                  <a:pt x="97451" y="69602"/>
                </a:lnTo>
                <a:lnTo>
                  <a:pt x="97064" y="68700"/>
                </a:lnTo>
                <a:lnTo>
                  <a:pt x="97022" y="67979"/>
                </a:lnTo>
                <a:lnTo>
                  <a:pt x="96979" y="67888"/>
                </a:lnTo>
                <a:lnTo>
                  <a:pt x="96764" y="67257"/>
                </a:lnTo>
                <a:lnTo>
                  <a:pt x="96936" y="67167"/>
                </a:lnTo>
                <a:lnTo>
                  <a:pt x="96979" y="67077"/>
                </a:lnTo>
                <a:lnTo>
                  <a:pt x="96979" y="66626"/>
                </a:lnTo>
                <a:lnTo>
                  <a:pt x="97322" y="66626"/>
                </a:lnTo>
                <a:lnTo>
                  <a:pt x="97193" y="65995"/>
                </a:lnTo>
                <a:lnTo>
                  <a:pt x="97537" y="65905"/>
                </a:lnTo>
                <a:lnTo>
                  <a:pt x="97064" y="65093"/>
                </a:lnTo>
                <a:lnTo>
                  <a:pt x="96893" y="65183"/>
                </a:lnTo>
                <a:lnTo>
                  <a:pt x="96764" y="64282"/>
                </a:lnTo>
                <a:lnTo>
                  <a:pt x="96592" y="64552"/>
                </a:lnTo>
                <a:lnTo>
                  <a:pt x="96592" y="64192"/>
                </a:lnTo>
                <a:close/>
                <a:moveTo>
                  <a:pt x="109735" y="73117"/>
                </a:moveTo>
                <a:lnTo>
                  <a:pt x="110379" y="74921"/>
                </a:lnTo>
                <a:lnTo>
                  <a:pt x="110164" y="73838"/>
                </a:lnTo>
                <a:lnTo>
                  <a:pt x="109735" y="73117"/>
                </a:lnTo>
                <a:close/>
                <a:moveTo>
                  <a:pt x="99813" y="68971"/>
                </a:moveTo>
                <a:lnTo>
                  <a:pt x="99598" y="69511"/>
                </a:lnTo>
                <a:lnTo>
                  <a:pt x="98525" y="69602"/>
                </a:lnTo>
                <a:lnTo>
                  <a:pt x="98439" y="69421"/>
                </a:lnTo>
                <a:lnTo>
                  <a:pt x="98053" y="69692"/>
                </a:lnTo>
                <a:lnTo>
                  <a:pt x="97838" y="70413"/>
                </a:lnTo>
                <a:lnTo>
                  <a:pt x="97838" y="70593"/>
                </a:lnTo>
                <a:lnTo>
                  <a:pt x="97795" y="70683"/>
                </a:lnTo>
                <a:lnTo>
                  <a:pt x="97838" y="71315"/>
                </a:lnTo>
                <a:lnTo>
                  <a:pt x="97795" y="71134"/>
                </a:lnTo>
                <a:lnTo>
                  <a:pt x="97451" y="73569"/>
                </a:lnTo>
                <a:lnTo>
                  <a:pt x="97580" y="73748"/>
                </a:lnTo>
                <a:lnTo>
                  <a:pt x="97666" y="73929"/>
                </a:lnTo>
                <a:lnTo>
                  <a:pt x="97709" y="75732"/>
                </a:lnTo>
                <a:lnTo>
                  <a:pt x="98009" y="75642"/>
                </a:lnTo>
                <a:lnTo>
                  <a:pt x="98095" y="73027"/>
                </a:lnTo>
                <a:lnTo>
                  <a:pt x="98439" y="74740"/>
                </a:lnTo>
                <a:lnTo>
                  <a:pt x="98954" y="74380"/>
                </a:lnTo>
                <a:lnTo>
                  <a:pt x="98740" y="73838"/>
                </a:lnTo>
                <a:lnTo>
                  <a:pt x="98782" y="73298"/>
                </a:lnTo>
                <a:lnTo>
                  <a:pt x="98439" y="72306"/>
                </a:lnTo>
                <a:lnTo>
                  <a:pt x="98525" y="72306"/>
                </a:lnTo>
                <a:lnTo>
                  <a:pt x="98998" y="71404"/>
                </a:lnTo>
                <a:lnTo>
                  <a:pt x="99169" y="71494"/>
                </a:lnTo>
                <a:lnTo>
                  <a:pt x="98998" y="71134"/>
                </a:lnTo>
                <a:lnTo>
                  <a:pt x="98998" y="71224"/>
                </a:lnTo>
                <a:lnTo>
                  <a:pt x="98095" y="71585"/>
                </a:lnTo>
                <a:lnTo>
                  <a:pt x="97967" y="71134"/>
                </a:lnTo>
                <a:lnTo>
                  <a:pt x="97924" y="70683"/>
                </a:lnTo>
                <a:lnTo>
                  <a:pt x="99083" y="70142"/>
                </a:lnTo>
                <a:lnTo>
                  <a:pt x="99298" y="70323"/>
                </a:lnTo>
                <a:lnTo>
                  <a:pt x="99513" y="70232"/>
                </a:lnTo>
                <a:lnTo>
                  <a:pt x="99771" y="69692"/>
                </a:lnTo>
                <a:lnTo>
                  <a:pt x="99813" y="68971"/>
                </a:lnTo>
                <a:close/>
                <a:moveTo>
                  <a:pt x="88432" y="65815"/>
                </a:moveTo>
                <a:lnTo>
                  <a:pt x="91997" y="75913"/>
                </a:lnTo>
                <a:lnTo>
                  <a:pt x="91997" y="75552"/>
                </a:lnTo>
                <a:lnTo>
                  <a:pt x="92383" y="75822"/>
                </a:lnTo>
                <a:lnTo>
                  <a:pt x="92555" y="73388"/>
                </a:lnTo>
                <a:lnTo>
                  <a:pt x="92083" y="72847"/>
                </a:lnTo>
                <a:lnTo>
                  <a:pt x="91954" y="71494"/>
                </a:lnTo>
                <a:lnTo>
                  <a:pt x="91696" y="71315"/>
                </a:lnTo>
                <a:lnTo>
                  <a:pt x="91610" y="70954"/>
                </a:lnTo>
                <a:lnTo>
                  <a:pt x="91739" y="70503"/>
                </a:lnTo>
                <a:lnTo>
                  <a:pt x="91567" y="70052"/>
                </a:lnTo>
                <a:lnTo>
                  <a:pt x="91267" y="70323"/>
                </a:lnTo>
                <a:lnTo>
                  <a:pt x="91438" y="70142"/>
                </a:lnTo>
                <a:lnTo>
                  <a:pt x="90751" y="68610"/>
                </a:lnTo>
                <a:lnTo>
                  <a:pt x="90622" y="68790"/>
                </a:lnTo>
                <a:lnTo>
                  <a:pt x="89291" y="65815"/>
                </a:lnTo>
                <a:close/>
                <a:moveTo>
                  <a:pt x="103378" y="75461"/>
                </a:moveTo>
                <a:lnTo>
                  <a:pt x="103249" y="75732"/>
                </a:lnTo>
                <a:lnTo>
                  <a:pt x="103206" y="76003"/>
                </a:lnTo>
                <a:lnTo>
                  <a:pt x="103421" y="76273"/>
                </a:lnTo>
                <a:lnTo>
                  <a:pt x="103464" y="75822"/>
                </a:lnTo>
                <a:lnTo>
                  <a:pt x="103378" y="75461"/>
                </a:lnTo>
                <a:close/>
                <a:moveTo>
                  <a:pt x="109949" y="74380"/>
                </a:moveTo>
                <a:lnTo>
                  <a:pt x="109906" y="74830"/>
                </a:lnTo>
                <a:lnTo>
                  <a:pt x="109477" y="75552"/>
                </a:lnTo>
                <a:lnTo>
                  <a:pt x="109348" y="75552"/>
                </a:lnTo>
                <a:lnTo>
                  <a:pt x="109305" y="75101"/>
                </a:lnTo>
                <a:lnTo>
                  <a:pt x="109219" y="75552"/>
                </a:lnTo>
                <a:lnTo>
                  <a:pt x="108618" y="75732"/>
                </a:lnTo>
                <a:lnTo>
                  <a:pt x="109091" y="76273"/>
                </a:lnTo>
                <a:lnTo>
                  <a:pt x="110078" y="75371"/>
                </a:lnTo>
                <a:lnTo>
                  <a:pt x="110035" y="75191"/>
                </a:lnTo>
                <a:lnTo>
                  <a:pt x="110121" y="75101"/>
                </a:lnTo>
                <a:lnTo>
                  <a:pt x="110207" y="74470"/>
                </a:lnTo>
                <a:lnTo>
                  <a:pt x="109949" y="74380"/>
                </a:lnTo>
                <a:close/>
                <a:moveTo>
                  <a:pt x="104667" y="77445"/>
                </a:moveTo>
                <a:lnTo>
                  <a:pt x="104452" y="78166"/>
                </a:lnTo>
                <a:lnTo>
                  <a:pt x="104839" y="77986"/>
                </a:lnTo>
                <a:lnTo>
                  <a:pt x="104667" y="77445"/>
                </a:lnTo>
                <a:close/>
                <a:moveTo>
                  <a:pt x="92598" y="76003"/>
                </a:moveTo>
                <a:lnTo>
                  <a:pt x="92254" y="76634"/>
                </a:lnTo>
                <a:lnTo>
                  <a:pt x="92297" y="76814"/>
                </a:lnTo>
                <a:lnTo>
                  <a:pt x="95433" y="78347"/>
                </a:lnTo>
                <a:lnTo>
                  <a:pt x="95647" y="78437"/>
                </a:lnTo>
                <a:lnTo>
                  <a:pt x="95647" y="77626"/>
                </a:lnTo>
                <a:lnTo>
                  <a:pt x="95046" y="77265"/>
                </a:lnTo>
                <a:lnTo>
                  <a:pt x="94960" y="76814"/>
                </a:lnTo>
                <a:lnTo>
                  <a:pt x="94316" y="76453"/>
                </a:lnTo>
                <a:lnTo>
                  <a:pt x="94187" y="76814"/>
                </a:lnTo>
                <a:lnTo>
                  <a:pt x="93500" y="76724"/>
                </a:lnTo>
                <a:lnTo>
                  <a:pt x="93328" y="76273"/>
                </a:lnTo>
                <a:lnTo>
                  <a:pt x="92598" y="76003"/>
                </a:lnTo>
                <a:close/>
                <a:moveTo>
                  <a:pt x="95647" y="77896"/>
                </a:moveTo>
                <a:lnTo>
                  <a:pt x="95862" y="78527"/>
                </a:lnTo>
                <a:lnTo>
                  <a:pt x="96120" y="78166"/>
                </a:lnTo>
                <a:lnTo>
                  <a:pt x="95905" y="77896"/>
                </a:lnTo>
                <a:close/>
                <a:moveTo>
                  <a:pt x="96335" y="78076"/>
                </a:moveTo>
                <a:lnTo>
                  <a:pt x="96163" y="78437"/>
                </a:lnTo>
                <a:lnTo>
                  <a:pt x="96464" y="78617"/>
                </a:lnTo>
                <a:lnTo>
                  <a:pt x="96506" y="78166"/>
                </a:lnTo>
                <a:lnTo>
                  <a:pt x="96335" y="78076"/>
                </a:lnTo>
                <a:close/>
                <a:moveTo>
                  <a:pt x="98869" y="77986"/>
                </a:moveTo>
                <a:lnTo>
                  <a:pt x="98654" y="78347"/>
                </a:lnTo>
                <a:lnTo>
                  <a:pt x="97924" y="78076"/>
                </a:lnTo>
                <a:lnTo>
                  <a:pt x="97709" y="78166"/>
                </a:lnTo>
                <a:lnTo>
                  <a:pt x="97709" y="78617"/>
                </a:lnTo>
                <a:lnTo>
                  <a:pt x="98568" y="78437"/>
                </a:lnTo>
                <a:lnTo>
                  <a:pt x="98826" y="78257"/>
                </a:lnTo>
                <a:lnTo>
                  <a:pt x="98911" y="77986"/>
                </a:lnTo>
                <a:close/>
                <a:moveTo>
                  <a:pt x="96979" y="77896"/>
                </a:moveTo>
                <a:lnTo>
                  <a:pt x="96893" y="78076"/>
                </a:lnTo>
                <a:lnTo>
                  <a:pt x="97022" y="78437"/>
                </a:lnTo>
                <a:lnTo>
                  <a:pt x="97022" y="78437"/>
                </a:lnTo>
                <a:lnTo>
                  <a:pt x="96764" y="78166"/>
                </a:lnTo>
                <a:lnTo>
                  <a:pt x="96592" y="78797"/>
                </a:lnTo>
                <a:lnTo>
                  <a:pt x="97151" y="78437"/>
                </a:lnTo>
                <a:lnTo>
                  <a:pt x="97322" y="78527"/>
                </a:lnTo>
                <a:lnTo>
                  <a:pt x="97280" y="78437"/>
                </a:lnTo>
                <a:lnTo>
                  <a:pt x="97322" y="78437"/>
                </a:lnTo>
                <a:lnTo>
                  <a:pt x="97280" y="78166"/>
                </a:lnTo>
                <a:lnTo>
                  <a:pt x="97108" y="78076"/>
                </a:lnTo>
                <a:lnTo>
                  <a:pt x="96979" y="77896"/>
                </a:lnTo>
                <a:close/>
                <a:moveTo>
                  <a:pt x="97709" y="78978"/>
                </a:moveTo>
                <a:lnTo>
                  <a:pt x="97322" y="79248"/>
                </a:lnTo>
                <a:lnTo>
                  <a:pt x="97709" y="79699"/>
                </a:lnTo>
                <a:lnTo>
                  <a:pt x="97967" y="79519"/>
                </a:lnTo>
                <a:lnTo>
                  <a:pt x="97709" y="78978"/>
                </a:lnTo>
                <a:close/>
                <a:moveTo>
                  <a:pt x="100543" y="78166"/>
                </a:moveTo>
                <a:lnTo>
                  <a:pt x="99942" y="78257"/>
                </a:lnTo>
                <a:lnTo>
                  <a:pt x="99083" y="79428"/>
                </a:lnTo>
                <a:lnTo>
                  <a:pt x="99083" y="79789"/>
                </a:lnTo>
                <a:lnTo>
                  <a:pt x="99556" y="79428"/>
                </a:lnTo>
                <a:lnTo>
                  <a:pt x="100543" y="78166"/>
                </a:lnTo>
                <a:close/>
                <a:moveTo>
                  <a:pt x="102734" y="70863"/>
                </a:moveTo>
                <a:lnTo>
                  <a:pt x="102133" y="71765"/>
                </a:lnTo>
                <a:lnTo>
                  <a:pt x="102433" y="71946"/>
                </a:lnTo>
                <a:lnTo>
                  <a:pt x="102519" y="72396"/>
                </a:lnTo>
                <a:lnTo>
                  <a:pt x="102648" y="72577"/>
                </a:lnTo>
                <a:lnTo>
                  <a:pt x="103206" y="72486"/>
                </a:lnTo>
                <a:lnTo>
                  <a:pt x="103121" y="72937"/>
                </a:lnTo>
                <a:lnTo>
                  <a:pt x="102476" y="73117"/>
                </a:lnTo>
                <a:lnTo>
                  <a:pt x="102691" y="73388"/>
                </a:lnTo>
                <a:lnTo>
                  <a:pt x="102777" y="74109"/>
                </a:lnTo>
                <a:lnTo>
                  <a:pt x="103163" y="73298"/>
                </a:lnTo>
                <a:lnTo>
                  <a:pt x="103206" y="74019"/>
                </a:lnTo>
                <a:lnTo>
                  <a:pt x="103550" y="74109"/>
                </a:lnTo>
                <a:lnTo>
                  <a:pt x="103636" y="74560"/>
                </a:lnTo>
                <a:lnTo>
                  <a:pt x="104839" y="75732"/>
                </a:lnTo>
                <a:lnTo>
                  <a:pt x="104752" y="75822"/>
                </a:lnTo>
                <a:lnTo>
                  <a:pt x="104839" y="75822"/>
                </a:lnTo>
                <a:lnTo>
                  <a:pt x="105096" y="77084"/>
                </a:lnTo>
                <a:lnTo>
                  <a:pt x="104924" y="77174"/>
                </a:lnTo>
                <a:lnTo>
                  <a:pt x="105010" y="77626"/>
                </a:lnTo>
                <a:lnTo>
                  <a:pt x="104924" y="77986"/>
                </a:lnTo>
                <a:lnTo>
                  <a:pt x="105440" y="77715"/>
                </a:lnTo>
                <a:lnTo>
                  <a:pt x="105440" y="78166"/>
                </a:lnTo>
                <a:lnTo>
                  <a:pt x="105697" y="78797"/>
                </a:lnTo>
                <a:lnTo>
                  <a:pt x="106470" y="78797"/>
                </a:lnTo>
                <a:lnTo>
                  <a:pt x="106599" y="78437"/>
                </a:lnTo>
                <a:lnTo>
                  <a:pt x="106213" y="77986"/>
                </a:lnTo>
                <a:lnTo>
                  <a:pt x="106857" y="77805"/>
                </a:lnTo>
                <a:lnTo>
                  <a:pt x="106857" y="77715"/>
                </a:lnTo>
                <a:lnTo>
                  <a:pt x="106900" y="77715"/>
                </a:lnTo>
                <a:lnTo>
                  <a:pt x="106771" y="77355"/>
                </a:lnTo>
                <a:lnTo>
                  <a:pt x="107029" y="77536"/>
                </a:lnTo>
                <a:lnTo>
                  <a:pt x="107244" y="77445"/>
                </a:lnTo>
                <a:lnTo>
                  <a:pt x="108188" y="79609"/>
                </a:lnTo>
                <a:lnTo>
                  <a:pt x="109219" y="80240"/>
                </a:lnTo>
                <a:lnTo>
                  <a:pt x="109219" y="79970"/>
                </a:lnTo>
                <a:lnTo>
                  <a:pt x="109391" y="79880"/>
                </a:lnTo>
                <a:lnTo>
                  <a:pt x="109047" y="79609"/>
                </a:lnTo>
                <a:lnTo>
                  <a:pt x="109047" y="79428"/>
                </a:lnTo>
                <a:lnTo>
                  <a:pt x="108833" y="78797"/>
                </a:lnTo>
                <a:lnTo>
                  <a:pt x="108618" y="78797"/>
                </a:lnTo>
                <a:lnTo>
                  <a:pt x="108060" y="76724"/>
                </a:lnTo>
                <a:lnTo>
                  <a:pt x="108403" y="76634"/>
                </a:lnTo>
                <a:lnTo>
                  <a:pt x="107716" y="75552"/>
                </a:lnTo>
                <a:lnTo>
                  <a:pt x="107673" y="74921"/>
                </a:lnTo>
                <a:lnTo>
                  <a:pt x="105783" y="72847"/>
                </a:lnTo>
                <a:lnTo>
                  <a:pt x="104795" y="72036"/>
                </a:lnTo>
                <a:lnTo>
                  <a:pt x="104452" y="72215"/>
                </a:lnTo>
                <a:lnTo>
                  <a:pt x="104452" y="72396"/>
                </a:lnTo>
                <a:lnTo>
                  <a:pt x="103722" y="73569"/>
                </a:lnTo>
                <a:lnTo>
                  <a:pt x="103464" y="72847"/>
                </a:lnTo>
                <a:lnTo>
                  <a:pt x="103421" y="73117"/>
                </a:lnTo>
                <a:lnTo>
                  <a:pt x="103249" y="71224"/>
                </a:lnTo>
                <a:lnTo>
                  <a:pt x="102734" y="70863"/>
                </a:lnTo>
                <a:close/>
                <a:moveTo>
                  <a:pt x="101918" y="80691"/>
                </a:moveTo>
                <a:lnTo>
                  <a:pt x="101617" y="80781"/>
                </a:lnTo>
                <a:lnTo>
                  <a:pt x="101617" y="80961"/>
                </a:lnTo>
                <a:lnTo>
                  <a:pt x="101789" y="81412"/>
                </a:lnTo>
                <a:lnTo>
                  <a:pt x="101918" y="80691"/>
                </a:lnTo>
                <a:close/>
                <a:moveTo>
                  <a:pt x="120000" y="85199"/>
                </a:moveTo>
                <a:lnTo>
                  <a:pt x="119913" y="85289"/>
                </a:lnTo>
                <a:lnTo>
                  <a:pt x="119441" y="85649"/>
                </a:lnTo>
                <a:lnTo>
                  <a:pt x="119355" y="85739"/>
                </a:lnTo>
                <a:lnTo>
                  <a:pt x="119785" y="85739"/>
                </a:lnTo>
                <a:lnTo>
                  <a:pt x="120000" y="85199"/>
                </a:lnTo>
                <a:close/>
                <a:moveTo>
                  <a:pt x="119957" y="85559"/>
                </a:moveTo>
                <a:lnTo>
                  <a:pt x="119785" y="85739"/>
                </a:lnTo>
                <a:lnTo>
                  <a:pt x="119913" y="85739"/>
                </a:lnTo>
                <a:lnTo>
                  <a:pt x="119957" y="85559"/>
                </a:lnTo>
                <a:close/>
                <a:moveTo>
                  <a:pt x="119269" y="86461"/>
                </a:moveTo>
                <a:lnTo>
                  <a:pt x="118797" y="86912"/>
                </a:lnTo>
                <a:lnTo>
                  <a:pt x="119184" y="87002"/>
                </a:lnTo>
                <a:lnTo>
                  <a:pt x="119312" y="86731"/>
                </a:lnTo>
                <a:lnTo>
                  <a:pt x="119269" y="86461"/>
                </a:lnTo>
                <a:close/>
                <a:moveTo>
                  <a:pt x="70908" y="81772"/>
                </a:moveTo>
                <a:lnTo>
                  <a:pt x="70608" y="81863"/>
                </a:lnTo>
                <a:lnTo>
                  <a:pt x="70608" y="82584"/>
                </a:lnTo>
                <a:lnTo>
                  <a:pt x="70264" y="83125"/>
                </a:lnTo>
                <a:lnTo>
                  <a:pt x="70264" y="83847"/>
                </a:lnTo>
                <a:lnTo>
                  <a:pt x="70050" y="84116"/>
                </a:lnTo>
                <a:lnTo>
                  <a:pt x="70007" y="84026"/>
                </a:lnTo>
                <a:lnTo>
                  <a:pt x="69663" y="84928"/>
                </a:lnTo>
                <a:lnTo>
                  <a:pt x="69448" y="84838"/>
                </a:lnTo>
                <a:lnTo>
                  <a:pt x="69277" y="85018"/>
                </a:lnTo>
                <a:lnTo>
                  <a:pt x="69190" y="85018"/>
                </a:lnTo>
                <a:lnTo>
                  <a:pt x="68890" y="85469"/>
                </a:lnTo>
                <a:lnTo>
                  <a:pt x="68590" y="93403"/>
                </a:lnTo>
                <a:lnTo>
                  <a:pt x="68847" y="93673"/>
                </a:lnTo>
                <a:lnTo>
                  <a:pt x="69491" y="93313"/>
                </a:lnTo>
                <a:lnTo>
                  <a:pt x="70866" y="84658"/>
                </a:lnTo>
                <a:lnTo>
                  <a:pt x="71037" y="84928"/>
                </a:lnTo>
                <a:lnTo>
                  <a:pt x="71123" y="84747"/>
                </a:lnTo>
                <a:lnTo>
                  <a:pt x="70908" y="81772"/>
                </a:lnTo>
                <a:close/>
                <a:moveTo>
                  <a:pt x="33328" y="99173"/>
                </a:moveTo>
                <a:lnTo>
                  <a:pt x="33199" y="99444"/>
                </a:lnTo>
                <a:lnTo>
                  <a:pt x="33199" y="99624"/>
                </a:lnTo>
                <a:lnTo>
                  <a:pt x="33328" y="99173"/>
                </a:lnTo>
                <a:close/>
                <a:moveTo>
                  <a:pt x="77738" y="3335"/>
                </a:moveTo>
                <a:lnTo>
                  <a:pt x="77308" y="3877"/>
                </a:lnTo>
                <a:lnTo>
                  <a:pt x="77652" y="4147"/>
                </a:lnTo>
                <a:lnTo>
                  <a:pt x="76965" y="4147"/>
                </a:lnTo>
                <a:lnTo>
                  <a:pt x="77265" y="4417"/>
                </a:lnTo>
                <a:lnTo>
                  <a:pt x="77351" y="4688"/>
                </a:lnTo>
                <a:lnTo>
                  <a:pt x="77351" y="4688"/>
                </a:lnTo>
                <a:lnTo>
                  <a:pt x="77179" y="4417"/>
                </a:lnTo>
                <a:lnTo>
                  <a:pt x="75633" y="4508"/>
                </a:lnTo>
                <a:lnTo>
                  <a:pt x="75976" y="4598"/>
                </a:lnTo>
                <a:lnTo>
                  <a:pt x="74473" y="5048"/>
                </a:lnTo>
                <a:lnTo>
                  <a:pt x="74559" y="5229"/>
                </a:lnTo>
                <a:lnTo>
                  <a:pt x="74473" y="5499"/>
                </a:lnTo>
                <a:lnTo>
                  <a:pt x="74259" y="5409"/>
                </a:lnTo>
                <a:lnTo>
                  <a:pt x="74731" y="5679"/>
                </a:lnTo>
                <a:lnTo>
                  <a:pt x="74431" y="5679"/>
                </a:lnTo>
                <a:lnTo>
                  <a:pt x="74989" y="6040"/>
                </a:lnTo>
                <a:lnTo>
                  <a:pt x="74774" y="6221"/>
                </a:lnTo>
                <a:lnTo>
                  <a:pt x="74860" y="6040"/>
                </a:lnTo>
                <a:lnTo>
                  <a:pt x="74860" y="6040"/>
                </a:lnTo>
                <a:lnTo>
                  <a:pt x="73271" y="6221"/>
                </a:lnTo>
                <a:lnTo>
                  <a:pt x="73357" y="6581"/>
                </a:lnTo>
                <a:lnTo>
                  <a:pt x="73486" y="6671"/>
                </a:lnTo>
                <a:lnTo>
                  <a:pt x="73529" y="6852"/>
                </a:lnTo>
                <a:lnTo>
                  <a:pt x="74602" y="7753"/>
                </a:lnTo>
                <a:lnTo>
                  <a:pt x="74688" y="8114"/>
                </a:lnTo>
                <a:lnTo>
                  <a:pt x="74860" y="8384"/>
                </a:lnTo>
                <a:lnTo>
                  <a:pt x="74821" y="8629"/>
                </a:lnTo>
                <a:lnTo>
                  <a:pt x="74688" y="8294"/>
                </a:lnTo>
                <a:lnTo>
                  <a:pt x="74559" y="8565"/>
                </a:lnTo>
                <a:lnTo>
                  <a:pt x="74344" y="7573"/>
                </a:lnTo>
                <a:lnTo>
                  <a:pt x="72798" y="7212"/>
                </a:lnTo>
                <a:lnTo>
                  <a:pt x="72798" y="7212"/>
                </a:lnTo>
                <a:lnTo>
                  <a:pt x="73056" y="7483"/>
                </a:lnTo>
                <a:lnTo>
                  <a:pt x="72498" y="7483"/>
                </a:lnTo>
                <a:lnTo>
                  <a:pt x="73571" y="8114"/>
                </a:lnTo>
                <a:lnTo>
                  <a:pt x="73571" y="8114"/>
                </a:lnTo>
                <a:lnTo>
                  <a:pt x="72412" y="7843"/>
                </a:lnTo>
                <a:lnTo>
                  <a:pt x="72412" y="7663"/>
                </a:lnTo>
                <a:lnTo>
                  <a:pt x="72326" y="7573"/>
                </a:lnTo>
                <a:lnTo>
                  <a:pt x="72326" y="7212"/>
                </a:lnTo>
                <a:lnTo>
                  <a:pt x="71939" y="6761"/>
                </a:lnTo>
                <a:lnTo>
                  <a:pt x="71939" y="6761"/>
                </a:lnTo>
                <a:lnTo>
                  <a:pt x="72111" y="7302"/>
                </a:lnTo>
                <a:lnTo>
                  <a:pt x="71853" y="7843"/>
                </a:lnTo>
                <a:lnTo>
                  <a:pt x="72326" y="8384"/>
                </a:lnTo>
                <a:lnTo>
                  <a:pt x="72369" y="9106"/>
                </a:lnTo>
                <a:lnTo>
                  <a:pt x="73442" y="9827"/>
                </a:lnTo>
                <a:lnTo>
                  <a:pt x="73056" y="9736"/>
                </a:lnTo>
                <a:lnTo>
                  <a:pt x="73142" y="10638"/>
                </a:lnTo>
                <a:lnTo>
                  <a:pt x="73056" y="10909"/>
                </a:lnTo>
                <a:lnTo>
                  <a:pt x="73056" y="11089"/>
                </a:lnTo>
                <a:lnTo>
                  <a:pt x="72755" y="11810"/>
                </a:lnTo>
                <a:lnTo>
                  <a:pt x="71768" y="11359"/>
                </a:lnTo>
                <a:lnTo>
                  <a:pt x="72240" y="11359"/>
                </a:lnTo>
                <a:lnTo>
                  <a:pt x="72283" y="11540"/>
                </a:lnTo>
                <a:lnTo>
                  <a:pt x="72498" y="11450"/>
                </a:lnTo>
                <a:lnTo>
                  <a:pt x="72369" y="11269"/>
                </a:lnTo>
                <a:lnTo>
                  <a:pt x="72669" y="10367"/>
                </a:lnTo>
                <a:lnTo>
                  <a:pt x="72669" y="10007"/>
                </a:lnTo>
                <a:lnTo>
                  <a:pt x="72369" y="9736"/>
                </a:lnTo>
                <a:lnTo>
                  <a:pt x="71939" y="8744"/>
                </a:lnTo>
                <a:lnTo>
                  <a:pt x="71939" y="8565"/>
                </a:lnTo>
                <a:lnTo>
                  <a:pt x="71853" y="8204"/>
                </a:lnTo>
                <a:lnTo>
                  <a:pt x="71510" y="7843"/>
                </a:lnTo>
                <a:lnTo>
                  <a:pt x="71467" y="6942"/>
                </a:lnTo>
                <a:lnTo>
                  <a:pt x="70780" y="6761"/>
                </a:lnTo>
                <a:lnTo>
                  <a:pt x="70436" y="7122"/>
                </a:lnTo>
                <a:lnTo>
                  <a:pt x="70393" y="7753"/>
                </a:lnTo>
                <a:lnTo>
                  <a:pt x="70179" y="8114"/>
                </a:lnTo>
                <a:lnTo>
                  <a:pt x="70436" y="8294"/>
                </a:lnTo>
                <a:lnTo>
                  <a:pt x="70565" y="9196"/>
                </a:lnTo>
                <a:lnTo>
                  <a:pt x="71338" y="9646"/>
                </a:lnTo>
                <a:lnTo>
                  <a:pt x="71209" y="10187"/>
                </a:lnTo>
                <a:lnTo>
                  <a:pt x="68933" y="9015"/>
                </a:lnTo>
                <a:lnTo>
                  <a:pt x="68718" y="9196"/>
                </a:lnTo>
                <a:lnTo>
                  <a:pt x="69019" y="9556"/>
                </a:lnTo>
                <a:lnTo>
                  <a:pt x="68804" y="9917"/>
                </a:lnTo>
                <a:lnTo>
                  <a:pt x="67043" y="10187"/>
                </a:lnTo>
                <a:lnTo>
                  <a:pt x="67043" y="10187"/>
                </a:lnTo>
                <a:lnTo>
                  <a:pt x="67172" y="10098"/>
                </a:lnTo>
                <a:lnTo>
                  <a:pt x="67129" y="9736"/>
                </a:lnTo>
                <a:lnTo>
                  <a:pt x="67086" y="9736"/>
                </a:lnTo>
                <a:lnTo>
                  <a:pt x="66700" y="9917"/>
                </a:lnTo>
                <a:lnTo>
                  <a:pt x="66828" y="10007"/>
                </a:lnTo>
                <a:lnTo>
                  <a:pt x="66700" y="10098"/>
                </a:lnTo>
                <a:lnTo>
                  <a:pt x="66614" y="10007"/>
                </a:lnTo>
                <a:lnTo>
                  <a:pt x="65798" y="10548"/>
                </a:lnTo>
                <a:lnTo>
                  <a:pt x="65883" y="10638"/>
                </a:lnTo>
                <a:lnTo>
                  <a:pt x="65196" y="11359"/>
                </a:lnTo>
                <a:lnTo>
                  <a:pt x="64810" y="10819"/>
                </a:lnTo>
                <a:lnTo>
                  <a:pt x="65239" y="10548"/>
                </a:lnTo>
                <a:lnTo>
                  <a:pt x="64209" y="9917"/>
                </a:lnTo>
                <a:lnTo>
                  <a:pt x="64509" y="10277"/>
                </a:lnTo>
                <a:lnTo>
                  <a:pt x="64509" y="10909"/>
                </a:lnTo>
                <a:lnTo>
                  <a:pt x="64767" y="11269"/>
                </a:lnTo>
                <a:lnTo>
                  <a:pt x="64767" y="11990"/>
                </a:lnTo>
                <a:lnTo>
                  <a:pt x="64165" y="11630"/>
                </a:lnTo>
                <a:lnTo>
                  <a:pt x="63607" y="12351"/>
                </a:lnTo>
                <a:lnTo>
                  <a:pt x="63865" y="12982"/>
                </a:lnTo>
                <a:lnTo>
                  <a:pt x="63650" y="13163"/>
                </a:lnTo>
                <a:lnTo>
                  <a:pt x="62834" y="12621"/>
                </a:lnTo>
                <a:lnTo>
                  <a:pt x="62748" y="12802"/>
                </a:lnTo>
                <a:lnTo>
                  <a:pt x="63220" y="13433"/>
                </a:lnTo>
                <a:lnTo>
                  <a:pt x="63135" y="13703"/>
                </a:lnTo>
                <a:lnTo>
                  <a:pt x="61675" y="11720"/>
                </a:lnTo>
                <a:lnTo>
                  <a:pt x="61760" y="11630"/>
                </a:lnTo>
                <a:lnTo>
                  <a:pt x="61159" y="11089"/>
                </a:lnTo>
                <a:lnTo>
                  <a:pt x="63436" y="11810"/>
                </a:lnTo>
                <a:lnTo>
                  <a:pt x="63822" y="11359"/>
                </a:lnTo>
                <a:lnTo>
                  <a:pt x="63779" y="10909"/>
                </a:lnTo>
                <a:lnTo>
                  <a:pt x="63264" y="10277"/>
                </a:lnTo>
                <a:lnTo>
                  <a:pt x="63307" y="10367"/>
                </a:lnTo>
                <a:lnTo>
                  <a:pt x="63307" y="10367"/>
                </a:lnTo>
                <a:lnTo>
                  <a:pt x="61503" y="9376"/>
                </a:lnTo>
                <a:lnTo>
                  <a:pt x="61331" y="9556"/>
                </a:lnTo>
                <a:lnTo>
                  <a:pt x="61245" y="9376"/>
                </a:lnTo>
                <a:lnTo>
                  <a:pt x="61245" y="9286"/>
                </a:lnTo>
                <a:lnTo>
                  <a:pt x="60987" y="9196"/>
                </a:lnTo>
                <a:lnTo>
                  <a:pt x="61202" y="9106"/>
                </a:lnTo>
                <a:lnTo>
                  <a:pt x="60902" y="8925"/>
                </a:lnTo>
                <a:lnTo>
                  <a:pt x="60902" y="8925"/>
                </a:lnTo>
                <a:lnTo>
                  <a:pt x="60944" y="9015"/>
                </a:lnTo>
                <a:lnTo>
                  <a:pt x="60300" y="9106"/>
                </a:lnTo>
                <a:lnTo>
                  <a:pt x="60257" y="8925"/>
                </a:lnTo>
                <a:lnTo>
                  <a:pt x="60000" y="8744"/>
                </a:lnTo>
                <a:lnTo>
                  <a:pt x="60515" y="8744"/>
                </a:lnTo>
                <a:lnTo>
                  <a:pt x="60086" y="8294"/>
                </a:lnTo>
                <a:lnTo>
                  <a:pt x="59828" y="8744"/>
                </a:lnTo>
                <a:lnTo>
                  <a:pt x="59613" y="8294"/>
                </a:lnTo>
                <a:lnTo>
                  <a:pt x="59398" y="8565"/>
                </a:lnTo>
                <a:lnTo>
                  <a:pt x="59355" y="8384"/>
                </a:lnTo>
                <a:lnTo>
                  <a:pt x="59269" y="8294"/>
                </a:lnTo>
                <a:lnTo>
                  <a:pt x="59097" y="8744"/>
                </a:lnTo>
                <a:lnTo>
                  <a:pt x="59141" y="8294"/>
                </a:lnTo>
                <a:lnTo>
                  <a:pt x="58926" y="8204"/>
                </a:lnTo>
                <a:lnTo>
                  <a:pt x="58539" y="8835"/>
                </a:lnTo>
                <a:lnTo>
                  <a:pt x="58324" y="8565"/>
                </a:lnTo>
                <a:lnTo>
                  <a:pt x="57981" y="8744"/>
                </a:lnTo>
                <a:lnTo>
                  <a:pt x="58153" y="9015"/>
                </a:lnTo>
                <a:lnTo>
                  <a:pt x="57895" y="8925"/>
                </a:lnTo>
                <a:lnTo>
                  <a:pt x="57766" y="9106"/>
                </a:lnTo>
                <a:lnTo>
                  <a:pt x="57852" y="9286"/>
                </a:lnTo>
                <a:lnTo>
                  <a:pt x="57680" y="9376"/>
                </a:lnTo>
                <a:lnTo>
                  <a:pt x="57680" y="8925"/>
                </a:lnTo>
                <a:lnTo>
                  <a:pt x="57551" y="9286"/>
                </a:lnTo>
                <a:lnTo>
                  <a:pt x="57251" y="9286"/>
                </a:lnTo>
                <a:lnTo>
                  <a:pt x="57379" y="9376"/>
                </a:lnTo>
                <a:lnTo>
                  <a:pt x="57165" y="9376"/>
                </a:lnTo>
                <a:lnTo>
                  <a:pt x="57165" y="9556"/>
                </a:lnTo>
                <a:lnTo>
                  <a:pt x="57036" y="9556"/>
                </a:lnTo>
                <a:lnTo>
                  <a:pt x="56993" y="9736"/>
                </a:lnTo>
                <a:lnTo>
                  <a:pt x="56735" y="10007"/>
                </a:lnTo>
                <a:lnTo>
                  <a:pt x="57036" y="10098"/>
                </a:lnTo>
                <a:lnTo>
                  <a:pt x="56821" y="10098"/>
                </a:lnTo>
                <a:lnTo>
                  <a:pt x="56735" y="10367"/>
                </a:lnTo>
                <a:lnTo>
                  <a:pt x="56735" y="10548"/>
                </a:lnTo>
                <a:lnTo>
                  <a:pt x="56606" y="10277"/>
                </a:lnTo>
                <a:lnTo>
                  <a:pt x="56435" y="10367"/>
                </a:lnTo>
                <a:lnTo>
                  <a:pt x="56521" y="10458"/>
                </a:lnTo>
                <a:lnTo>
                  <a:pt x="56306" y="10638"/>
                </a:lnTo>
                <a:lnTo>
                  <a:pt x="56435" y="10638"/>
                </a:lnTo>
                <a:lnTo>
                  <a:pt x="56563" y="10819"/>
                </a:lnTo>
                <a:lnTo>
                  <a:pt x="56563" y="10909"/>
                </a:lnTo>
                <a:lnTo>
                  <a:pt x="56220" y="10999"/>
                </a:lnTo>
                <a:lnTo>
                  <a:pt x="56521" y="10999"/>
                </a:lnTo>
                <a:lnTo>
                  <a:pt x="56005" y="11269"/>
                </a:lnTo>
                <a:lnTo>
                  <a:pt x="56091" y="11359"/>
                </a:lnTo>
                <a:lnTo>
                  <a:pt x="55876" y="11540"/>
                </a:lnTo>
                <a:lnTo>
                  <a:pt x="56134" y="11720"/>
                </a:lnTo>
                <a:lnTo>
                  <a:pt x="55790" y="11900"/>
                </a:lnTo>
                <a:lnTo>
                  <a:pt x="55876" y="11990"/>
                </a:lnTo>
                <a:lnTo>
                  <a:pt x="55876" y="12532"/>
                </a:lnTo>
                <a:lnTo>
                  <a:pt x="55748" y="12711"/>
                </a:lnTo>
                <a:lnTo>
                  <a:pt x="55661" y="12621"/>
                </a:lnTo>
                <a:lnTo>
                  <a:pt x="55404" y="12982"/>
                </a:lnTo>
                <a:lnTo>
                  <a:pt x="55533" y="12892"/>
                </a:lnTo>
                <a:lnTo>
                  <a:pt x="54974" y="13884"/>
                </a:lnTo>
                <a:lnTo>
                  <a:pt x="55060" y="13974"/>
                </a:lnTo>
                <a:lnTo>
                  <a:pt x="55361" y="13703"/>
                </a:lnTo>
                <a:lnTo>
                  <a:pt x="55318" y="13613"/>
                </a:lnTo>
                <a:lnTo>
                  <a:pt x="55490" y="13613"/>
                </a:lnTo>
                <a:lnTo>
                  <a:pt x="55404" y="13703"/>
                </a:lnTo>
                <a:lnTo>
                  <a:pt x="55490" y="13703"/>
                </a:lnTo>
                <a:lnTo>
                  <a:pt x="55318" y="13974"/>
                </a:lnTo>
                <a:lnTo>
                  <a:pt x="54631" y="14065"/>
                </a:lnTo>
                <a:lnTo>
                  <a:pt x="54545" y="14154"/>
                </a:lnTo>
                <a:lnTo>
                  <a:pt x="54674" y="14515"/>
                </a:lnTo>
                <a:lnTo>
                  <a:pt x="54116" y="14605"/>
                </a:lnTo>
                <a:lnTo>
                  <a:pt x="54545" y="14605"/>
                </a:lnTo>
                <a:lnTo>
                  <a:pt x="54082" y="14813"/>
                </a:lnTo>
                <a:lnTo>
                  <a:pt x="54082" y="14813"/>
                </a:lnTo>
                <a:lnTo>
                  <a:pt x="53686" y="15146"/>
                </a:lnTo>
                <a:lnTo>
                  <a:pt x="54158" y="15326"/>
                </a:lnTo>
                <a:lnTo>
                  <a:pt x="53643" y="15326"/>
                </a:lnTo>
                <a:lnTo>
                  <a:pt x="53772" y="15957"/>
                </a:lnTo>
                <a:lnTo>
                  <a:pt x="54373" y="15687"/>
                </a:lnTo>
                <a:lnTo>
                  <a:pt x="54416" y="15867"/>
                </a:lnTo>
                <a:lnTo>
                  <a:pt x="54287" y="16048"/>
                </a:lnTo>
                <a:lnTo>
                  <a:pt x="53643" y="16138"/>
                </a:lnTo>
                <a:lnTo>
                  <a:pt x="53858" y="16318"/>
                </a:lnTo>
                <a:lnTo>
                  <a:pt x="53729" y="16588"/>
                </a:lnTo>
                <a:lnTo>
                  <a:pt x="53858" y="16769"/>
                </a:lnTo>
                <a:lnTo>
                  <a:pt x="53729" y="16949"/>
                </a:lnTo>
                <a:lnTo>
                  <a:pt x="53772" y="17040"/>
                </a:lnTo>
                <a:lnTo>
                  <a:pt x="54244" y="16409"/>
                </a:lnTo>
                <a:lnTo>
                  <a:pt x="54116" y="16769"/>
                </a:lnTo>
                <a:lnTo>
                  <a:pt x="53987" y="16769"/>
                </a:lnTo>
                <a:lnTo>
                  <a:pt x="54030" y="17040"/>
                </a:lnTo>
                <a:lnTo>
                  <a:pt x="53729" y="17490"/>
                </a:lnTo>
                <a:lnTo>
                  <a:pt x="54116" y="17220"/>
                </a:lnTo>
                <a:lnTo>
                  <a:pt x="53987" y="17490"/>
                </a:lnTo>
                <a:lnTo>
                  <a:pt x="54116" y="17670"/>
                </a:lnTo>
                <a:lnTo>
                  <a:pt x="53858" y="17941"/>
                </a:lnTo>
                <a:lnTo>
                  <a:pt x="54201" y="18301"/>
                </a:lnTo>
                <a:lnTo>
                  <a:pt x="54158" y="18392"/>
                </a:lnTo>
                <a:lnTo>
                  <a:pt x="55017" y="17761"/>
                </a:lnTo>
                <a:lnTo>
                  <a:pt x="55060" y="17580"/>
                </a:lnTo>
                <a:lnTo>
                  <a:pt x="55318" y="17490"/>
                </a:lnTo>
                <a:lnTo>
                  <a:pt x="55318" y="17220"/>
                </a:lnTo>
                <a:lnTo>
                  <a:pt x="55361" y="17040"/>
                </a:lnTo>
                <a:lnTo>
                  <a:pt x="55447" y="17490"/>
                </a:lnTo>
                <a:lnTo>
                  <a:pt x="55619" y="17670"/>
                </a:lnTo>
                <a:lnTo>
                  <a:pt x="55619" y="18211"/>
                </a:lnTo>
                <a:lnTo>
                  <a:pt x="56134" y="19653"/>
                </a:lnTo>
                <a:lnTo>
                  <a:pt x="56134" y="19834"/>
                </a:lnTo>
                <a:lnTo>
                  <a:pt x="56177" y="20015"/>
                </a:lnTo>
                <a:lnTo>
                  <a:pt x="56048" y="20015"/>
                </a:lnTo>
                <a:lnTo>
                  <a:pt x="56220" y="20736"/>
                </a:lnTo>
                <a:lnTo>
                  <a:pt x="56692" y="20555"/>
                </a:lnTo>
                <a:lnTo>
                  <a:pt x="56779" y="20195"/>
                </a:lnTo>
                <a:lnTo>
                  <a:pt x="57122" y="20105"/>
                </a:lnTo>
                <a:lnTo>
                  <a:pt x="57294" y="18121"/>
                </a:lnTo>
                <a:lnTo>
                  <a:pt x="57379" y="18121"/>
                </a:lnTo>
                <a:lnTo>
                  <a:pt x="57122" y="18031"/>
                </a:lnTo>
                <a:lnTo>
                  <a:pt x="57852" y="17400"/>
                </a:lnTo>
                <a:lnTo>
                  <a:pt x="57637" y="17400"/>
                </a:lnTo>
                <a:lnTo>
                  <a:pt x="57938" y="16949"/>
                </a:lnTo>
                <a:lnTo>
                  <a:pt x="57379" y="16138"/>
                </a:lnTo>
                <a:lnTo>
                  <a:pt x="57294" y="15417"/>
                </a:lnTo>
                <a:lnTo>
                  <a:pt x="57379" y="15507"/>
                </a:lnTo>
                <a:lnTo>
                  <a:pt x="57379" y="15056"/>
                </a:lnTo>
                <a:lnTo>
                  <a:pt x="57294" y="14786"/>
                </a:lnTo>
                <a:lnTo>
                  <a:pt x="57508" y="14695"/>
                </a:lnTo>
                <a:lnTo>
                  <a:pt x="57466" y="14695"/>
                </a:lnTo>
                <a:lnTo>
                  <a:pt x="57423" y="14515"/>
                </a:lnTo>
                <a:lnTo>
                  <a:pt x="57594" y="14425"/>
                </a:lnTo>
                <a:lnTo>
                  <a:pt x="57551" y="14425"/>
                </a:lnTo>
                <a:lnTo>
                  <a:pt x="57723" y="14244"/>
                </a:lnTo>
                <a:lnTo>
                  <a:pt x="57680" y="14154"/>
                </a:lnTo>
                <a:lnTo>
                  <a:pt x="57895" y="14065"/>
                </a:lnTo>
                <a:lnTo>
                  <a:pt x="57895" y="13974"/>
                </a:lnTo>
                <a:lnTo>
                  <a:pt x="58410" y="13253"/>
                </a:lnTo>
                <a:lnTo>
                  <a:pt x="58281" y="12892"/>
                </a:lnTo>
                <a:lnTo>
                  <a:pt x="58324" y="12532"/>
                </a:lnTo>
                <a:lnTo>
                  <a:pt x="58368" y="12532"/>
                </a:lnTo>
                <a:lnTo>
                  <a:pt x="58453" y="12351"/>
                </a:lnTo>
                <a:lnTo>
                  <a:pt x="58539" y="12351"/>
                </a:lnTo>
                <a:lnTo>
                  <a:pt x="58496" y="12261"/>
                </a:lnTo>
                <a:lnTo>
                  <a:pt x="59226" y="12081"/>
                </a:lnTo>
                <a:lnTo>
                  <a:pt x="59441" y="12351"/>
                </a:lnTo>
                <a:lnTo>
                  <a:pt x="59484" y="12892"/>
                </a:lnTo>
                <a:lnTo>
                  <a:pt x="58711" y="13974"/>
                </a:lnTo>
                <a:lnTo>
                  <a:pt x="58711" y="14065"/>
                </a:lnTo>
                <a:lnTo>
                  <a:pt x="58496" y="14244"/>
                </a:lnTo>
                <a:lnTo>
                  <a:pt x="58625" y="16318"/>
                </a:lnTo>
                <a:lnTo>
                  <a:pt x="59012" y="16498"/>
                </a:lnTo>
                <a:lnTo>
                  <a:pt x="59012" y="16678"/>
                </a:lnTo>
                <a:lnTo>
                  <a:pt x="59097" y="16678"/>
                </a:lnTo>
                <a:lnTo>
                  <a:pt x="59141" y="17040"/>
                </a:lnTo>
                <a:lnTo>
                  <a:pt x="60042" y="16588"/>
                </a:lnTo>
                <a:lnTo>
                  <a:pt x="60000" y="16498"/>
                </a:lnTo>
                <a:lnTo>
                  <a:pt x="60214" y="16318"/>
                </a:lnTo>
                <a:lnTo>
                  <a:pt x="60171" y="16498"/>
                </a:lnTo>
                <a:lnTo>
                  <a:pt x="60779" y="16413"/>
                </a:lnTo>
                <a:lnTo>
                  <a:pt x="60779" y="16413"/>
                </a:lnTo>
                <a:lnTo>
                  <a:pt x="61331" y="16859"/>
                </a:lnTo>
                <a:lnTo>
                  <a:pt x="60858" y="16949"/>
                </a:lnTo>
                <a:lnTo>
                  <a:pt x="60815" y="17130"/>
                </a:lnTo>
                <a:lnTo>
                  <a:pt x="60730" y="17040"/>
                </a:lnTo>
                <a:lnTo>
                  <a:pt x="60687" y="17309"/>
                </a:lnTo>
                <a:lnTo>
                  <a:pt x="59527" y="17400"/>
                </a:lnTo>
                <a:lnTo>
                  <a:pt x="59355" y="17670"/>
                </a:lnTo>
                <a:lnTo>
                  <a:pt x="59742" y="18392"/>
                </a:lnTo>
                <a:lnTo>
                  <a:pt x="59742" y="19203"/>
                </a:lnTo>
                <a:lnTo>
                  <a:pt x="58926" y="18842"/>
                </a:lnTo>
                <a:lnTo>
                  <a:pt x="58754" y="19744"/>
                </a:lnTo>
                <a:lnTo>
                  <a:pt x="58797" y="20555"/>
                </a:lnTo>
                <a:lnTo>
                  <a:pt x="58840" y="21097"/>
                </a:lnTo>
                <a:lnTo>
                  <a:pt x="58711" y="21097"/>
                </a:lnTo>
                <a:lnTo>
                  <a:pt x="58797" y="20555"/>
                </a:lnTo>
                <a:lnTo>
                  <a:pt x="58324" y="21637"/>
                </a:lnTo>
                <a:lnTo>
                  <a:pt x="58110" y="21367"/>
                </a:lnTo>
                <a:lnTo>
                  <a:pt x="56563" y="21818"/>
                </a:lnTo>
                <a:lnTo>
                  <a:pt x="56821" y="22268"/>
                </a:lnTo>
                <a:lnTo>
                  <a:pt x="56606" y="22088"/>
                </a:lnTo>
                <a:lnTo>
                  <a:pt x="56563" y="21818"/>
                </a:lnTo>
                <a:lnTo>
                  <a:pt x="56177" y="21547"/>
                </a:lnTo>
                <a:lnTo>
                  <a:pt x="55790" y="21998"/>
                </a:lnTo>
                <a:lnTo>
                  <a:pt x="55275" y="21547"/>
                </a:lnTo>
                <a:lnTo>
                  <a:pt x="55275" y="21276"/>
                </a:lnTo>
                <a:lnTo>
                  <a:pt x="55146" y="21007"/>
                </a:lnTo>
                <a:lnTo>
                  <a:pt x="55189" y="20645"/>
                </a:lnTo>
                <a:lnTo>
                  <a:pt x="55318" y="20465"/>
                </a:lnTo>
                <a:lnTo>
                  <a:pt x="55275" y="20375"/>
                </a:lnTo>
                <a:lnTo>
                  <a:pt x="55576" y="19834"/>
                </a:lnTo>
                <a:lnTo>
                  <a:pt x="55404" y="19744"/>
                </a:lnTo>
                <a:lnTo>
                  <a:pt x="55447" y="18753"/>
                </a:lnTo>
                <a:lnTo>
                  <a:pt x="55447" y="18753"/>
                </a:lnTo>
                <a:lnTo>
                  <a:pt x="54845" y="19293"/>
                </a:lnTo>
                <a:lnTo>
                  <a:pt x="54845" y="19564"/>
                </a:lnTo>
                <a:lnTo>
                  <a:pt x="55017" y="19653"/>
                </a:lnTo>
                <a:lnTo>
                  <a:pt x="54889" y="19744"/>
                </a:lnTo>
                <a:lnTo>
                  <a:pt x="54717" y="19744"/>
                </a:lnTo>
                <a:lnTo>
                  <a:pt x="54717" y="20555"/>
                </a:lnTo>
                <a:lnTo>
                  <a:pt x="54974" y="21457"/>
                </a:lnTo>
                <a:lnTo>
                  <a:pt x="54932" y="21637"/>
                </a:lnTo>
                <a:lnTo>
                  <a:pt x="55275" y="22268"/>
                </a:lnTo>
                <a:lnTo>
                  <a:pt x="55017" y="22088"/>
                </a:lnTo>
                <a:lnTo>
                  <a:pt x="54889" y="22449"/>
                </a:lnTo>
                <a:lnTo>
                  <a:pt x="54116" y="22449"/>
                </a:lnTo>
                <a:lnTo>
                  <a:pt x="53643" y="22990"/>
                </a:lnTo>
                <a:lnTo>
                  <a:pt x="53514" y="23982"/>
                </a:lnTo>
                <a:lnTo>
                  <a:pt x="53428" y="23982"/>
                </a:lnTo>
                <a:lnTo>
                  <a:pt x="53557" y="24162"/>
                </a:lnTo>
                <a:lnTo>
                  <a:pt x="53557" y="24162"/>
                </a:lnTo>
                <a:lnTo>
                  <a:pt x="53256" y="24072"/>
                </a:lnTo>
                <a:lnTo>
                  <a:pt x="53256" y="24072"/>
                </a:lnTo>
                <a:lnTo>
                  <a:pt x="53514" y="24162"/>
                </a:lnTo>
                <a:lnTo>
                  <a:pt x="52655" y="24703"/>
                </a:lnTo>
                <a:lnTo>
                  <a:pt x="52483" y="25424"/>
                </a:lnTo>
                <a:lnTo>
                  <a:pt x="52183" y="25695"/>
                </a:lnTo>
                <a:lnTo>
                  <a:pt x="52269" y="25875"/>
                </a:lnTo>
                <a:lnTo>
                  <a:pt x="51753" y="25965"/>
                </a:lnTo>
                <a:lnTo>
                  <a:pt x="51710" y="25695"/>
                </a:lnTo>
                <a:lnTo>
                  <a:pt x="51538" y="25875"/>
                </a:lnTo>
                <a:lnTo>
                  <a:pt x="51667" y="26596"/>
                </a:lnTo>
                <a:lnTo>
                  <a:pt x="50551" y="26776"/>
                </a:lnTo>
                <a:lnTo>
                  <a:pt x="50722" y="26866"/>
                </a:lnTo>
                <a:lnTo>
                  <a:pt x="50594" y="26957"/>
                </a:lnTo>
                <a:lnTo>
                  <a:pt x="50680" y="27047"/>
                </a:lnTo>
                <a:lnTo>
                  <a:pt x="50551" y="27137"/>
                </a:lnTo>
                <a:lnTo>
                  <a:pt x="51238" y="27497"/>
                </a:lnTo>
                <a:lnTo>
                  <a:pt x="51195" y="27587"/>
                </a:lnTo>
                <a:lnTo>
                  <a:pt x="51281" y="27587"/>
                </a:lnTo>
                <a:lnTo>
                  <a:pt x="51281" y="27678"/>
                </a:lnTo>
                <a:lnTo>
                  <a:pt x="51538" y="27858"/>
                </a:lnTo>
                <a:lnTo>
                  <a:pt x="51409" y="27949"/>
                </a:lnTo>
                <a:lnTo>
                  <a:pt x="51453" y="28309"/>
                </a:lnTo>
                <a:lnTo>
                  <a:pt x="51753" y="28670"/>
                </a:lnTo>
                <a:lnTo>
                  <a:pt x="51796" y="29210"/>
                </a:lnTo>
                <a:lnTo>
                  <a:pt x="51710" y="29120"/>
                </a:lnTo>
                <a:lnTo>
                  <a:pt x="51968" y="29841"/>
                </a:lnTo>
                <a:lnTo>
                  <a:pt x="51968" y="29841"/>
                </a:lnTo>
                <a:lnTo>
                  <a:pt x="51753" y="29391"/>
                </a:lnTo>
                <a:lnTo>
                  <a:pt x="51710" y="30202"/>
                </a:lnTo>
                <a:lnTo>
                  <a:pt x="51753" y="30112"/>
                </a:lnTo>
                <a:lnTo>
                  <a:pt x="51753" y="30202"/>
                </a:lnTo>
                <a:lnTo>
                  <a:pt x="51582" y="31194"/>
                </a:lnTo>
                <a:lnTo>
                  <a:pt x="49305" y="31104"/>
                </a:lnTo>
                <a:lnTo>
                  <a:pt x="49262" y="31285"/>
                </a:lnTo>
                <a:lnTo>
                  <a:pt x="49091" y="31374"/>
                </a:lnTo>
                <a:lnTo>
                  <a:pt x="49004" y="32006"/>
                </a:lnTo>
                <a:lnTo>
                  <a:pt x="49091" y="32006"/>
                </a:lnTo>
                <a:lnTo>
                  <a:pt x="49091" y="32276"/>
                </a:lnTo>
                <a:lnTo>
                  <a:pt x="49133" y="32276"/>
                </a:lnTo>
                <a:lnTo>
                  <a:pt x="48790" y="35341"/>
                </a:lnTo>
                <a:lnTo>
                  <a:pt x="49047" y="35071"/>
                </a:lnTo>
                <a:lnTo>
                  <a:pt x="48876" y="35521"/>
                </a:lnTo>
                <a:lnTo>
                  <a:pt x="49002" y="35654"/>
                </a:lnTo>
                <a:lnTo>
                  <a:pt x="49002" y="35654"/>
                </a:lnTo>
                <a:lnTo>
                  <a:pt x="48919" y="36964"/>
                </a:lnTo>
                <a:lnTo>
                  <a:pt x="49692" y="36694"/>
                </a:lnTo>
                <a:lnTo>
                  <a:pt x="49864" y="37144"/>
                </a:lnTo>
                <a:lnTo>
                  <a:pt x="49906" y="37054"/>
                </a:lnTo>
                <a:lnTo>
                  <a:pt x="50164" y="37866"/>
                </a:lnTo>
                <a:lnTo>
                  <a:pt x="51409" y="37054"/>
                </a:lnTo>
                <a:lnTo>
                  <a:pt x="51538" y="36694"/>
                </a:lnTo>
                <a:lnTo>
                  <a:pt x="51882" y="36423"/>
                </a:lnTo>
                <a:lnTo>
                  <a:pt x="52011" y="35702"/>
                </a:lnTo>
                <a:lnTo>
                  <a:pt x="52183" y="35431"/>
                </a:lnTo>
                <a:lnTo>
                  <a:pt x="52054" y="35071"/>
                </a:lnTo>
                <a:lnTo>
                  <a:pt x="52398" y="33538"/>
                </a:lnTo>
                <a:lnTo>
                  <a:pt x="53256" y="32546"/>
                </a:lnTo>
                <a:lnTo>
                  <a:pt x="53256" y="31464"/>
                </a:lnTo>
                <a:lnTo>
                  <a:pt x="54459" y="31374"/>
                </a:lnTo>
                <a:lnTo>
                  <a:pt x="55146" y="30383"/>
                </a:lnTo>
                <a:lnTo>
                  <a:pt x="57508" y="34260"/>
                </a:lnTo>
                <a:lnTo>
                  <a:pt x="57637" y="34260"/>
                </a:lnTo>
                <a:lnTo>
                  <a:pt x="57852" y="35341"/>
                </a:lnTo>
                <a:lnTo>
                  <a:pt x="57766" y="35431"/>
                </a:lnTo>
                <a:lnTo>
                  <a:pt x="57680" y="35973"/>
                </a:lnTo>
                <a:lnTo>
                  <a:pt x="57852" y="36152"/>
                </a:lnTo>
                <a:lnTo>
                  <a:pt x="58024" y="35252"/>
                </a:lnTo>
                <a:lnTo>
                  <a:pt x="58196" y="35161"/>
                </a:lnTo>
                <a:lnTo>
                  <a:pt x="58153" y="34710"/>
                </a:lnTo>
                <a:lnTo>
                  <a:pt x="57981" y="34530"/>
                </a:lnTo>
                <a:lnTo>
                  <a:pt x="58110" y="33899"/>
                </a:lnTo>
                <a:lnTo>
                  <a:pt x="58625" y="34350"/>
                </a:lnTo>
                <a:lnTo>
                  <a:pt x="57723" y="32997"/>
                </a:lnTo>
                <a:lnTo>
                  <a:pt x="57766" y="32637"/>
                </a:lnTo>
                <a:lnTo>
                  <a:pt x="57294" y="32456"/>
                </a:lnTo>
                <a:lnTo>
                  <a:pt x="56349" y="30022"/>
                </a:lnTo>
                <a:lnTo>
                  <a:pt x="56392" y="29391"/>
                </a:lnTo>
                <a:lnTo>
                  <a:pt x="56821" y="29301"/>
                </a:lnTo>
                <a:lnTo>
                  <a:pt x="56779" y="29752"/>
                </a:lnTo>
                <a:lnTo>
                  <a:pt x="56993" y="29752"/>
                </a:lnTo>
                <a:lnTo>
                  <a:pt x="57036" y="29571"/>
                </a:lnTo>
                <a:lnTo>
                  <a:pt x="57466" y="30563"/>
                </a:lnTo>
                <a:lnTo>
                  <a:pt x="57337" y="30563"/>
                </a:lnTo>
                <a:lnTo>
                  <a:pt x="58281" y="31825"/>
                </a:lnTo>
                <a:lnTo>
                  <a:pt x="58024" y="31645"/>
                </a:lnTo>
                <a:lnTo>
                  <a:pt x="58969" y="32907"/>
                </a:lnTo>
                <a:lnTo>
                  <a:pt x="58969" y="33989"/>
                </a:lnTo>
                <a:lnTo>
                  <a:pt x="58926" y="33989"/>
                </a:lnTo>
                <a:lnTo>
                  <a:pt x="59613" y="35252"/>
                </a:lnTo>
                <a:lnTo>
                  <a:pt x="59484" y="35252"/>
                </a:lnTo>
                <a:lnTo>
                  <a:pt x="59613" y="35612"/>
                </a:lnTo>
                <a:lnTo>
                  <a:pt x="60086" y="35702"/>
                </a:lnTo>
                <a:lnTo>
                  <a:pt x="60257" y="35973"/>
                </a:lnTo>
                <a:lnTo>
                  <a:pt x="60257" y="36063"/>
                </a:lnTo>
                <a:lnTo>
                  <a:pt x="59699" y="36063"/>
                </a:lnTo>
                <a:lnTo>
                  <a:pt x="59957" y="37235"/>
                </a:lnTo>
                <a:lnTo>
                  <a:pt x="60171" y="37505"/>
                </a:lnTo>
                <a:lnTo>
                  <a:pt x="60429" y="37505"/>
                </a:lnTo>
                <a:lnTo>
                  <a:pt x="60257" y="36423"/>
                </a:lnTo>
                <a:lnTo>
                  <a:pt x="60515" y="36604"/>
                </a:lnTo>
                <a:lnTo>
                  <a:pt x="60515" y="36604"/>
                </a:lnTo>
                <a:lnTo>
                  <a:pt x="60300" y="36152"/>
                </a:lnTo>
                <a:lnTo>
                  <a:pt x="60558" y="36152"/>
                </a:lnTo>
                <a:lnTo>
                  <a:pt x="60644" y="35973"/>
                </a:lnTo>
                <a:lnTo>
                  <a:pt x="60128" y="35252"/>
                </a:lnTo>
                <a:lnTo>
                  <a:pt x="60300" y="35071"/>
                </a:lnTo>
                <a:lnTo>
                  <a:pt x="60214" y="34981"/>
                </a:lnTo>
                <a:lnTo>
                  <a:pt x="60300" y="34891"/>
                </a:lnTo>
                <a:lnTo>
                  <a:pt x="60343" y="35071"/>
                </a:lnTo>
                <a:lnTo>
                  <a:pt x="60300" y="34800"/>
                </a:lnTo>
                <a:lnTo>
                  <a:pt x="60086" y="34169"/>
                </a:lnTo>
                <a:lnTo>
                  <a:pt x="60171" y="33808"/>
                </a:lnTo>
                <a:lnTo>
                  <a:pt x="60363" y="34096"/>
                </a:lnTo>
                <a:lnTo>
                  <a:pt x="60363" y="34096"/>
                </a:lnTo>
                <a:lnTo>
                  <a:pt x="60558" y="34260"/>
                </a:lnTo>
                <a:lnTo>
                  <a:pt x="60515" y="33989"/>
                </a:lnTo>
                <a:lnTo>
                  <a:pt x="60687" y="34169"/>
                </a:lnTo>
                <a:lnTo>
                  <a:pt x="60472" y="33719"/>
                </a:lnTo>
                <a:lnTo>
                  <a:pt x="61159" y="33538"/>
                </a:lnTo>
                <a:lnTo>
                  <a:pt x="61288" y="33719"/>
                </a:lnTo>
                <a:lnTo>
                  <a:pt x="61546" y="33719"/>
                </a:lnTo>
                <a:lnTo>
                  <a:pt x="61331" y="34260"/>
                </a:lnTo>
                <a:lnTo>
                  <a:pt x="61675" y="35252"/>
                </a:lnTo>
                <a:lnTo>
                  <a:pt x="61631" y="35521"/>
                </a:lnTo>
                <a:lnTo>
                  <a:pt x="61760" y="35612"/>
                </a:lnTo>
                <a:lnTo>
                  <a:pt x="61589" y="35792"/>
                </a:lnTo>
                <a:lnTo>
                  <a:pt x="61503" y="35521"/>
                </a:lnTo>
                <a:lnTo>
                  <a:pt x="61460" y="35883"/>
                </a:lnTo>
                <a:lnTo>
                  <a:pt x="61675" y="35973"/>
                </a:lnTo>
                <a:lnTo>
                  <a:pt x="61932" y="36784"/>
                </a:lnTo>
                <a:lnTo>
                  <a:pt x="61889" y="36874"/>
                </a:lnTo>
                <a:lnTo>
                  <a:pt x="61846" y="36964"/>
                </a:lnTo>
                <a:lnTo>
                  <a:pt x="62190" y="36964"/>
                </a:lnTo>
                <a:lnTo>
                  <a:pt x="61932" y="37235"/>
                </a:lnTo>
                <a:lnTo>
                  <a:pt x="62147" y="37235"/>
                </a:lnTo>
                <a:lnTo>
                  <a:pt x="62147" y="37325"/>
                </a:lnTo>
                <a:lnTo>
                  <a:pt x="62405" y="37235"/>
                </a:lnTo>
                <a:lnTo>
                  <a:pt x="62791" y="37775"/>
                </a:lnTo>
                <a:lnTo>
                  <a:pt x="63049" y="37596"/>
                </a:lnTo>
                <a:lnTo>
                  <a:pt x="63135" y="37144"/>
                </a:lnTo>
                <a:lnTo>
                  <a:pt x="63865" y="37866"/>
                </a:lnTo>
                <a:lnTo>
                  <a:pt x="64209" y="37775"/>
                </a:lnTo>
                <a:lnTo>
                  <a:pt x="64466" y="37235"/>
                </a:lnTo>
                <a:lnTo>
                  <a:pt x="64767" y="37415"/>
                </a:lnTo>
                <a:lnTo>
                  <a:pt x="64939" y="37144"/>
                </a:lnTo>
                <a:lnTo>
                  <a:pt x="64681" y="42013"/>
                </a:lnTo>
                <a:lnTo>
                  <a:pt x="64037" y="42373"/>
                </a:lnTo>
                <a:lnTo>
                  <a:pt x="63865" y="42194"/>
                </a:lnTo>
                <a:lnTo>
                  <a:pt x="63736" y="42194"/>
                </a:lnTo>
                <a:lnTo>
                  <a:pt x="63736" y="42103"/>
                </a:lnTo>
                <a:lnTo>
                  <a:pt x="63521" y="41923"/>
                </a:lnTo>
                <a:lnTo>
                  <a:pt x="63264" y="42103"/>
                </a:lnTo>
                <a:lnTo>
                  <a:pt x="63393" y="41923"/>
                </a:lnTo>
                <a:lnTo>
                  <a:pt x="63393" y="41923"/>
                </a:lnTo>
                <a:lnTo>
                  <a:pt x="62620" y="42463"/>
                </a:lnTo>
                <a:lnTo>
                  <a:pt x="61374" y="42013"/>
                </a:lnTo>
                <a:lnTo>
                  <a:pt x="61202" y="41562"/>
                </a:lnTo>
                <a:lnTo>
                  <a:pt x="60515" y="41202"/>
                </a:lnTo>
                <a:lnTo>
                  <a:pt x="60472" y="40931"/>
                </a:lnTo>
                <a:lnTo>
                  <a:pt x="60257" y="40751"/>
                </a:lnTo>
                <a:lnTo>
                  <a:pt x="59613" y="41021"/>
                </a:lnTo>
                <a:lnTo>
                  <a:pt x="59398" y="41652"/>
                </a:lnTo>
                <a:lnTo>
                  <a:pt x="59484" y="42463"/>
                </a:lnTo>
                <a:lnTo>
                  <a:pt x="58840" y="42825"/>
                </a:lnTo>
                <a:lnTo>
                  <a:pt x="56177" y="40390"/>
                </a:lnTo>
                <a:lnTo>
                  <a:pt x="56220" y="40390"/>
                </a:lnTo>
                <a:lnTo>
                  <a:pt x="55748" y="39579"/>
                </a:lnTo>
                <a:lnTo>
                  <a:pt x="56091" y="38496"/>
                </a:lnTo>
                <a:lnTo>
                  <a:pt x="55919" y="37956"/>
                </a:lnTo>
                <a:lnTo>
                  <a:pt x="56048" y="36964"/>
                </a:lnTo>
                <a:lnTo>
                  <a:pt x="55790" y="37144"/>
                </a:lnTo>
                <a:lnTo>
                  <a:pt x="55790" y="36874"/>
                </a:lnTo>
                <a:lnTo>
                  <a:pt x="55661" y="36784"/>
                </a:lnTo>
                <a:lnTo>
                  <a:pt x="55661" y="36694"/>
                </a:lnTo>
                <a:lnTo>
                  <a:pt x="54932" y="37144"/>
                </a:lnTo>
                <a:lnTo>
                  <a:pt x="54717" y="36874"/>
                </a:lnTo>
                <a:lnTo>
                  <a:pt x="51367" y="38767"/>
                </a:lnTo>
                <a:lnTo>
                  <a:pt x="51066" y="38496"/>
                </a:lnTo>
                <a:lnTo>
                  <a:pt x="50594" y="38677"/>
                </a:lnTo>
                <a:lnTo>
                  <a:pt x="50250" y="37956"/>
                </a:lnTo>
                <a:lnTo>
                  <a:pt x="48532" y="42734"/>
                </a:lnTo>
                <a:lnTo>
                  <a:pt x="48618" y="43005"/>
                </a:lnTo>
                <a:lnTo>
                  <a:pt x="47888" y="44898"/>
                </a:lnTo>
                <a:lnTo>
                  <a:pt x="47415" y="45169"/>
                </a:lnTo>
                <a:lnTo>
                  <a:pt x="46170" y="49136"/>
                </a:lnTo>
                <a:lnTo>
                  <a:pt x="46170" y="49136"/>
                </a:lnTo>
                <a:lnTo>
                  <a:pt x="46256" y="48955"/>
                </a:lnTo>
                <a:lnTo>
                  <a:pt x="46256" y="48955"/>
                </a:lnTo>
                <a:lnTo>
                  <a:pt x="45740" y="51660"/>
                </a:lnTo>
                <a:lnTo>
                  <a:pt x="45955" y="51840"/>
                </a:lnTo>
                <a:lnTo>
                  <a:pt x="45955" y="52922"/>
                </a:lnTo>
                <a:lnTo>
                  <a:pt x="46041" y="52832"/>
                </a:lnTo>
                <a:lnTo>
                  <a:pt x="45912" y="56168"/>
                </a:lnTo>
                <a:lnTo>
                  <a:pt x="45526" y="57160"/>
                </a:lnTo>
                <a:lnTo>
                  <a:pt x="45783" y="57881"/>
                </a:lnTo>
                <a:lnTo>
                  <a:pt x="45869" y="57791"/>
                </a:lnTo>
                <a:lnTo>
                  <a:pt x="45869" y="58331"/>
                </a:lnTo>
                <a:lnTo>
                  <a:pt x="46299" y="58331"/>
                </a:lnTo>
                <a:lnTo>
                  <a:pt x="45912" y="58512"/>
                </a:lnTo>
                <a:lnTo>
                  <a:pt x="45869" y="58422"/>
                </a:lnTo>
                <a:lnTo>
                  <a:pt x="45783" y="59143"/>
                </a:lnTo>
                <a:lnTo>
                  <a:pt x="45783" y="59143"/>
                </a:lnTo>
                <a:lnTo>
                  <a:pt x="45869" y="59053"/>
                </a:lnTo>
                <a:lnTo>
                  <a:pt x="46084" y="59864"/>
                </a:lnTo>
                <a:lnTo>
                  <a:pt x="46428" y="59684"/>
                </a:lnTo>
                <a:lnTo>
                  <a:pt x="46428" y="59684"/>
                </a:lnTo>
                <a:lnTo>
                  <a:pt x="46256" y="59864"/>
                </a:lnTo>
                <a:lnTo>
                  <a:pt x="46428" y="60045"/>
                </a:lnTo>
                <a:lnTo>
                  <a:pt x="46256" y="60225"/>
                </a:lnTo>
                <a:lnTo>
                  <a:pt x="46299" y="60225"/>
                </a:lnTo>
                <a:lnTo>
                  <a:pt x="46385" y="60405"/>
                </a:lnTo>
                <a:lnTo>
                  <a:pt x="46342" y="60585"/>
                </a:lnTo>
                <a:lnTo>
                  <a:pt x="46428" y="60495"/>
                </a:lnTo>
                <a:lnTo>
                  <a:pt x="46470" y="60766"/>
                </a:lnTo>
                <a:lnTo>
                  <a:pt x="46557" y="60856"/>
                </a:lnTo>
                <a:lnTo>
                  <a:pt x="46599" y="60766"/>
                </a:lnTo>
                <a:lnTo>
                  <a:pt x="46771" y="61397"/>
                </a:lnTo>
                <a:lnTo>
                  <a:pt x="46943" y="61577"/>
                </a:lnTo>
                <a:lnTo>
                  <a:pt x="46943" y="61938"/>
                </a:lnTo>
                <a:lnTo>
                  <a:pt x="47158" y="62479"/>
                </a:lnTo>
                <a:lnTo>
                  <a:pt x="47115" y="62749"/>
                </a:lnTo>
                <a:lnTo>
                  <a:pt x="47244" y="62749"/>
                </a:lnTo>
                <a:lnTo>
                  <a:pt x="47115" y="62839"/>
                </a:lnTo>
                <a:lnTo>
                  <a:pt x="49348" y="66536"/>
                </a:lnTo>
                <a:lnTo>
                  <a:pt x="50207" y="65905"/>
                </a:lnTo>
                <a:lnTo>
                  <a:pt x="50078" y="65905"/>
                </a:lnTo>
                <a:lnTo>
                  <a:pt x="50594" y="65815"/>
                </a:lnTo>
                <a:lnTo>
                  <a:pt x="50379" y="65815"/>
                </a:lnTo>
                <a:lnTo>
                  <a:pt x="50937" y="65725"/>
                </a:lnTo>
                <a:lnTo>
                  <a:pt x="50980" y="65905"/>
                </a:lnTo>
                <a:lnTo>
                  <a:pt x="53557" y="64552"/>
                </a:lnTo>
                <a:lnTo>
                  <a:pt x="53471" y="64733"/>
                </a:lnTo>
                <a:lnTo>
                  <a:pt x="54244" y="65635"/>
                </a:lnTo>
                <a:lnTo>
                  <a:pt x="54244" y="65905"/>
                </a:lnTo>
                <a:lnTo>
                  <a:pt x="54201" y="65905"/>
                </a:lnTo>
                <a:lnTo>
                  <a:pt x="54545" y="66536"/>
                </a:lnTo>
                <a:lnTo>
                  <a:pt x="54631" y="66536"/>
                </a:lnTo>
                <a:lnTo>
                  <a:pt x="54760" y="66626"/>
                </a:lnTo>
                <a:lnTo>
                  <a:pt x="54717" y="66265"/>
                </a:lnTo>
                <a:lnTo>
                  <a:pt x="54760" y="66536"/>
                </a:lnTo>
                <a:lnTo>
                  <a:pt x="54845" y="66265"/>
                </a:lnTo>
                <a:lnTo>
                  <a:pt x="55189" y="66446"/>
                </a:lnTo>
                <a:lnTo>
                  <a:pt x="55275" y="66085"/>
                </a:lnTo>
                <a:lnTo>
                  <a:pt x="55576" y="66806"/>
                </a:lnTo>
                <a:lnTo>
                  <a:pt x="55834" y="66896"/>
                </a:lnTo>
                <a:lnTo>
                  <a:pt x="55790" y="70052"/>
                </a:lnTo>
                <a:lnTo>
                  <a:pt x="55705" y="70142"/>
                </a:lnTo>
                <a:lnTo>
                  <a:pt x="55962" y="70413"/>
                </a:lnTo>
                <a:lnTo>
                  <a:pt x="55876" y="70503"/>
                </a:lnTo>
                <a:lnTo>
                  <a:pt x="55705" y="70232"/>
                </a:lnTo>
                <a:lnTo>
                  <a:pt x="55619" y="71044"/>
                </a:lnTo>
                <a:lnTo>
                  <a:pt x="55447" y="71134"/>
                </a:lnTo>
                <a:lnTo>
                  <a:pt x="55790" y="72036"/>
                </a:lnTo>
                <a:lnTo>
                  <a:pt x="55790" y="72036"/>
                </a:lnTo>
                <a:lnTo>
                  <a:pt x="55576" y="71765"/>
                </a:lnTo>
                <a:lnTo>
                  <a:pt x="55748" y="72306"/>
                </a:lnTo>
                <a:lnTo>
                  <a:pt x="55705" y="72306"/>
                </a:lnTo>
                <a:lnTo>
                  <a:pt x="55962" y="72847"/>
                </a:lnTo>
                <a:lnTo>
                  <a:pt x="55834" y="72757"/>
                </a:lnTo>
                <a:lnTo>
                  <a:pt x="56779" y="75732"/>
                </a:lnTo>
                <a:lnTo>
                  <a:pt x="57122" y="75913"/>
                </a:lnTo>
                <a:lnTo>
                  <a:pt x="56821" y="76093"/>
                </a:lnTo>
                <a:lnTo>
                  <a:pt x="57079" y="78707"/>
                </a:lnTo>
                <a:lnTo>
                  <a:pt x="57122" y="78617"/>
                </a:lnTo>
                <a:lnTo>
                  <a:pt x="57294" y="81592"/>
                </a:lnTo>
                <a:lnTo>
                  <a:pt x="56606" y="85199"/>
                </a:lnTo>
                <a:lnTo>
                  <a:pt x="57551" y="91329"/>
                </a:lnTo>
                <a:lnTo>
                  <a:pt x="57508" y="91329"/>
                </a:lnTo>
                <a:lnTo>
                  <a:pt x="58797" y="101698"/>
                </a:lnTo>
                <a:lnTo>
                  <a:pt x="61374" y="101337"/>
                </a:lnTo>
                <a:lnTo>
                  <a:pt x="61546" y="101067"/>
                </a:lnTo>
                <a:lnTo>
                  <a:pt x="61760" y="101067"/>
                </a:lnTo>
                <a:lnTo>
                  <a:pt x="64123" y="96198"/>
                </a:lnTo>
                <a:lnTo>
                  <a:pt x="64338" y="94304"/>
                </a:lnTo>
                <a:lnTo>
                  <a:pt x="64294" y="94395"/>
                </a:lnTo>
                <a:lnTo>
                  <a:pt x="64338" y="94214"/>
                </a:lnTo>
                <a:lnTo>
                  <a:pt x="64338" y="94304"/>
                </a:lnTo>
                <a:lnTo>
                  <a:pt x="65368" y="92141"/>
                </a:lnTo>
                <a:lnTo>
                  <a:pt x="65368" y="90608"/>
                </a:lnTo>
                <a:lnTo>
                  <a:pt x="65325" y="90879"/>
                </a:lnTo>
                <a:lnTo>
                  <a:pt x="65110" y="88445"/>
                </a:lnTo>
                <a:lnTo>
                  <a:pt x="67472" y="84568"/>
                </a:lnTo>
                <a:lnTo>
                  <a:pt x="67559" y="80330"/>
                </a:lnTo>
                <a:lnTo>
                  <a:pt x="67215" y="79609"/>
                </a:lnTo>
                <a:lnTo>
                  <a:pt x="67172" y="76814"/>
                </a:lnTo>
                <a:lnTo>
                  <a:pt x="66914" y="76273"/>
                </a:lnTo>
                <a:lnTo>
                  <a:pt x="67730" y="72396"/>
                </a:lnTo>
                <a:lnTo>
                  <a:pt x="67902" y="72306"/>
                </a:lnTo>
                <a:lnTo>
                  <a:pt x="71639" y="61127"/>
                </a:lnTo>
                <a:lnTo>
                  <a:pt x="71553" y="60946"/>
                </a:lnTo>
                <a:lnTo>
                  <a:pt x="71510" y="61127"/>
                </a:lnTo>
                <a:lnTo>
                  <a:pt x="71467" y="59774"/>
                </a:lnTo>
                <a:lnTo>
                  <a:pt x="69105" y="61127"/>
                </a:lnTo>
                <a:lnTo>
                  <a:pt x="68246" y="60045"/>
                </a:lnTo>
                <a:lnTo>
                  <a:pt x="68590" y="59594"/>
                </a:lnTo>
                <a:lnTo>
                  <a:pt x="68417" y="58872"/>
                </a:lnTo>
                <a:lnTo>
                  <a:pt x="68417" y="58962"/>
                </a:lnTo>
                <a:lnTo>
                  <a:pt x="67172" y="56528"/>
                </a:lnTo>
                <a:lnTo>
                  <a:pt x="67172" y="56889"/>
                </a:lnTo>
                <a:lnTo>
                  <a:pt x="66012" y="51389"/>
                </a:lnTo>
                <a:lnTo>
                  <a:pt x="66012" y="51389"/>
                </a:lnTo>
                <a:lnTo>
                  <a:pt x="66055" y="51480"/>
                </a:lnTo>
                <a:lnTo>
                  <a:pt x="65669" y="50037"/>
                </a:lnTo>
                <a:lnTo>
                  <a:pt x="65497" y="49857"/>
                </a:lnTo>
                <a:lnTo>
                  <a:pt x="65368" y="49496"/>
                </a:lnTo>
                <a:lnTo>
                  <a:pt x="65454" y="48865"/>
                </a:lnTo>
                <a:lnTo>
                  <a:pt x="64080" y="43365"/>
                </a:lnTo>
                <a:lnTo>
                  <a:pt x="64080" y="43365"/>
                </a:lnTo>
                <a:lnTo>
                  <a:pt x="64552" y="45078"/>
                </a:lnTo>
                <a:lnTo>
                  <a:pt x="64810" y="44808"/>
                </a:lnTo>
                <a:lnTo>
                  <a:pt x="64982" y="43726"/>
                </a:lnTo>
                <a:lnTo>
                  <a:pt x="64896" y="45078"/>
                </a:lnTo>
                <a:lnTo>
                  <a:pt x="66657" y="49857"/>
                </a:lnTo>
                <a:lnTo>
                  <a:pt x="66614" y="49857"/>
                </a:lnTo>
                <a:lnTo>
                  <a:pt x="68289" y="56709"/>
                </a:lnTo>
                <a:lnTo>
                  <a:pt x="68246" y="56618"/>
                </a:lnTo>
                <a:lnTo>
                  <a:pt x="68246" y="56618"/>
                </a:lnTo>
                <a:lnTo>
                  <a:pt x="68590" y="59053"/>
                </a:lnTo>
                <a:lnTo>
                  <a:pt x="71853" y="56258"/>
                </a:lnTo>
                <a:lnTo>
                  <a:pt x="71853" y="55897"/>
                </a:lnTo>
                <a:lnTo>
                  <a:pt x="72884" y="55086"/>
                </a:lnTo>
                <a:lnTo>
                  <a:pt x="72927" y="54635"/>
                </a:lnTo>
                <a:lnTo>
                  <a:pt x="73314" y="54274"/>
                </a:lnTo>
                <a:lnTo>
                  <a:pt x="73486" y="53553"/>
                </a:lnTo>
                <a:lnTo>
                  <a:pt x="73829" y="53283"/>
                </a:lnTo>
                <a:lnTo>
                  <a:pt x="73786" y="52561"/>
                </a:lnTo>
                <a:lnTo>
                  <a:pt x="73958" y="51840"/>
                </a:lnTo>
                <a:lnTo>
                  <a:pt x="74001" y="52111"/>
                </a:lnTo>
                <a:lnTo>
                  <a:pt x="74473" y="50397"/>
                </a:lnTo>
                <a:lnTo>
                  <a:pt x="73185" y="48414"/>
                </a:lnTo>
                <a:lnTo>
                  <a:pt x="73013" y="46701"/>
                </a:lnTo>
                <a:lnTo>
                  <a:pt x="72369" y="48505"/>
                </a:lnTo>
                <a:lnTo>
                  <a:pt x="71424" y="48775"/>
                </a:lnTo>
                <a:lnTo>
                  <a:pt x="71338" y="48505"/>
                </a:lnTo>
                <a:lnTo>
                  <a:pt x="71209" y="48505"/>
                </a:lnTo>
                <a:lnTo>
                  <a:pt x="71252" y="48324"/>
                </a:lnTo>
                <a:lnTo>
                  <a:pt x="71166" y="48234"/>
                </a:lnTo>
                <a:lnTo>
                  <a:pt x="71252" y="47603"/>
                </a:lnTo>
                <a:lnTo>
                  <a:pt x="71166" y="46972"/>
                </a:lnTo>
                <a:lnTo>
                  <a:pt x="70995" y="47422"/>
                </a:lnTo>
                <a:lnTo>
                  <a:pt x="70995" y="48053"/>
                </a:lnTo>
                <a:lnTo>
                  <a:pt x="70651" y="46882"/>
                </a:lnTo>
                <a:lnTo>
                  <a:pt x="70694" y="46882"/>
                </a:lnTo>
                <a:lnTo>
                  <a:pt x="70651" y="46340"/>
                </a:lnTo>
                <a:lnTo>
                  <a:pt x="70694" y="46340"/>
                </a:lnTo>
                <a:lnTo>
                  <a:pt x="69663" y="43906"/>
                </a:lnTo>
                <a:lnTo>
                  <a:pt x="69792" y="43726"/>
                </a:lnTo>
                <a:lnTo>
                  <a:pt x="69706" y="43365"/>
                </a:lnTo>
                <a:lnTo>
                  <a:pt x="69878" y="43455"/>
                </a:lnTo>
                <a:lnTo>
                  <a:pt x="70050" y="42915"/>
                </a:lnTo>
                <a:lnTo>
                  <a:pt x="70050" y="43005"/>
                </a:lnTo>
                <a:lnTo>
                  <a:pt x="71982" y="46340"/>
                </a:lnTo>
                <a:lnTo>
                  <a:pt x="72626" y="46251"/>
                </a:lnTo>
                <a:lnTo>
                  <a:pt x="72884" y="45890"/>
                </a:lnTo>
                <a:lnTo>
                  <a:pt x="73185" y="46161"/>
                </a:lnTo>
                <a:lnTo>
                  <a:pt x="73314" y="46882"/>
                </a:lnTo>
                <a:lnTo>
                  <a:pt x="74559" y="47603"/>
                </a:lnTo>
                <a:lnTo>
                  <a:pt x="74602" y="47513"/>
                </a:lnTo>
                <a:lnTo>
                  <a:pt x="74645" y="47603"/>
                </a:lnTo>
                <a:lnTo>
                  <a:pt x="76750" y="47513"/>
                </a:lnTo>
                <a:lnTo>
                  <a:pt x="76664" y="47422"/>
                </a:lnTo>
                <a:lnTo>
                  <a:pt x="76664" y="47422"/>
                </a:lnTo>
                <a:lnTo>
                  <a:pt x="76793" y="47513"/>
                </a:lnTo>
                <a:lnTo>
                  <a:pt x="76836" y="47513"/>
                </a:lnTo>
                <a:lnTo>
                  <a:pt x="77308" y="48865"/>
                </a:lnTo>
                <a:lnTo>
                  <a:pt x="77480" y="49045"/>
                </a:lnTo>
                <a:lnTo>
                  <a:pt x="77480" y="48955"/>
                </a:lnTo>
                <a:lnTo>
                  <a:pt x="77738" y="48955"/>
                </a:lnTo>
                <a:lnTo>
                  <a:pt x="77652" y="49406"/>
                </a:lnTo>
                <a:lnTo>
                  <a:pt x="77995" y="49857"/>
                </a:lnTo>
                <a:lnTo>
                  <a:pt x="78425" y="49586"/>
                </a:lnTo>
                <a:lnTo>
                  <a:pt x="77995" y="50307"/>
                </a:lnTo>
                <a:lnTo>
                  <a:pt x="77866" y="50307"/>
                </a:lnTo>
                <a:lnTo>
                  <a:pt x="78768" y="51660"/>
                </a:lnTo>
                <a:lnTo>
                  <a:pt x="79112" y="51299"/>
                </a:lnTo>
                <a:lnTo>
                  <a:pt x="79069" y="50397"/>
                </a:lnTo>
                <a:lnTo>
                  <a:pt x="79327" y="50397"/>
                </a:lnTo>
                <a:lnTo>
                  <a:pt x="79241" y="50849"/>
                </a:lnTo>
                <a:lnTo>
                  <a:pt x="79456" y="50849"/>
                </a:lnTo>
                <a:lnTo>
                  <a:pt x="79283" y="51119"/>
                </a:lnTo>
                <a:lnTo>
                  <a:pt x="79327" y="51119"/>
                </a:lnTo>
                <a:lnTo>
                  <a:pt x="79499" y="53103"/>
                </a:lnTo>
                <a:lnTo>
                  <a:pt x="79456" y="53103"/>
                </a:lnTo>
                <a:lnTo>
                  <a:pt x="79456" y="53373"/>
                </a:lnTo>
                <a:lnTo>
                  <a:pt x="79499" y="53193"/>
                </a:lnTo>
                <a:lnTo>
                  <a:pt x="80057" y="56618"/>
                </a:lnTo>
                <a:lnTo>
                  <a:pt x="80014" y="56618"/>
                </a:lnTo>
                <a:lnTo>
                  <a:pt x="81117" y="61677"/>
                </a:lnTo>
                <a:lnTo>
                  <a:pt x="81560" y="63200"/>
                </a:lnTo>
                <a:lnTo>
                  <a:pt x="82290" y="62208"/>
                </a:lnTo>
                <a:lnTo>
                  <a:pt x="82118" y="61938"/>
                </a:lnTo>
                <a:lnTo>
                  <a:pt x="82247" y="61216"/>
                </a:lnTo>
                <a:lnTo>
                  <a:pt x="82462" y="61037"/>
                </a:lnTo>
                <a:lnTo>
                  <a:pt x="82548" y="58512"/>
                </a:lnTo>
                <a:lnTo>
                  <a:pt x="82505" y="58331"/>
                </a:lnTo>
                <a:lnTo>
                  <a:pt x="82419" y="56348"/>
                </a:lnTo>
                <a:lnTo>
                  <a:pt x="82677" y="56258"/>
                </a:lnTo>
                <a:lnTo>
                  <a:pt x="84180" y="52742"/>
                </a:lnTo>
                <a:lnTo>
                  <a:pt x="84094" y="52832"/>
                </a:lnTo>
                <a:lnTo>
                  <a:pt x="84094" y="52832"/>
                </a:lnTo>
                <a:lnTo>
                  <a:pt x="84653" y="51750"/>
                </a:lnTo>
                <a:lnTo>
                  <a:pt x="84609" y="51209"/>
                </a:lnTo>
                <a:lnTo>
                  <a:pt x="84996" y="50759"/>
                </a:lnTo>
                <a:lnTo>
                  <a:pt x="84953" y="50307"/>
                </a:lnTo>
                <a:lnTo>
                  <a:pt x="85039" y="50759"/>
                </a:lnTo>
                <a:lnTo>
                  <a:pt x="85125" y="50849"/>
                </a:lnTo>
                <a:lnTo>
                  <a:pt x="85211" y="50488"/>
                </a:lnTo>
                <a:lnTo>
                  <a:pt x="85297" y="51028"/>
                </a:lnTo>
                <a:lnTo>
                  <a:pt x="85340" y="50849"/>
                </a:lnTo>
                <a:lnTo>
                  <a:pt x="85425" y="50939"/>
                </a:lnTo>
                <a:lnTo>
                  <a:pt x="85425" y="50939"/>
                </a:lnTo>
                <a:lnTo>
                  <a:pt x="85340" y="50668"/>
                </a:lnTo>
                <a:lnTo>
                  <a:pt x="85382" y="50488"/>
                </a:lnTo>
                <a:lnTo>
                  <a:pt x="85511" y="50849"/>
                </a:lnTo>
                <a:lnTo>
                  <a:pt x="85511" y="50397"/>
                </a:lnTo>
                <a:lnTo>
                  <a:pt x="85597" y="50849"/>
                </a:lnTo>
                <a:lnTo>
                  <a:pt x="85726" y="50217"/>
                </a:lnTo>
                <a:lnTo>
                  <a:pt x="85726" y="50578"/>
                </a:lnTo>
                <a:lnTo>
                  <a:pt x="85812" y="50488"/>
                </a:lnTo>
                <a:lnTo>
                  <a:pt x="85812" y="50759"/>
                </a:lnTo>
                <a:lnTo>
                  <a:pt x="85941" y="50397"/>
                </a:lnTo>
                <a:lnTo>
                  <a:pt x="85898" y="49586"/>
                </a:lnTo>
                <a:lnTo>
                  <a:pt x="85769" y="49316"/>
                </a:lnTo>
                <a:lnTo>
                  <a:pt x="85855" y="49316"/>
                </a:lnTo>
                <a:lnTo>
                  <a:pt x="85855" y="49136"/>
                </a:lnTo>
                <a:lnTo>
                  <a:pt x="86413" y="50307"/>
                </a:lnTo>
                <a:lnTo>
                  <a:pt x="86843" y="52201"/>
                </a:lnTo>
                <a:lnTo>
                  <a:pt x="86843" y="51930"/>
                </a:lnTo>
                <a:lnTo>
                  <a:pt x="86971" y="52020"/>
                </a:lnTo>
                <a:lnTo>
                  <a:pt x="87058" y="52561"/>
                </a:lnTo>
                <a:lnTo>
                  <a:pt x="87058" y="52381"/>
                </a:lnTo>
                <a:lnTo>
                  <a:pt x="87272" y="52472"/>
                </a:lnTo>
                <a:lnTo>
                  <a:pt x="87401" y="53012"/>
                </a:lnTo>
                <a:lnTo>
                  <a:pt x="87229" y="53012"/>
                </a:lnTo>
                <a:lnTo>
                  <a:pt x="87401" y="53463"/>
                </a:lnTo>
                <a:lnTo>
                  <a:pt x="87401" y="53103"/>
                </a:lnTo>
                <a:lnTo>
                  <a:pt x="87530" y="53553"/>
                </a:lnTo>
                <a:lnTo>
                  <a:pt x="87487" y="53553"/>
                </a:lnTo>
                <a:lnTo>
                  <a:pt x="87659" y="56078"/>
                </a:lnTo>
                <a:lnTo>
                  <a:pt x="87831" y="55627"/>
                </a:lnTo>
                <a:lnTo>
                  <a:pt x="87831" y="56168"/>
                </a:lnTo>
                <a:lnTo>
                  <a:pt x="87916" y="55897"/>
                </a:lnTo>
                <a:lnTo>
                  <a:pt x="88260" y="55897"/>
                </a:lnTo>
                <a:lnTo>
                  <a:pt x="88389" y="55717"/>
                </a:lnTo>
                <a:lnTo>
                  <a:pt x="88389" y="55356"/>
                </a:lnTo>
                <a:lnTo>
                  <a:pt x="88561" y="55447"/>
                </a:lnTo>
                <a:lnTo>
                  <a:pt x="88604" y="54816"/>
                </a:lnTo>
                <a:lnTo>
                  <a:pt x="88947" y="55537"/>
                </a:lnTo>
                <a:lnTo>
                  <a:pt x="89162" y="57250"/>
                </a:lnTo>
                <a:lnTo>
                  <a:pt x="89119" y="57250"/>
                </a:lnTo>
                <a:lnTo>
                  <a:pt x="89248" y="58151"/>
                </a:lnTo>
                <a:lnTo>
                  <a:pt x="89291" y="57881"/>
                </a:lnTo>
                <a:lnTo>
                  <a:pt x="89549" y="61487"/>
                </a:lnTo>
                <a:lnTo>
                  <a:pt x="89592" y="61306"/>
                </a:lnTo>
                <a:lnTo>
                  <a:pt x="89505" y="62929"/>
                </a:lnTo>
                <a:lnTo>
                  <a:pt x="91567" y="69240"/>
                </a:lnTo>
                <a:lnTo>
                  <a:pt x="91739" y="69240"/>
                </a:lnTo>
                <a:lnTo>
                  <a:pt x="91782" y="69060"/>
                </a:lnTo>
                <a:lnTo>
                  <a:pt x="91911" y="69060"/>
                </a:lnTo>
                <a:lnTo>
                  <a:pt x="91438" y="65815"/>
                </a:lnTo>
                <a:lnTo>
                  <a:pt x="90365" y="63741"/>
                </a:lnTo>
                <a:lnTo>
                  <a:pt x="90407" y="64012"/>
                </a:lnTo>
                <a:lnTo>
                  <a:pt x="90236" y="63560"/>
                </a:lnTo>
                <a:lnTo>
                  <a:pt x="90365" y="63741"/>
                </a:lnTo>
                <a:lnTo>
                  <a:pt x="90236" y="62839"/>
                </a:lnTo>
                <a:lnTo>
                  <a:pt x="90193" y="62929"/>
                </a:lnTo>
                <a:lnTo>
                  <a:pt x="89806" y="61577"/>
                </a:lnTo>
                <a:lnTo>
                  <a:pt x="90021" y="58693"/>
                </a:lnTo>
                <a:lnTo>
                  <a:pt x="89978" y="58512"/>
                </a:lnTo>
                <a:lnTo>
                  <a:pt x="90322" y="58422"/>
                </a:lnTo>
                <a:lnTo>
                  <a:pt x="90322" y="58872"/>
                </a:lnTo>
                <a:lnTo>
                  <a:pt x="90880" y="59414"/>
                </a:lnTo>
                <a:lnTo>
                  <a:pt x="90880" y="59323"/>
                </a:lnTo>
                <a:lnTo>
                  <a:pt x="91009" y="59594"/>
                </a:lnTo>
                <a:lnTo>
                  <a:pt x="91009" y="59504"/>
                </a:lnTo>
                <a:lnTo>
                  <a:pt x="91138" y="59954"/>
                </a:lnTo>
                <a:lnTo>
                  <a:pt x="91181" y="59864"/>
                </a:lnTo>
                <a:lnTo>
                  <a:pt x="91267" y="60495"/>
                </a:lnTo>
                <a:lnTo>
                  <a:pt x="91395" y="60495"/>
                </a:lnTo>
                <a:lnTo>
                  <a:pt x="91438" y="60856"/>
                </a:lnTo>
                <a:lnTo>
                  <a:pt x="91997" y="61397"/>
                </a:lnTo>
                <a:lnTo>
                  <a:pt x="91954" y="62749"/>
                </a:lnTo>
                <a:lnTo>
                  <a:pt x="91954" y="62749"/>
                </a:lnTo>
                <a:lnTo>
                  <a:pt x="92340" y="62208"/>
                </a:lnTo>
                <a:lnTo>
                  <a:pt x="92340" y="61487"/>
                </a:lnTo>
                <a:lnTo>
                  <a:pt x="92598" y="61848"/>
                </a:lnTo>
                <a:lnTo>
                  <a:pt x="92426" y="61306"/>
                </a:lnTo>
                <a:lnTo>
                  <a:pt x="92641" y="61577"/>
                </a:lnTo>
                <a:lnTo>
                  <a:pt x="92555" y="61216"/>
                </a:lnTo>
                <a:lnTo>
                  <a:pt x="93457" y="60225"/>
                </a:lnTo>
                <a:lnTo>
                  <a:pt x="93537" y="59718"/>
                </a:lnTo>
                <a:lnTo>
                  <a:pt x="93500" y="59323"/>
                </a:lnTo>
                <a:lnTo>
                  <a:pt x="93543" y="59323"/>
                </a:lnTo>
                <a:lnTo>
                  <a:pt x="93543" y="58962"/>
                </a:lnTo>
                <a:lnTo>
                  <a:pt x="93586" y="59143"/>
                </a:lnTo>
                <a:lnTo>
                  <a:pt x="93457" y="58061"/>
                </a:lnTo>
                <a:lnTo>
                  <a:pt x="92125" y="54455"/>
                </a:lnTo>
                <a:lnTo>
                  <a:pt x="92168" y="54455"/>
                </a:lnTo>
                <a:lnTo>
                  <a:pt x="91825" y="53103"/>
                </a:lnTo>
                <a:lnTo>
                  <a:pt x="92039" y="51480"/>
                </a:lnTo>
                <a:lnTo>
                  <a:pt x="92254" y="51570"/>
                </a:lnTo>
                <a:lnTo>
                  <a:pt x="92641" y="50668"/>
                </a:lnTo>
                <a:lnTo>
                  <a:pt x="92899" y="51119"/>
                </a:lnTo>
                <a:lnTo>
                  <a:pt x="93070" y="50849"/>
                </a:lnTo>
                <a:lnTo>
                  <a:pt x="93156" y="51028"/>
                </a:lnTo>
                <a:lnTo>
                  <a:pt x="93156" y="51570"/>
                </a:lnTo>
                <a:lnTo>
                  <a:pt x="93328" y="52020"/>
                </a:lnTo>
                <a:lnTo>
                  <a:pt x="93285" y="52020"/>
                </a:lnTo>
                <a:lnTo>
                  <a:pt x="93457" y="52111"/>
                </a:lnTo>
                <a:lnTo>
                  <a:pt x="93328" y="51570"/>
                </a:lnTo>
                <a:lnTo>
                  <a:pt x="93414" y="51209"/>
                </a:lnTo>
                <a:lnTo>
                  <a:pt x="94101" y="50668"/>
                </a:lnTo>
                <a:lnTo>
                  <a:pt x="94316" y="50668"/>
                </a:lnTo>
                <a:lnTo>
                  <a:pt x="94359" y="50397"/>
                </a:lnTo>
                <a:lnTo>
                  <a:pt x="94531" y="50307"/>
                </a:lnTo>
                <a:lnTo>
                  <a:pt x="94402" y="49767"/>
                </a:lnTo>
                <a:lnTo>
                  <a:pt x="94488" y="49586"/>
                </a:lnTo>
                <a:lnTo>
                  <a:pt x="94788" y="50307"/>
                </a:lnTo>
                <a:lnTo>
                  <a:pt x="94917" y="49947"/>
                </a:lnTo>
                <a:lnTo>
                  <a:pt x="94960" y="50037"/>
                </a:lnTo>
                <a:lnTo>
                  <a:pt x="95132" y="49947"/>
                </a:lnTo>
                <a:lnTo>
                  <a:pt x="95218" y="49947"/>
                </a:lnTo>
                <a:lnTo>
                  <a:pt x="95218" y="49857"/>
                </a:lnTo>
                <a:lnTo>
                  <a:pt x="95475" y="49767"/>
                </a:lnTo>
                <a:lnTo>
                  <a:pt x="95647" y="49136"/>
                </a:lnTo>
                <a:lnTo>
                  <a:pt x="95819" y="49136"/>
                </a:lnTo>
                <a:lnTo>
                  <a:pt x="95905" y="48955"/>
                </a:lnTo>
                <a:lnTo>
                  <a:pt x="95948" y="48414"/>
                </a:lnTo>
                <a:lnTo>
                  <a:pt x="96506" y="47603"/>
                </a:lnTo>
                <a:lnTo>
                  <a:pt x="96464" y="47062"/>
                </a:lnTo>
                <a:lnTo>
                  <a:pt x="96249" y="46882"/>
                </a:lnTo>
                <a:lnTo>
                  <a:pt x="96506" y="46701"/>
                </a:lnTo>
                <a:lnTo>
                  <a:pt x="96335" y="46251"/>
                </a:lnTo>
                <a:lnTo>
                  <a:pt x="96420" y="46251"/>
                </a:lnTo>
                <a:lnTo>
                  <a:pt x="96506" y="46430"/>
                </a:lnTo>
                <a:lnTo>
                  <a:pt x="96721" y="44898"/>
                </a:lnTo>
                <a:lnTo>
                  <a:pt x="96893" y="44898"/>
                </a:lnTo>
                <a:lnTo>
                  <a:pt x="96807" y="44357"/>
                </a:lnTo>
                <a:lnTo>
                  <a:pt x="96850" y="44357"/>
                </a:lnTo>
                <a:lnTo>
                  <a:pt x="96721" y="44177"/>
                </a:lnTo>
                <a:lnTo>
                  <a:pt x="96893" y="44177"/>
                </a:lnTo>
                <a:lnTo>
                  <a:pt x="96850" y="43726"/>
                </a:lnTo>
                <a:lnTo>
                  <a:pt x="96721" y="43817"/>
                </a:lnTo>
                <a:lnTo>
                  <a:pt x="96850" y="43455"/>
                </a:lnTo>
                <a:lnTo>
                  <a:pt x="96506" y="43095"/>
                </a:lnTo>
                <a:lnTo>
                  <a:pt x="96291" y="43275"/>
                </a:lnTo>
                <a:lnTo>
                  <a:pt x="96120" y="43185"/>
                </a:lnTo>
                <a:lnTo>
                  <a:pt x="96592" y="42554"/>
                </a:lnTo>
                <a:lnTo>
                  <a:pt x="96549" y="42284"/>
                </a:lnTo>
                <a:lnTo>
                  <a:pt x="96034" y="41562"/>
                </a:lnTo>
                <a:lnTo>
                  <a:pt x="95819" y="41652"/>
                </a:lnTo>
                <a:lnTo>
                  <a:pt x="95948" y="41472"/>
                </a:lnTo>
                <a:lnTo>
                  <a:pt x="96506" y="41833"/>
                </a:lnTo>
                <a:lnTo>
                  <a:pt x="95003" y="38858"/>
                </a:lnTo>
                <a:lnTo>
                  <a:pt x="95218" y="37956"/>
                </a:lnTo>
                <a:lnTo>
                  <a:pt x="95132" y="37685"/>
                </a:lnTo>
                <a:lnTo>
                  <a:pt x="95132" y="37685"/>
                </a:lnTo>
                <a:lnTo>
                  <a:pt x="95218" y="37866"/>
                </a:lnTo>
                <a:lnTo>
                  <a:pt x="95346" y="37505"/>
                </a:lnTo>
                <a:lnTo>
                  <a:pt x="95304" y="37325"/>
                </a:lnTo>
                <a:lnTo>
                  <a:pt x="95819" y="36964"/>
                </a:lnTo>
                <a:lnTo>
                  <a:pt x="95819" y="36604"/>
                </a:lnTo>
                <a:lnTo>
                  <a:pt x="94874" y="36333"/>
                </a:lnTo>
                <a:lnTo>
                  <a:pt x="94702" y="36874"/>
                </a:lnTo>
                <a:lnTo>
                  <a:pt x="94488" y="36694"/>
                </a:lnTo>
                <a:lnTo>
                  <a:pt x="94445" y="36333"/>
                </a:lnTo>
                <a:lnTo>
                  <a:pt x="93715" y="35252"/>
                </a:lnTo>
                <a:lnTo>
                  <a:pt x="94144" y="34891"/>
                </a:lnTo>
                <a:lnTo>
                  <a:pt x="94187" y="34350"/>
                </a:lnTo>
                <a:lnTo>
                  <a:pt x="94445" y="34079"/>
                </a:lnTo>
                <a:lnTo>
                  <a:pt x="94488" y="33719"/>
                </a:lnTo>
                <a:lnTo>
                  <a:pt x="94746" y="33448"/>
                </a:lnTo>
                <a:lnTo>
                  <a:pt x="95003" y="33989"/>
                </a:lnTo>
                <a:lnTo>
                  <a:pt x="94917" y="34800"/>
                </a:lnTo>
                <a:lnTo>
                  <a:pt x="95089" y="34800"/>
                </a:lnTo>
                <a:lnTo>
                  <a:pt x="95089" y="35071"/>
                </a:lnTo>
                <a:lnTo>
                  <a:pt x="94960" y="35252"/>
                </a:lnTo>
                <a:lnTo>
                  <a:pt x="95132" y="35252"/>
                </a:lnTo>
                <a:lnTo>
                  <a:pt x="95175" y="35161"/>
                </a:lnTo>
                <a:lnTo>
                  <a:pt x="95862" y="34260"/>
                </a:lnTo>
                <a:lnTo>
                  <a:pt x="96034" y="34620"/>
                </a:lnTo>
                <a:lnTo>
                  <a:pt x="96077" y="34440"/>
                </a:lnTo>
                <a:lnTo>
                  <a:pt x="96377" y="34891"/>
                </a:lnTo>
                <a:lnTo>
                  <a:pt x="96420" y="35341"/>
                </a:lnTo>
                <a:lnTo>
                  <a:pt x="96549" y="35431"/>
                </a:lnTo>
                <a:lnTo>
                  <a:pt x="96377" y="35973"/>
                </a:lnTo>
                <a:lnTo>
                  <a:pt x="96592" y="35973"/>
                </a:lnTo>
                <a:lnTo>
                  <a:pt x="96506" y="36152"/>
                </a:lnTo>
                <a:lnTo>
                  <a:pt x="96635" y="36243"/>
                </a:lnTo>
                <a:lnTo>
                  <a:pt x="96678" y="36333"/>
                </a:lnTo>
                <a:lnTo>
                  <a:pt x="96764" y="36243"/>
                </a:lnTo>
                <a:lnTo>
                  <a:pt x="96807" y="36063"/>
                </a:lnTo>
                <a:lnTo>
                  <a:pt x="97408" y="37144"/>
                </a:lnTo>
                <a:lnTo>
                  <a:pt x="97151" y="37144"/>
                </a:lnTo>
                <a:lnTo>
                  <a:pt x="97709" y="38948"/>
                </a:lnTo>
                <a:lnTo>
                  <a:pt x="97666" y="39038"/>
                </a:lnTo>
                <a:lnTo>
                  <a:pt x="97709" y="39128"/>
                </a:lnTo>
                <a:lnTo>
                  <a:pt x="97623" y="39128"/>
                </a:lnTo>
                <a:lnTo>
                  <a:pt x="97795" y="39488"/>
                </a:lnTo>
                <a:lnTo>
                  <a:pt x="97881" y="39308"/>
                </a:lnTo>
                <a:lnTo>
                  <a:pt x="97924" y="39038"/>
                </a:lnTo>
                <a:lnTo>
                  <a:pt x="98053" y="39218"/>
                </a:lnTo>
                <a:lnTo>
                  <a:pt x="98009" y="39038"/>
                </a:lnTo>
                <a:lnTo>
                  <a:pt x="98095" y="39038"/>
                </a:lnTo>
                <a:lnTo>
                  <a:pt x="98138" y="38858"/>
                </a:lnTo>
                <a:lnTo>
                  <a:pt x="98353" y="38948"/>
                </a:lnTo>
                <a:lnTo>
                  <a:pt x="98525" y="38677"/>
                </a:lnTo>
                <a:lnTo>
                  <a:pt x="98525" y="37866"/>
                </a:lnTo>
                <a:lnTo>
                  <a:pt x="97022" y="34530"/>
                </a:lnTo>
                <a:lnTo>
                  <a:pt x="97537" y="33538"/>
                </a:lnTo>
                <a:lnTo>
                  <a:pt x="97451" y="31916"/>
                </a:lnTo>
                <a:lnTo>
                  <a:pt x="97451" y="31916"/>
                </a:lnTo>
                <a:lnTo>
                  <a:pt x="97580" y="32006"/>
                </a:lnTo>
                <a:lnTo>
                  <a:pt x="97709" y="31374"/>
                </a:lnTo>
                <a:lnTo>
                  <a:pt x="97838" y="31374"/>
                </a:lnTo>
                <a:lnTo>
                  <a:pt x="98310" y="31825"/>
                </a:lnTo>
                <a:lnTo>
                  <a:pt x="98998" y="26686"/>
                </a:lnTo>
                <a:lnTo>
                  <a:pt x="97709" y="22720"/>
                </a:lnTo>
                <a:lnTo>
                  <a:pt x="97709" y="22449"/>
                </a:lnTo>
                <a:lnTo>
                  <a:pt x="96549" y="21637"/>
                </a:lnTo>
                <a:lnTo>
                  <a:pt x="96764" y="22178"/>
                </a:lnTo>
                <a:lnTo>
                  <a:pt x="96721" y="22359"/>
                </a:lnTo>
                <a:lnTo>
                  <a:pt x="96635" y="21998"/>
                </a:lnTo>
                <a:lnTo>
                  <a:pt x="96635" y="22178"/>
                </a:lnTo>
                <a:lnTo>
                  <a:pt x="96377" y="22268"/>
                </a:lnTo>
                <a:lnTo>
                  <a:pt x="96420" y="21998"/>
                </a:lnTo>
                <a:lnTo>
                  <a:pt x="96120" y="21728"/>
                </a:lnTo>
                <a:lnTo>
                  <a:pt x="96249" y="22088"/>
                </a:lnTo>
                <a:lnTo>
                  <a:pt x="95261" y="21007"/>
                </a:lnTo>
                <a:lnTo>
                  <a:pt x="95776" y="18572"/>
                </a:lnTo>
                <a:lnTo>
                  <a:pt x="95690" y="18301"/>
                </a:lnTo>
                <a:lnTo>
                  <a:pt x="95819" y="18031"/>
                </a:lnTo>
                <a:lnTo>
                  <a:pt x="95819" y="17670"/>
                </a:lnTo>
                <a:lnTo>
                  <a:pt x="97022" y="17490"/>
                </a:lnTo>
                <a:lnTo>
                  <a:pt x="97022" y="17309"/>
                </a:lnTo>
                <a:lnTo>
                  <a:pt x="97795" y="17490"/>
                </a:lnTo>
                <a:lnTo>
                  <a:pt x="97666" y="17220"/>
                </a:lnTo>
                <a:lnTo>
                  <a:pt x="97795" y="17309"/>
                </a:lnTo>
                <a:lnTo>
                  <a:pt x="97709" y="17130"/>
                </a:lnTo>
                <a:lnTo>
                  <a:pt x="98224" y="17220"/>
                </a:lnTo>
                <a:lnTo>
                  <a:pt x="98181" y="17309"/>
                </a:lnTo>
                <a:lnTo>
                  <a:pt x="98869" y="17490"/>
                </a:lnTo>
                <a:lnTo>
                  <a:pt x="98568" y="17580"/>
                </a:lnTo>
                <a:lnTo>
                  <a:pt x="99212" y="17580"/>
                </a:lnTo>
                <a:lnTo>
                  <a:pt x="99212" y="17490"/>
                </a:lnTo>
                <a:lnTo>
                  <a:pt x="99513" y="17580"/>
                </a:lnTo>
                <a:lnTo>
                  <a:pt x="99556" y="17490"/>
                </a:lnTo>
                <a:lnTo>
                  <a:pt x="99771" y="17490"/>
                </a:lnTo>
                <a:lnTo>
                  <a:pt x="99341" y="17309"/>
                </a:lnTo>
                <a:lnTo>
                  <a:pt x="99169" y="16588"/>
                </a:lnTo>
                <a:lnTo>
                  <a:pt x="99255" y="15417"/>
                </a:lnTo>
                <a:lnTo>
                  <a:pt x="100200" y="15597"/>
                </a:lnTo>
                <a:lnTo>
                  <a:pt x="100372" y="16048"/>
                </a:lnTo>
                <a:lnTo>
                  <a:pt x="100458" y="15957"/>
                </a:lnTo>
                <a:lnTo>
                  <a:pt x="100629" y="16318"/>
                </a:lnTo>
                <a:lnTo>
                  <a:pt x="100758" y="16228"/>
                </a:lnTo>
                <a:lnTo>
                  <a:pt x="100930" y="15507"/>
                </a:lnTo>
                <a:lnTo>
                  <a:pt x="100887" y="15417"/>
                </a:lnTo>
                <a:lnTo>
                  <a:pt x="101059" y="15597"/>
                </a:lnTo>
                <a:lnTo>
                  <a:pt x="100672" y="14786"/>
                </a:lnTo>
                <a:lnTo>
                  <a:pt x="101360" y="14876"/>
                </a:lnTo>
                <a:lnTo>
                  <a:pt x="101059" y="14876"/>
                </a:lnTo>
                <a:lnTo>
                  <a:pt x="101574" y="16138"/>
                </a:lnTo>
                <a:lnTo>
                  <a:pt x="101316" y="16409"/>
                </a:lnTo>
                <a:lnTo>
                  <a:pt x="101316" y="17130"/>
                </a:lnTo>
                <a:lnTo>
                  <a:pt x="101274" y="17220"/>
                </a:lnTo>
                <a:lnTo>
                  <a:pt x="101231" y="18482"/>
                </a:lnTo>
                <a:lnTo>
                  <a:pt x="101059" y="18482"/>
                </a:lnTo>
                <a:lnTo>
                  <a:pt x="101102" y="18662"/>
                </a:lnTo>
                <a:lnTo>
                  <a:pt x="100973" y="18753"/>
                </a:lnTo>
                <a:lnTo>
                  <a:pt x="101145" y="19203"/>
                </a:lnTo>
                <a:lnTo>
                  <a:pt x="101145" y="19744"/>
                </a:lnTo>
                <a:lnTo>
                  <a:pt x="103636" y="24432"/>
                </a:lnTo>
                <a:lnTo>
                  <a:pt x="103765" y="23711"/>
                </a:lnTo>
                <a:lnTo>
                  <a:pt x="103421" y="22720"/>
                </a:lnTo>
                <a:lnTo>
                  <a:pt x="103421" y="22720"/>
                </a:lnTo>
                <a:lnTo>
                  <a:pt x="103550" y="22899"/>
                </a:lnTo>
                <a:lnTo>
                  <a:pt x="103894" y="22720"/>
                </a:lnTo>
                <a:lnTo>
                  <a:pt x="103507" y="21908"/>
                </a:lnTo>
                <a:lnTo>
                  <a:pt x="103550" y="21457"/>
                </a:lnTo>
                <a:lnTo>
                  <a:pt x="103808" y="21457"/>
                </a:lnTo>
                <a:lnTo>
                  <a:pt x="103335" y="20015"/>
                </a:lnTo>
                <a:lnTo>
                  <a:pt x="103378" y="19744"/>
                </a:lnTo>
                <a:lnTo>
                  <a:pt x="103464" y="20105"/>
                </a:lnTo>
                <a:lnTo>
                  <a:pt x="103636" y="20015"/>
                </a:lnTo>
                <a:lnTo>
                  <a:pt x="102906" y="18662"/>
                </a:lnTo>
                <a:lnTo>
                  <a:pt x="102605" y="18572"/>
                </a:lnTo>
                <a:lnTo>
                  <a:pt x="102648" y="18753"/>
                </a:lnTo>
                <a:lnTo>
                  <a:pt x="102305" y="18301"/>
                </a:lnTo>
                <a:lnTo>
                  <a:pt x="102176" y="17580"/>
                </a:lnTo>
                <a:lnTo>
                  <a:pt x="102219" y="17580"/>
                </a:lnTo>
                <a:lnTo>
                  <a:pt x="102004" y="16949"/>
                </a:lnTo>
                <a:lnTo>
                  <a:pt x="102476" y="16949"/>
                </a:lnTo>
                <a:lnTo>
                  <a:pt x="102390" y="16769"/>
                </a:lnTo>
                <a:lnTo>
                  <a:pt x="102605" y="16498"/>
                </a:lnTo>
                <a:lnTo>
                  <a:pt x="102863" y="16949"/>
                </a:lnTo>
                <a:lnTo>
                  <a:pt x="102863" y="16678"/>
                </a:lnTo>
                <a:lnTo>
                  <a:pt x="102992" y="16498"/>
                </a:lnTo>
                <a:lnTo>
                  <a:pt x="104065" y="16859"/>
                </a:lnTo>
                <a:lnTo>
                  <a:pt x="103894" y="16498"/>
                </a:lnTo>
                <a:lnTo>
                  <a:pt x="104108" y="15957"/>
                </a:lnTo>
                <a:lnTo>
                  <a:pt x="104065" y="15867"/>
                </a:lnTo>
                <a:lnTo>
                  <a:pt x="104108" y="15777"/>
                </a:lnTo>
                <a:lnTo>
                  <a:pt x="104151" y="15777"/>
                </a:lnTo>
                <a:lnTo>
                  <a:pt x="104065" y="15597"/>
                </a:lnTo>
                <a:lnTo>
                  <a:pt x="104151" y="15687"/>
                </a:lnTo>
                <a:lnTo>
                  <a:pt x="104151" y="15417"/>
                </a:lnTo>
                <a:lnTo>
                  <a:pt x="104795" y="14786"/>
                </a:lnTo>
                <a:lnTo>
                  <a:pt x="104624" y="14605"/>
                </a:lnTo>
                <a:lnTo>
                  <a:pt x="105483" y="14965"/>
                </a:lnTo>
                <a:lnTo>
                  <a:pt x="105440" y="14695"/>
                </a:lnTo>
                <a:lnTo>
                  <a:pt x="104752" y="13974"/>
                </a:lnTo>
                <a:lnTo>
                  <a:pt x="104752" y="13974"/>
                </a:lnTo>
                <a:lnTo>
                  <a:pt x="104795" y="14065"/>
                </a:lnTo>
                <a:lnTo>
                  <a:pt x="104795" y="14065"/>
                </a:lnTo>
                <a:lnTo>
                  <a:pt x="104624" y="13884"/>
                </a:lnTo>
                <a:lnTo>
                  <a:pt x="104667" y="13884"/>
                </a:lnTo>
                <a:lnTo>
                  <a:pt x="104151" y="13253"/>
                </a:lnTo>
                <a:lnTo>
                  <a:pt x="104194" y="13433"/>
                </a:lnTo>
                <a:lnTo>
                  <a:pt x="102906" y="13073"/>
                </a:lnTo>
                <a:lnTo>
                  <a:pt x="103593" y="12892"/>
                </a:lnTo>
                <a:lnTo>
                  <a:pt x="103206" y="12711"/>
                </a:lnTo>
                <a:lnTo>
                  <a:pt x="104280" y="12711"/>
                </a:lnTo>
                <a:lnTo>
                  <a:pt x="99685" y="8925"/>
                </a:lnTo>
                <a:lnTo>
                  <a:pt x="99727" y="9015"/>
                </a:lnTo>
                <a:lnTo>
                  <a:pt x="98826" y="8835"/>
                </a:lnTo>
                <a:lnTo>
                  <a:pt x="99470" y="9827"/>
                </a:lnTo>
                <a:lnTo>
                  <a:pt x="99470" y="9827"/>
                </a:lnTo>
                <a:lnTo>
                  <a:pt x="98267" y="9106"/>
                </a:lnTo>
                <a:lnTo>
                  <a:pt x="98181" y="9196"/>
                </a:lnTo>
                <a:lnTo>
                  <a:pt x="96807" y="9196"/>
                </a:lnTo>
                <a:lnTo>
                  <a:pt x="97064" y="10007"/>
                </a:lnTo>
                <a:lnTo>
                  <a:pt x="97064" y="10007"/>
                </a:lnTo>
                <a:lnTo>
                  <a:pt x="93242" y="8114"/>
                </a:lnTo>
                <a:lnTo>
                  <a:pt x="93328" y="8114"/>
                </a:lnTo>
                <a:lnTo>
                  <a:pt x="92125" y="7573"/>
                </a:lnTo>
                <a:lnTo>
                  <a:pt x="92340" y="7483"/>
                </a:lnTo>
                <a:lnTo>
                  <a:pt x="91395" y="7122"/>
                </a:lnTo>
                <a:lnTo>
                  <a:pt x="91267" y="7573"/>
                </a:lnTo>
                <a:lnTo>
                  <a:pt x="90966" y="7483"/>
                </a:lnTo>
                <a:lnTo>
                  <a:pt x="91138" y="7483"/>
                </a:lnTo>
                <a:lnTo>
                  <a:pt x="91009" y="7212"/>
                </a:lnTo>
                <a:lnTo>
                  <a:pt x="90579" y="7212"/>
                </a:lnTo>
                <a:lnTo>
                  <a:pt x="91095" y="7122"/>
                </a:lnTo>
                <a:lnTo>
                  <a:pt x="89334" y="6761"/>
                </a:lnTo>
                <a:lnTo>
                  <a:pt x="89592" y="6942"/>
                </a:lnTo>
                <a:lnTo>
                  <a:pt x="89205" y="7122"/>
                </a:lnTo>
                <a:lnTo>
                  <a:pt x="89549" y="7212"/>
                </a:lnTo>
                <a:lnTo>
                  <a:pt x="89463" y="7302"/>
                </a:lnTo>
                <a:lnTo>
                  <a:pt x="89420" y="7392"/>
                </a:lnTo>
                <a:lnTo>
                  <a:pt x="89806" y="7753"/>
                </a:lnTo>
                <a:lnTo>
                  <a:pt x="89377" y="7753"/>
                </a:lnTo>
                <a:lnTo>
                  <a:pt x="89463" y="7933"/>
                </a:lnTo>
                <a:lnTo>
                  <a:pt x="89377" y="7933"/>
                </a:lnTo>
                <a:lnTo>
                  <a:pt x="89463" y="8023"/>
                </a:lnTo>
                <a:lnTo>
                  <a:pt x="88561" y="7663"/>
                </a:lnTo>
                <a:lnTo>
                  <a:pt x="88432" y="7843"/>
                </a:lnTo>
                <a:lnTo>
                  <a:pt x="87659" y="7573"/>
                </a:lnTo>
                <a:lnTo>
                  <a:pt x="87787" y="7933"/>
                </a:lnTo>
                <a:lnTo>
                  <a:pt x="87787" y="8294"/>
                </a:lnTo>
                <a:lnTo>
                  <a:pt x="87573" y="8204"/>
                </a:lnTo>
                <a:lnTo>
                  <a:pt x="86757" y="7663"/>
                </a:lnTo>
                <a:lnTo>
                  <a:pt x="86886" y="7573"/>
                </a:lnTo>
                <a:lnTo>
                  <a:pt x="86113" y="7122"/>
                </a:lnTo>
                <a:lnTo>
                  <a:pt x="86671" y="7302"/>
                </a:lnTo>
                <a:lnTo>
                  <a:pt x="86242" y="7032"/>
                </a:lnTo>
                <a:lnTo>
                  <a:pt x="86413" y="6852"/>
                </a:lnTo>
                <a:lnTo>
                  <a:pt x="84438" y="6221"/>
                </a:lnTo>
                <a:lnTo>
                  <a:pt x="84695" y="6491"/>
                </a:lnTo>
                <a:lnTo>
                  <a:pt x="84480" y="6671"/>
                </a:lnTo>
                <a:lnTo>
                  <a:pt x="84609" y="6761"/>
                </a:lnTo>
                <a:lnTo>
                  <a:pt x="83235" y="6310"/>
                </a:lnTo>
                <a:lnTo>
                  <a:pt x="81904" y="6310"/>
                </a:lnTo>
                <a:lnTo>
                  <a:pt x="82075" y="6400"/>
                </a:lnTo>
                <a:lnTo>
                  <a:pt x="82118" y="6671"/>
                </a:lnTo>
                <a:lnTo>
                  <a:pt x="82290" y="6942"/>
                </a:lnTo>
                <a:lnTo>
                  <a:pt x="82118" y="6761"/>
                </a:lnTo>
                <a:lnTo>
                  <a:pt x="82118" y="6671"/>
                </a:lnTo>
                <a:lnTo>
                  <a:pt x="81818" y="6310"/>
                </a:lnTo>
                <a:lnTo>
                  <a:pt x="81818" y="6131"/>
                </a:lnTo>
                <a:lnTo>
                  <a:pt x="81560" y="5950"/>
                </a:lnTo>
                <a:lnTo>
                  <a:pt x="81474" y="6131"/>
                </a:lnTo>
                <a:lnTo>
                  <a:pt x="81130" y="5950"/>
                </a:lnTo>
                <a:lnTo>
                  <a:pt x="81173" y="5950"/>
                </a:lnTo>
                <a:lnTo>
                  <a:pt x="81045" y="5860"/>
                </a:lnTo>
                <a:lnTo>
                  <a:pt x="81088" y="5950"/>
                </a:lnTo>
                <a:lnTo>
                  <a:pt x="80787" y="6131"/>
                </a:lnTo>
                <a:lnTo>
                  <a:pt x="81130" y="6131"/>
                </a:lnTo>
                <a:lnTo>
                  <a:pt x="79971" y="6852"/>
                </a:lnTo>
                <a:lnTo>
                  <a:pt x="80615" y="5860"/>
                </a:lnTo>
                <a:lnTo>
                  <a:pt x="80615" y="5679"/>
                </a:lnTo>
                <a:lnTo>
                  <a:pt x="81130" y="5139"/>
                </a:lnTo>
                <a:lnTo>
                  <a:pt x="80658" y="4598"/>
                </a:lnTo>
                <a:lnTo>
                  <a:pt x="80658" y="4598"/>
                </a:lnTo>
                <a:lnTo>
                  <a:pt x="81045" y="4868"/>
                </a:lnTo>
                <a:lnTo>
                  <a:pt x="80615" y="4327"/>
                </a:lnTo>
                <a:lnTo>
                  <a:pt x="80615" y="4508"/>
                </a:lnTo>
                <a:lnTo>
                  <a:pt x="79155" y="4056"/>
                </a:lnTo>
                <a:lnTo>
                  <a:pt x="79155" y="4056"/>
                </a:lnTo>
                <a:lnTo>
                  <a:pt x="79198" y="4147"/>
                </a:lnTo>
                <a:lnTo>
                  <a:pt x="78811" y="4147"/>
                </a:lnTo>
                <a:lnTo>
                  <a:pt x="78940" y="3877"/>
                </a:lnTo>
                <a:lnTo>
                  <a:pt x="78038" y="3786"/>
                </a:lnTo>
                <a:lnTo>
                  <a:pt x="78382" y="3606"/>
                </a:lnTo>
                <a:lnTo>
                  <a:pt x="77738" y="3335"/>
                </a:lnTo>
                <a:close/>
                <a:moveTo>
                  <a:pt x="106170" y="80330"/>
                </a:moveTo>
                <a:lnTo>
                  <a:pt x="105955" y="81503"/>
                </a:lnTo>
                <a:lnTo>
                  <a:pt x="105912" y="81412"/>
                </a:lnTo>
                <a:lnTo>
                  <a:pt x="105826" y="81953"/>
                </a:lnTo>
                <a:lnTo>
                  <a:pt x="105869" y="82133"/>
                </a:lnTo>
                <a:lnTo>
                  <a:pt x="105139" y="86280"/>
                </a:lnTo>
                <a:lnTo>
                  <a:pt x="104710" y="86461"/>
                </a:lnTo>
                <a:lnTo>
                  <a:pt x="103464" y="84387"/>
                </a:lnTo>
                <a:lnTo>
                  <a:pt x="103378" y="83756"/>
                </a:lnTo>
                <a:lnTo>
                  <a:pt x="103679" y="82494"/>
                </a:lnTo>
                <a:lnTo>
                  <a:pt x="103765" y="82584"/>
                </a:lnTo>
                <a:lnTo>
                  <a:pt x="104023" y="81772"/>
                </a:lnTo>
                <a:lnTo>
                  <a:pt x="103808" y="81503"/>
                </a:lnTo>
                <a:lnTo>
                  <a:pt x="103765" y="81863"/>
                </a:lnTo>
                <a:lnTo>
                  <a:pt x="103636" y="81412"/>
                </a:lnTo>
                <a:lnTo>
                  <a:pt x="103679" y="81232"/>
                </a:lnTo>
                <a:lnTo>
                  <a:pt x="103679" y="81232"/>
                </a:lnTo>
                <a:lnTo>
                  <a:pt x="103378" y="81592"/>
                </a:lnTo>
                <a:lnTo>
                  <a:pt x="102562" y="80961"/>
                </a:lnTo>
                <a:lnTo>
                  <a:pt x="102476" y="80961"/>
                </a:lnTo>
                <a:lnTo>
                  <a:pt x="102347" y="80691"/>
                </a:lnTo>
                <a:lnTo>
                  <a:pt x="102176" y="80691"/>
                </a:lnTo>
                <a:lnTo>
                  <a:pt x="102390" y="80961"/>
                </a:lnTo>
                <a:lnTo>
                  <a:pt x="102433" y="81503"/>
                </a:lnTo>
                <a:lnTo>
                  <a:pt x="102305" y="81682"/>
                </a:lnTo>
                <a:lnTo>
                  <a:pt x="101875" y="81503"/>
                </a:lnTo>
                <a:lnTo>
                  <a:pt x="101703" y="81953"/>
                </a:lnTo>
                <a:lnTo>
                  <a:pt x="101617" y="81863"/>
                </a:lnTo>
                <a:lnTo>
                  <a:pt x="101617" y="82043"/>
                </a:lnTo>
                <a:lnTo>
                  <a:pt x="101531" y="82043"/>
                </a:lnTo>
                <a:lnTo>
                  <a:pt x="101403" y="82314"/>
                </a:lnTo>
                <a:lnTo>
                  <a:pt x="101403" y="82674"/>
                </a:lnTo>
                <a:lnTo>
                  <a:pt x="101274" y="82855"/>
                </a:lnTo>
                <a:lnTo>
                  <a:pt x="101145" y="83756"/>
                </a:lnTo>
                <a:lnTo>
                  <a:pt x="101188" y="84026"/>
                </a:lnTo>
                <a:lnTo>
                  <a:pt x="101102" y="84297"/>
                </a:lnTo>
                <a:lnTo>
                  <a:pt x="100543" y="84387"/>
                </a:lnTo>
                <a:lnTo>
                  <a:pt x="100500" y="84387"/>
                </a:lnTo>
                <a:lnTo>
                  <a:pt x="100500" y="83756"/>
                </a:lnTo>
                <a:lnTo>
                  <a:pt x="100157" y="83035"/>
                </a:lnTo>
                <a:lnTo>
                  <a:pt x="100071" y="83305"/>
                </a:lnTo>
                <a:lnTo>
                  <a:pt x="99856" y="83395"/>
                </a:lnTo>
                <a:lnTo>
                  <a:pt x="99685" y="83847"/>
                </a:lnTo>
                <a:lnTo>
                  <a:pt x="99642" y="83756"/>
                </a:lnTo>
                <a:lnTo>
                  <a:pt x="99642" y="83486"/>
                </a:lnTo>
                <a:lnTo>
                  <a:pt x="99341" y="84568"/>
                </a:lnTo>
                <a:lnTo>
                  <a:pt x="99212" y="84387"/>
                </a:lnTo>
                <a:lnTo>
                  <a:pt x="99083" y="85018"/>
                </a:lnTo>
                <a:lnTo>
                  <a:pt x="99169" y="84928"/>
                </a:lnTo>
                <a:lnTo>
                  <a:pt x="99126" y="85108"/>
                </a:lnTo>
                <a:lnTo>
                  <a:pt x="99040" y="85199"/>
                </a:lnTo>
                <a:lnTo>
                  <a:pt x="99169" y="85469"/>
                </a:lnTo>
                <a:lnTo>
                  <a:pt x="98697" y="85559"/>
                </a:lnTo>
                <a:lnTo>
                  <a:pt x="98740" y="86100"/>
                </a:lnTo>
                <a:lnTo>
                  <a:pt x="98611" y="86461"/>
                </a:lnTo>
                <a:lnTo>
                  <a:pt x="98525" y="85830"/>
                </a:lnTo>
                <a:lnTo>
                  <a:pt x="98396" y="85649"/>
                </a:lnTo>
                <a:lnTo>
                  <a:pt x="98181" y="86010"/>
                </a:lnTo>
                <a:lnTo>
                  <a:pt x="98053" y="87092"/>
                </a:lnTo>
                <a:lnTo>
                  <a:pt x="94702" y="90969"/>
                </a:lnTo>
                <a:lnTo>
                  <a:pt x="94746" y="90337"/>
                </a:lnTo>
                <a:lnTo>
                  <a:pt x="94316" y="92591"/>
                </a:lnTo>
                <a:lnTo>
                  <a:pt x="94402" y="93854"/>
                </a:lnTo>
                <a:lnTo>
                  <a:pt x="94230" y="94304"/>
                </a:lnTo>
                <a:lnTo>
                  <a:pt x="94230" y="94665"/>
                </a:lnTo>
                <a:lnTo>
                  <a:pt x="94101" y="94214"/>
                </a:lnTo>
                <a:lnTo>
                  <a:pt x="94058" y="94304"/>
                </a:lnTo>
                <a:lnTo>
                  <a:pt x="94015" y="94304"/>
                </a:lnTo>
                <a:lnTo>
                  <a:pt x="94187" y="99894"/>
                </a:lnTo>
                <a:lnTo>
                  <a:pt x="93629" y="101607"/>
                </a:lnTo>
                <a:lnTo>
                  <a:pt x="93715" y="101698"/>
                </a:lnTo>
                <a:lnTo>
                  <a:pt x="93886" y="102058"/>
                </a:lnTo>
                <a:lnTo>
                  <a:pt x="96163" y="101246"/>
                </a:lnTo>
                <a:lnTo>
                  <a:pt x="96249" y="101337"/>
                </a:lnTo>
                <a:lnTo>
                  <a:pt x="99556" y="99173"/>
                </a:lnTo>
                <a:lnTo>
                  <a:pt x="100758" y="99804"/>
                </a:lnTo>
                <a:lnTo>
                  <a:pt x="100844" y="100075"/>
                </a:lnTo>
                <a:lnTo>
                  <a:pt x="100801" y="100255"/>
                </a:lnTo>
                <a:lnTo>
                  <a:pt x="100930" y="101698"/>
                </a:lnTo>
                <a:lnTo>
                  <a:pt x="100801" y="101878"/>
                </a:lnTo>
                <a:lnTo>
                  <a:pt x="100930" y="102238"/>
                </a:lnTo>
                <a:lnTo>
                  <a:pt x="101059" y="102238"/>
                </a:lnTo>
                <a:lnTo>
                  <a:pt x="101059" y="101968"/>
                </a:lnTo>
                <a:lnTo>
                  <a:pt x="102133" y="100075"/>
                </a:lnTo>
                <a:lnTo>
                  <a:pt x="101316" y="102509"/>
                </a:lnTo>
                <a:lnTo>
                  <a:pt x="101961" y="101517"/>
                </a:lnTo>
                <a:lnTo>
                  <a:pt x="101961" y="102238"/>
                </a:lnTo>
                <a:lnTo>
                  <a:pt x="101703" y="102869"/>
                </a:lnTo>
                <a:lnTo>
                  <a:pt x="101703" y="102869"/>
                </a:lnTo>
                <a:lnTo>
                  <a:pt x="102004" y="102690"/>
                </a:lnTo>
                <a:lnTo>
                  <a:pt x="102047" y="102779"/>
                </a:lnTo>
                <a:lnTo>
                  <a:pt x="102090" y="102779"/>
                </a:lnTo>
                <a:lnTo>
                  <a:pt x="102090" y="102869"/>
                </a:lnTo>
                <a:lnTo>
                  <a:pt x="102047" y="102779"/>
                </a:lnTo>
                <a:lnTo>
                  <a:pt x="102004" y="102779"/>
                </a:lnTo>
                <a:lnTo>
                  <a:pt x="102047" y="105034"/>
                </a:lnTo>
                <a:lnTo>
                  <a:pt x="102777" y="105665"/>
                </a:lnTo>
                <a:lnTo>
                  <a:pt x="103421" y="105213"/>
                </a:lnTo>
                <a:lnTo>
                  <a:pt x="103378" y="105213"/>
                </a:lnTo>
                <a:lnTo>
                  <a:pt x="103636" y="105034"/>
                </a:lnTo>
                <a:lnTo>
                  <a:pt x="103636" y="105034"/>
                </a:lnTo>
                <a:lnTo>
                  <a:pt x="103421" y="105394"/>
                </a:lnTo>
                <a:lnTo>
                  <a:pt x="103722" y="105394"/>
                </a:lnTo>
                <a:lnTo>
                  <a:pt x="103636" y="105574"/>
                </a:lnTo>
                <a:lnTo>
                  <a:pt x="103808" y="106115"/>
                </a:lnTo>
                <a:lnTo>
                  <a:pt x="103937" y="105845"/>
                </a:lnTo>
                <a:lnTo>
                  <a:pt x="103850" y="105845"/>
                </a:lnTo>
                <a:lnTo>
                  <a:pt x="106728" y="101427"/>
                </a:lnTo>
                <a:lnTo>
                  <a:pt x="106685" y="101337"/>
                </a:lnTo>
                <a:lnTo>
                  <a:pt x="108618" y="96468"/>
                </a:lnTo>
                <a:lnTo>
                  <a:pt x="108876" y="94124"/>
                </a:lnTo>
                <a:lnTo>
                  <a:pt x="108618" y="92502"/>
                </a:lnTo>
                <a:lnTo>
                  <a:pt x="108360" y="92050"/>
                </a:lnTo>
                <a:lnTo>
                  <a:pt x="108317" y="90969"/>
                </a:lnTo>
                <a:lnTo>
                  <a:pt x="108060" y="90969"/>
                </a:lnTo>
                <a:lnTo>
                  <a:pt x="108060" y="90879"/>
                </a:lnTo>
                <a:lnTo>
                  <a:pt x="107974" y="90879"/>
                </a:lnTo>
                <a:lnTo>
                  <a:pt x="107888" y="89166"/>
                </a:lnTo>
                <a:lnTo>
                  <a:pt x="107072" y="87813"/>
                </a:lnTo>
                <a:lnTo>
                  <a:pt x="106986" y="84026"/>
                </a:lnTo>
                <a:lnTo>
                  <a:pt x="106771" y="83576"/>
                </a:lnTo>
                <a:lnTo>
                  <a:pt x="106557" y="83666"/>
                </a:lnTo>
                <a:lnTo>
                  <a:pt x="106213" y="80420"/>
                </a:lnTo>
                <a:lnTo>
                  <a:pt x="106170" y="80330"/>
                </a:lnTo>
                <a:close/>
                <a:moveTo>
                  <a:pt x="114373" y="101788"/>
                </a:moveTo>
                <a:lnTo>
                  <a:pt x="114373" y="102779"/>
                </a:lnTo>
                <a:lnTo>
                  <a:pt x="114502" y="102599"/>
                </a:lnTo>
                <a:lnTo>
                  <a:pt x="114373" y="102869"/>
                </a:lnTo>
                <a:lnTo>
                  <a:pt x="114373" y="103590"/>
                </a:lnTo>
                <a:lnTo>
                  <a:pt x="114459" y="103140"/>
                </a:lnTo>
                <a:lnTo>
                  <a:pt x="114459" y="103411"/>
                </a:lnTo>
                <a:lnTo>
                  <a:pt x="114502" y="103321"/>
                </a:lnTo>
                <a:lnTo>
                  <a:pt x="114416" y="103771"/>
                </a:lnTo>
                <a:lnTo>
                  <a:pt x="114373" y="103681"/>
                </a:lnTo>
                <a:lnTo>
                  <a:pt x="114373" y="104132"/>
                </a:lnTo>
                <a:lnTo>
                  <a:pt x="114502" y="104222"/>
                </a:lnTo>
                <a:lnTo>
                  <a:pt x="114373" y="104312"/>
                </a:lnTo>
                <a:lnTo>
                  <a:pt x="114373" y="104222"/>
                </a:lnTo>
                <a:lnTo>
                  <a:pt x="113772" y="105934"/>
                </a:lnTo>
                <a:lnTo>
                  <a:pt x="113471" y="106205"/>
                </a:lnTo>
                <a:lnTo>
                  <a:pt x="113686" y="107017"/>
                </a:lnTo>
                <a:lnTo>
                  <a:pt x="113127" y="108009"/>
                </a:lnTo>
                <a:lnTo>
                  <a:pt x="113214" y="107918"/>
                </a:lnTo>
                <a:lnTo>
                  <a:pt x="113171" y="108099"/>
                </a:lnTo>
                <a:lnTo>
                  <a:pt x="113428" y="108099"/>
                </a:lnTo>
                <a:lnTo>
                  <a:pt x="115576" y="104673"/>
                </a:lnTo>
                <a:lnTo>
                  <a:pt x="115103" y="105034"/>
                </a:lnTo>
                <a:lnTo>
                  <a:pt x="114760" y="104673"/>
                </a:lnTo>
                <a:lnTo>
                  <a:pt x="114889" y="103861"/>
                </a:lnTo>
                <a:lnTo>
                  <a:pt x="114845" y="103861"/>
                </a:lnTo>
                <a:lnTo>
                  <a:pt x="114845" y="103681"/>
                </a:lnTo>
                <a:lnTo>
                  <a:pt x="114717" y="104312"/>
                </a:lnTo>
                <a:lnTo>
                  <a:pt x="114502" y="103951"/>
                </a:lnTo>
                <a:lnTo>
                  <a:pt x="114760" y="102509"/>
                </a:lnTo>
                <a:lnTo>
                  <a:pt x="114674" y="102599"/>
                </a:lnTo>
                <a:lnTo>
                  <a:pt x="114545" y="102148"/>
                </a:lnTo>
                <a:lnTo>
                  <a:pt x="114459" y="102238"/>
                </a:lnTo>
                <a:lnTo>
                  <a:pt x="114459" y="102238"/>
                </a:lnTo>
                <a:lnTo>
                  <a:pt x="114502" y="101788"/>
                </a:lnTo>
                <a:close/>
                <a:moveTo>
                  <a:pt x="103709" y="108576"/>
                </a:moveTo>
                <a:lnTo>
                  <a:pt x="103685" y="108627"/>
                </a:lnTo>
                <a:lnTo>
                  <a:pt x="103685" y="108627"/>
                </a:lnTo>
                <a:lnTo>
                  <a:pt x="103709" y="108576"/>
                </a:lnTo>
                <a:close/>
                <a:moveTo>
                  <a:pt x="103685" y="108627"/>
                </a:moveTo>
                <a:lnTo>
                  <a:pt x="103679" y="108640"/>
                </a:lnTo>
                <a:lnTo>
                  <a:pt x="103636" y="108820"/>
                </a:lnTo>
                <a:lnTo>
                  <a:pt x="103636" y="108820"/>
                </a:lnTo>
                <a:lnTo>
                  <a:pt x="103685" y="108627"/>
                </a:lnTo>
                <a:close/>
                <a:moveTo>
                  <a:pt x="102820" y="107378"/>
                </a:moveTo>
                <a:lnTo>
                  <a:pt x="102605" y="108730"/>
                </a:lnTo>
                <a:lnTo>
                  <a:pt x="102648" y="108730"/>
                </a:lnTo>
                <a:lnTo>
                  <a:pt x="102605" y="109000"/>
                </a:lnTo>
                <a:lnTo>
                  <a:pt x="102562" y="108820"/>
                </a:lnTo>
                <a:lnTo>
                  <a:pt x="102605" y="109722"/>
                </a:lnTo>
                <a:lnTo>
                  <a:pt x="102476" y="109901"/>
                </a:lnTo>
                <a:lnTo>
                  <a:pt x="102777" y="109901"/>
                </a:lnTo>
                <a:lnTo>
                  <a:pt x="103163" y="109271"/>
                </a:lnTo>
                <a:lnTo>
                  <a:pt x="103121" y="109451"/>
                </a:lnTo>
                <a:lnTo>
                  <a:pt x="103121" y="109451"/>
                </a:lnTo>
                <a:lnTo>
                  <a:pt x="103292" y="109361"/>
                </a:lnTo>
                <a:lnTo>
                  <a:pt x="103206" y="109632"/>
                </a:lnTo>
                <a:lnTo>
                  <a:pt x="103685" y="108627"/>
                </a:lnTo>
                <a:lnTo>
                  <a:pt x="103979" y="107467"/>
                </a:lnTo>
                <a:lnTo>
                  <a:pt x="103464" y="107828"/>
                </a:lnTo>
                <a:lnTo>
                  <a:pt x="102820" y="107378"/>
                </a:lnTo>
                <a:close/>
                <a:moveTo>
                  <a:pt x="111547" y="110154"/>
                </a:moveTo>
                <a:lnTo>
                  <a:pt x="111496" y="110172"/>
                </a:lnTo>
                <a:lnTo>
                  <a:pt x="111582" y="110172"/>
                </a:lnTo>
                <a:lnTo>
                  <a:pt x="111547" y="110154"/>
                </a:lnTo>
                <a:close/>
                <a:moveTo>
                  <a:pt x="112784" y="107288"/>
                </a:moveTo>
                <a:lnTo>
                  <a:pt x="111324" y="109361"/>
                </a:lnTo>
                <a:lnTo>
                  <a:pt x="111367" y="109180"/>
                </a:lnTo>
                <a:lnTo>
                  <a:pt x="111367" y="109180"/>
                </a:lnTo>
                <a:lnTo>
                  <a:pt x="111195" y="109451"/>
                </a:lnTo>
                <a:lnTo>
                  <a:pt x="111109" y="109541"/>
                </a:lnTo>
                <a:lnTo>
                  <a:pt x="111023" y="109541"/>
                </a:lnTo>
                <a:lnTo>
                  <a:pt x="111023" y="109632"/>
                </a:lnTo>
                <a:lnTo>
                  <a:pt x="109391" y="111164"/>
                </a:lnTo>
                <a:lnTo>
                  <a:pt x="109391" y="111164"/>
                </a:lnTo>
                <a:lnTo>
                  <a:pt x="109434" y="111074"/>
                </a:lnTo>
                <a:lnTo>
                  <a:pt x="108962" y="111795"/>
                </a:lnTo>
                <a:lnTo>
                  <a:pt x="109047" y="111795"/>
                </a:lnTo>
                <a:lnTo>
                  <a:pt x="108919" y="111885"/>
                </a:lnTo>
                <a:lnTo>
                  <a:pt x="109004" y="111885"/>
                </a:lnTo>
                <a:lnTo>
                  <a:pt x="108792" y="112108"/>
                </a:lnTo>
                <a:lnTo>
                  <a:pt x="108792" y="112108"/>
                </a:lnTo>
                <a:lnTo>
                  <a:pt x="108833" y="112066"/>
                </a:lnTo>
                <a:lnTo>
                  <a:pt x="108747" y="112246"/>
                </a:lnTo>
                <a:lnTo>
                  <a:pt x="108876" y="112156"/>
                </a:lnTo>
                <a:lnTo>
                  <a:pt x="108747" y="112336"/>
                </a:lnTo>
                <a:lnTo>
                  <a:pt x="109047" y="112516"/>
                </a:lnTo>
                <a:lnTo>
                  <a:pt x="109133" y="112697"/>
                </a:lnTo>
                <a:lnTo>
                  <a:pt x="111409" y="110082"/>
                </a:lnTo>
                <a:lnTo>
                  <a:pt x="111547" y="110154"/>
                </a:lnTo>
                <a:lnTo>
                  <a:pt x="111547" y="110154"/>
                </a:lnTo>
                <a:lnTo>
                  <a:pt x="111753" y="110082"/>
                </a:lnTo>
                <a:lnTo>
                  <a:pt x="111710" y="109901"/>
                </a:lnTo>
                <a:lnTo>
                  <a:pt x="111667" y="109901"/>
                </a:lnTo>
                <a:lnTo>
                  <a:pt x="113085" y="107828"/>
                </a:lnTo>
                <a:lnTo>
                  <a:pt x="112913" y="107918"/>
                </a:lnTo>
                <a:lnTo>
                  <a:pt x="112913" y="107918"/>
                </a:lnTo>
                <a:lnTo>
                  <a:pt x="112999" y="107828"/>
                </a:lnTo>
                <a:lnTo>
                  <a:pt x="113085" y="107738"/>
                </a:lnTo>
                <a:lnTo>
                  <a:pt x="113085" y="107738"/>
                </a:lnTo>
                <a:lnTo>
                  <a:pt x="112827" y="107918"/>
                </a:lnTo>
                <a:lnTo>
                  <a:pt x="112999" y="107648"/>
                </a:lnTo>
                <a:lnTo>
                  <a:pt x="112612" y="107918"/>
                </a:lnTo>
                <a:lnTo>
                  <a:pt x="112655" y="107557"/>
                </a:lnTo>
                <a:lnTo>
                  <a:pt x="112784" y="107288"/>
                </a:lnTo>
                <a:close/>
                <a:moveTo>
                  <a:pt x="32297" y="116934"/>
                </a:moveTo>
                <a:lnTo>
                  <a:pt x="32426" y="117114"/>
                </a:lnTo>
                <a:lnTo>
                  <a:pt x="32340" y="117205"/>
                </a:lnTo>
                <a:lnTo>
                  <a:pt x="32426" y="117295"/>
                </a:lnTo>
                <a:lnTo>
                  <a:pt x="32254" y="117475"/>
                </a:lnTo>
                <a:lnTo>
                  <a:pt x="32598" y="117295"/>
                </a:lnTo>
                <a:lnTo>
                  <a:pt x="32684" y="117024"/>
                </a:lnTo>
                <a:lnTo>
                  <a:pt x="32297" y="116934"/>
                </a:lnTo>
                <a:close/>
                <a:moveTo>
                  <a:pt x="32813" y="116844"/>
                </a:moveTo>
                <a:lnTo>
                  <a:pt x="32813" y="117475"/>
                </a:lnTo>
                <a:lnTo>
                  <a:pt x="33028" y="117566"/>
                </a:lnTo>
                <a:lnTo>
                  <a:pt x="32984" y="117385"/>
                </a:lnTo>
                <a:lnTo>
                  <a:pt x="33113" y="117295"/>
                </a:lnTo>
                <a:lnTo>
                  <a:pt x="33156" y="117114"/>
                </a:lnTo>
                <a:lnTo>
                  <a:pt x="33199" y="117024"/>
                </a:lnTo>
                <a:lnTo>
                  <a:pt x="33070" y="117114"/>
                </a:lnTo>
                <a:lnTo>
                  <a:pt x="32941" y="116934"/>
                </a:lnTo>
                <a:lnTo>
                  <a:pt x="32984" y="116934"/>
                </a:lnTo>
                <a:lnTo>
                  <a:pt x="32813" y="116844"/>
                </a:lnTo>
                <a:close/>
                <a:moveTo>
                  <a:pt x="32813" y="117475"/>
                </a:moveTo>
                <a:lnTo>
                  <a:pt x="32813" y="117745"/>
                </a:lnTo>
                <a:lnTo>
                  <a:pt x="32899" y="117566"/>
                </a:lnTo>
                <a:lnTo>
                  <a:pt x="32813" y="117475"/>
                </a:lnTo>
                <a:close/>
                <a:moveTo>
                  <a:pt x="28904" y="118016"/>
                </a:moveTo>
                <a:lnTo>
                  <a:pt x="28543" y="118100"/>
                </a:lnTo>
                <a:lnTo>
                  <a:pt x="28543" y="118100"/>
                </a:lnTo>
                <a:lnTo>
                  <a:pt x="28604" y="118016"/>
                </a:lnTo>
                <a:close/>
                <a:moveTo>
                  <a:pt x="26843" y="7392"/>
                </a:moveTo>
                <a:lnTo>
                  <a:pt x="26370" y="7753"/>
                </a:lnTo>
                <a:lnTo>
                  <a:pt x="26456" y="7753"/>
                </a:lnTo>
                <a:lnTo>
                  <a:pt x="26113" y="7933"/>
                </a:lnTo>
                <a:lnTo>
                  <a:pt x="25855" y="9106"/>
                </a:lnTo>
                <a:lnTo>
                  <a:pt x="26327" y="9286"/>
                </a:lnTo>
                <a:lnTo>
                  <a:pt x="26327" y="9376"/>
                </a:lnTo>
                <a:lnTo>
                  <a:pt x="26198" y="9466"/>
                </a:lnTo>
                <a:lnTo>
                  <a:pt x="26284" y="9376"/>
                </a:lnTo>
                <a:lnTo>
                  <a:pt x="26027" y="9556"/>
                </a:lnTo>
                <a:lnTo>
                  <a:pt x="26070" y="9556"/>
                </a:lnTo>
                <a:lnTo>
                  <a:pt x="25855" y="9827"/>
                </a:lnTo>
                <a:lnTo>
                  <a:pt x="26113" y="9917"/>
                </a:lnTo>
                <a:lnTo>
                  <a:pt x="25253" y="10638"/>
                </a:lnTo>
                <a:lnTo>
                  <a:pt x="25082" y="11269"/>
                </a:lnTo>
                <a:lnTo>
                  <a:pt x="24867" y="11269"/>
                </a:lnTo>
                <a:lnTo>
                  <a:pt x="24867" y="11540"/>
                </a:lnTo>
                <a:lnTo>
                  <a:pt x="24824" y="11179"/>
                </a:lnTo>
                <a:lnTo>
                  <a:pt x="24953" y="11179"/>
                </a:lnTo>
                <a:lnTo>
                  <a:pt x="25082" y="10999"/>
                </a:lnTo>
                <a:lnTo>
                  <a:pt x="24953" y="10999"/>
                </a:lnTo>
                <a:lnTo>
                  <a:pt x="25297" y="10187"/>
                </a:lnTo>
                <a:lnTo>
                  <a:pt x="24996" y="10367"/>
                </a:lnTo>
                <a:lnTo>
                  <a:pt x="24996" y="10367"/>
                </a:lnTo>
                <a:lnTo>
                  <a:pt x="25168" y="10187"/>
                </a:lnTo>
                <a:lnTo>
                  <a:pt x="24996" y="10187"/>
                </a:lnTo>
                <a:lnTo>
                  <a:pt x="24953" y="10007"/>
                </a:lnTo>
                <a:lnTo>
                  <a:pt x="24609" y="10098"/>
                </a:lnTo>
                <a:lnTo>
                  <a:pt x="24566" y="10458"/>
                </a:lnTo>
                <a:lnTo>
                  <a:pt x="24824" y="10548"/>
                </a:lnTo>
                <a:lnTo>
                  <a:pt x="24566" y="10638"/>
                </a:lnTo>
                <a:lnTo>
                  <a:pt x="24480" y="10367"/>
                </a:lnTo>
                <a:lnTo>
                  <a:pt x="24480" y="10548"/>
                </a:lnTo>
                <a:lnTo>
                  <a:pt x="22806" y="10187"/>
                </a:lnTo>
                <a:lnTo>
                  <a:pt x="22591" y="9736"/>
                </a:lnTo>
                <a:lnTo>
                  <a:pt x="21732" y="10187"/>
                </a:lnTo>
                <a:lnTo>
                  <a:pt x="22677" y="9917"/>
                </a:lnTo>
                <a:lnTo>
                  <a:pt x="22677" y="9917"/>
                </a:lnTo>
                <a:lnTo>
                  <a:pt x="21861" y="10548"/>
                </a:lnTo>
                <a:lnTo>
                  <a:pt x="21517" y="11630"/>
                </a:lnTo>
                <a:lnTo>
                  <a:pt x="21388" y="10638"/>
                </a:lnTo>
                <a:lnTo>
                  <a:pt x="21302" y="10548"/>
                </a:lnTo>
                <a:lnTo>
                  <a:pt x="21259" y="10458"/>
                </a:lnTo>
                <a:lnTo>
                  <a:pt x="19713" y="10458"/>
                </a:lnTo>
                <a:lnTo>
                  <a:pt x="20314" y="10098"/>
                </a:lnTo>
                <a:lnTo>
                  <a:pt x="17780" y="9376"/>
                </a:lnTo>
                <a:lnTo>
                  <a:pt x="17995" y="9106"/>
                </a:lnTo>
                <a:lnTo>
                  <a:pt x="18081" y="8744"/>
                </a:lnTo>
                <a:lnTo>
                  <a:pt x="17866" y="8835"/>
                </a:lnTo>
                <a:lnTo>
                  <a:pt x="17952" y="8925"/>
                </a:lnTo>
                <a:lnTo>
                  <a:pt x="17394" y="9376"/>
                </a:lnTo>
                <a:lnTo>
                  <a:pt x="17394" y="8744"/>
                </a:lnTo>
                <a:lnTo>
                  <a:pt x="17179" y="8565"/>
                </a:lnTo>
                <a:lnTo>
                  <a:pt x="17179" y="8565"/>
                </a:lnTo>
                <a:lnTo>
                  <a:pt x="17222" y="8654"/>
                </a:lnTo>
                <a:lnTo>
                  <a:pt x="17265" y="8654"/>
                </a:lnTo>
                <a:lnTo>
                  <a:pt x="16621" y="9106"/>
                </a:lnTo>
                <a:lnTo>
                  <a:pt x="16793" y="8925"/>
                </a:lnTo>
                <a:lnTo>
                  <a:pt x="15891" y="9466"/>
                </a:lnTo>
                <a:lnTo>
                  <a:pt x="15976" y="9286"/>
                </a:lnTo>
                <a:lnTo>
                  <a:pt x="15848" y="9376"/>
                </a:lnTo>
                <a:lnTo>
                  <a:pt x="15891" y="9376"/>
                </a:lnTo>
                <a:lnTo>
                  <a:pt x="15289" y="9736"/>
                </a:lnTo>
                <a:lnTo>
                  <a:pt x="15160" y="9736"/>
                </a:lnTo>
                <a:lnTo>
                  <a:pt x="15075" y="9827"/>
                </a:lnTo>
                <a:lnTo>
                  <a:pt x="15075" y="9736"/>
                </a:lnTo>
                <a:lnTo>
                  <a:pt x="15160" y="9736"/>
                </a:lnTo>
                <a:lnTo>
                  <a:pt x="16664" y="8744"/>
                </a:lnTo>
                <a:lnTo>
                  <a:pt x="15676" y="9106"/>
                </a:lnTo>
                <a:lnTo>
                  <a:pt x="15719" y="9106"/>
                </a:lnTo>
                <a:lnTo>
                  <a:pt x="15032" y="9466"/>
                </a:lnTo>
                <a:lnTo>
                  <a:pt x="15247" y="9286"/>
                </a:lnTo>
                <a:lnTo>
                  <a:pt x="14473" y="9556"/>
                </a:lnTo>
                <a:lnTo>
                  <a:pt x="14559" y="9646"/>
                </a:lnTo>
                <a:lnTo>
                  <a:pt x="14431" y="9736"/>
                </a:lnTo>
                <a:lnTo>
                  <a:pt x="14516" y="9827"/>
                </a:lnTo>
                <a:lnTo>
                  <a:pt x="10694" y="8565"/>
                </a:lnTo>
                <a:lnTo>
                  <a:pt x="10823" y="8475"/>
                </a:lnTo>
                <a:lnTo>
                  <a:pt x="10694" y="8475"/>
                </a:lnTo>
                <a:lnTo>
                  <a:pt x="10694" y="8384"/>
                </a:lnTo>
                <a:lnTo>
                  <a:pt x="10651" y="8384"/>
                </a:lnTo>
                <a:lnTo>
                  <a:pt x="10823" y="8294"/>
                </a:lnTo>
                <a:lnTo>
                  <a:pt x="10179" y="8204"/>
                </a:lnTo>
                <a:lnTo>
                  <a:pt x="10221" y="8114"/>
                </a:lnTo>
                <a:lnTo>
                  <a:pt x="9792" y="8294"/>
                </a:lnTo>
                <a:lnTo>
                  <a:pt x="9792" y="8204"/>
                </a:lnTo>
                <a:lnTo>
                  <a:pt x="10093" y="8023"/>
                </a:lnTo>
                <a:lnTo>
                  <a:pt x="9921" y="7933"/>
                </a:lnTo>
                <a:lnTo>
                  <a:pt x="9964" y="7843"/>
                </a:lnTo>
                <a:lnTo>
                  <a:pt x="9964" y="7843"/>
                </a:lnTo>
                <a:lnTo>
                  <a:pt x="8847" y="8294"/>
                </a:lnTo>
                <a:lnTo>
                  <a:pt x="8847" y="8294"/>
                </a:lnTo>
                <a:lnTo>
                  <a:pt x="8933" y="8204"/>
                </a:lnTo>
                <a:lnTo>
                  <a:pt x="8590" y="8384"/>
                </a:lnTo>
                <a:lnTo>
                  <a:pt x="8718" y="8475"/>
                </a:lnTo>
                <a:lnTo>
                  <a:pt x="8461" y="8654"/>
                </a:lnTo>
                <a:lnTo>
                  <a:pt x="8417" y="8654"/>
                </a:lnTo>
                <a:lnTo>
                  <a:pt x="8590" y="8475"/>
                </a:lnTo>
                <a:lnTo>
                  <a:pt x="7826" y="8728"/>
                </a:lnTo>
                <a:lnTo>
                  <a:pt x="7826" y="8728"/>
                </a:lnTo>
                <a:lnTo>
                  <a:pt x="5583" y="10098"/>
                </a:lnTo>
                <a:lnTo>
                  <a:pt x="5626" y="10098"/>
                </a:lnTo>
                <a:lnTo>
                  <a:pt x="5540" y="10187"/>
                </a:lnTo>
                <a:lnTo>
                  <a:pt x="5883" y="10819"/>
                </a:lnTo>
                <a:lnTo>
                  <a:pt x="5841" y="11179"/>
                </a:lnTo>
                <a:lnTo>
                  <a:pt x="6141" y="11089"/>
                </a:lnTo>
                <a:lnTo>
                  <a:pt x="6141" y="11089"/>
                </a:lnTo>
                <a:lnTo>
                  <a:pt x="6098" y="11179"/>
                </a:lnTo>
                <a:lnTo>
                  <a:pt x="6270" y="11179"/>
                </a:lnTo>
                <a:lnTo>
                  <a:pt x="6098" y="11450"/>
                </a:lnTo>
                <a:lnTo>
                  <a:pt x="6442" y="11540"/>
                </a:lnTo>
                <a:lnTo>
                  <a:pt x="6184" y="11630"/>
                </a:lnTo>
                <a:lnTo>
                  <a:pt x="6098" y="11450"/>
                </a:lnTo>
                <a:lnTo>
                  <a:pt x="6055" y="11359"/>
                </a:lnTo>
                <a:lnTo>
                  <a:pt x="6055" y="11269"/>
                </a:lnTo>
                <a:lnTo>
                  <a:pt x="5927" y="11450"/>
                </a:lnTo>
                <a:lnTo>
                  <a:pt x="5927" y="11720"/>
                </a:lnTo>
                <a:lnTo>
                  <a:pt x="6098" y="11720"/>
                </a:lnTo>
                <a:lnTo>
                  <a:pt x="6055" y="11810"/>
                </a:lnTo>
                <a:lnTo>
                  <a:pt x="5196" y="11810"/>
                </a:lnTo>
                <a:lnTo>
                  <a:pt x="5411" y="11540"/>
                </a:lnTo>
                <a:lnTo>
                  <a:pt x="4724" y="11810"/>
                </a:lnTo>
                <a:lnTo>
                  <a:pt x="4767" y="11810"/>
                </a:lnTo>
                <a:lnTo>
                  <a:pt x="3865" y="12261"/>
                </a:lnTo>
                <a:lnTo>
                  <a:pt x="4123" y="12532"/>
                </a:lnTo>
                <a:lnTo>
                  <a:pt x="3822" y="12621"/>
                </a:lnTo>
                <a:lnTo>
                  <a:pt x="3865" y="12802"/>
                </a:lnTo>
                <a:lnTo>
                  <a:pt x="3822" y="13163"/>
                </a:lnTo>
                <a:lnTo>
                  <a:pt x="4638" y="13163"/>
                </a:lnTo>
                <a:lnTo>
                  <a:pt x="4638" y="13253"/>
                </a:lnTo>
                <a:lnTo>
                  <a:pt x="5282" y="12892"/>
                </a:lnTo>
                <a:lnTo>
                  <a:pt x="5368" y="13073"/>
                </a:lnTo>
                <a:lnTo>
                  <a:pt x="5067" y="13253"/>
                </a:lnTo>
                <a:lnTo>
                  <a:pt x="4896" y="13794"/>
                </a:lnTo>
                <a:lnTo>
                  <a:pt x="4423" y="13974"/>
                </a:lnTo>
                <a:lnTo>
                  <a:pt x="3693" y="14334"/>
                </a:lnTo>
                <a:lnTo>
                  <a:pt x="3564" y="14244"/>
                </a:lnTo>
                <a:lnTo>
                  <a:pt x="3252" y="14654"/>
                </a:lnTo>
                <a:lnTo>
                  <a:pt x="3252" y="14654"/>
                </a:lnTo>
                <a:lnTo>
                  <a:pt x="2405" y="15417"/>
                </a:lnTo>
                <a:lnTo>
                  <a:pt x="2448" y="15417"/>
                </a:lnTo>
                <a:lnTo>
                  <a:pt x="2276" y="15597"/>
                </a:lnTo>
                <a:lnTo>
                  <a:pt x="2362" y="15597"/>
                </a:lnTo>
                <a:lnTo>
                  <a:pt x="2233" y="15777"/>
                </a:lnTo>
                <a:lnTo>
                  <a:pt x="2276" y="15777"/>
                </a:lnTo>
                <a:lnTo>
                  <a:pt x="2233" y="15957"/>
                </a:lnTo>
                <a:lnTo>
                  <a:pt x="2233" y="15957"/>
                </a:lnTo>
                <a:lnTo>
                  <a:pt x="2405" y="15777"/>
                </a:lnTo>
                <a:lnTo>
                  <a:pt x="2362" y="15867"/>
                </a:lnTo>
                <a:lnTo>
                  <a:pt x="2405" y="15867"/>
                </a:lnTo>
                <a:lnTo>
                  <a:pt x="2362" y="15957"/>
                </a:lnTo>
                <a:lnTo>
                  <a:pt x="2448" y="15957"/>
                </a:lnTo>
                <a:lnTo>
                  <a:pt x="2276" y="16048"/>
                </a:lnTo>
                <a:lnTo>
                  <a:pt x="2748" y="16138"/>
                </a:lnTo>
                <a:lnTo>
                  <a:pt x="2620" y="16138"/>
                </a:lnTo>
                <a:lnTo>
                  <a:pt x="2705" y="16228"/>
                </a:lnTo>
                <a:lnTo>
                  <a:pt x="2533" y="16409"/>
                </a:lnTo>
                <a:lnTo>
                  <a:pt x="2533" y="16409"/>
                </a:lnTo>
                <a:lnTo>
                  <a:pt x="2576" y="16228"/>
                </a:lnTo>
                <a:lnTo>
                  <a:pt x="2362" y="16318"/>
                </a:lnTo>
                <a:lnTo>
                  <a:pt x="2362" y="16138"/>
                </a:lnTo>
                <a:lnTo>
                  <a:pt x="2018" y="16409"/>
                </a:lnTo>
                <a:lnTo>
                  <a:pt x="2104" y="16409"/>
                </a:lnTo>
                <a:lnTo>
                  <a:pt x="2104" y="16949"/>
                </a:lnTo>
                <a:lnTo>
                  <a:pt x="3135" y="16318"/>
                </a:lnTo>
                <a:lnTo>
                  <a:pt x="3135" y="16318"/>
                </a:lnTo>
                <a:lnTo>
                  <a:pt x="2405" y="17580"/>
                </a:lnTo>
                <a:lnTo>
                  <a:pt x="2491" y="17580"/>
                </a:lnTo>
                <a:lnTo>
                  <a:pt x="2104" y="17941"/>
                </a:lnTo>
                <a:lnTo>
                  <a:pt x="2834" y="17670"/>
                </a:lnTo>
                <a:lnTo>
                  <a:pt x="3006" y="17941"/>
                </a:lnTo>
                <a:lnTo>
                  <a:pt x="3521" y="17670"/>
                </a:lnTo>
                <a:lnTo>
                  <a:pt x="3521" y="17670"/>
                </a:lnTo>
                <a:lnTo>
                  <a:pt x="3307" y="17941"/>
                </a:lnTo>
                <a:lnTo>
                  <a:pt x="3307" y="17941"/>
                </a:lnTo>
                <a:lnTo>
                  <a:pt x="3994" y="17580"/>
                </a:lnTo>
                <a:lnTo>
                  <a:pt x="3393" y="18301"/>
                </a:lnTo>
                <a:lnTo>
                  <a:pt x="3436" y="18392"/>
                </a:lnTo>
                <a:lnTo>
                  <a:pt x="2319" y="19564"/>
                </a:lnTo>
                <a:lnTo>
                  <a:pt x="2319" y="19474"/>
                </a:lnTo>
                <a:lnTo>
                  <a:pt x="1417" y="20195"/>
                </a:lnTo>
                <a:lnTo>
                  <a:pt x="1417" y="20375"/>
                </a:lnTo>
                <a:lnTo>
                  <a:pt x="1331" y="20285"/>
                </a:lnTo>
                <a:lnTo>
                  <a:pt x="1245" y="20375"/>
                </a:lnTo>
                <a:lnTo>
                  <a:pt x="1245" y="20375"/>
                </a:lnTo>
                <a:lnTo>
                  <a:pt x="1331" y="20195"/>
                </a:lnTo>
                <a:lnTo>
                  <a:pt x="1202" y="20285"/>
                </a:lnTo>
                <a:lnTo>
                  <a:pt x="1202" y="20285"/>
                </a:lnTo>
                <a:lnTo>
                  <a:pt x="1245" y="20195"/>
                </a:lnTo>
                <a:lnTo>
                  <a:pt x="470" y="20834"/>
                </a:lnTo>
                <a:lnTo>
                  <a:pt x="470" y="20834"/>
                </a:lnTo>
                <a:lnTo>
                  <a:pt x="429" y="21007"/>
                </a:lnTo>
                <a:lnTo>
                  <a:pt x="955" y="20691"/>
                </a:lnTo>
                <a:lnTo>
                  <a:pt x="955" y="20691"/>
                </a:lnTo>
                <a:lnTo>
                  <a:pt x="1631" y="20375"/>
                </a:lnTo>
                <a:lnTo>
                  <a:pt x="1546" y="20555"/>
                </a:lnTo>
                <a:lnTo>
                  <a:pt x="2128" y="20119"/>
                </a:lnTo>
                <a:lnTo>
                  <a:pt x="2128" y="20119"/>
                </a:lnTo>
                <a:lnTo>
                  <a:pt x="2190" y="19924"/>
                </a:lnTo>
                <a:lnTo>
                  <a:pt x="2491" y="19744"/>
                </a:lnTo>
                <a:lnTo>
                  <a:pt x="2448" y="19744"/>
                </a:lnTo>
                <a:lnTo>
                  <a:pt x="4423" y="18301"/>
                </a:lnTo>
                <a:lnTo>
                  <a:pt x="4380" y="18301"/>
                </a:lnTo>
                <a:lnTo>
                  <a:pt x="4767" y="17941"/>
                </a:lnTo>
                <a:lnTo>
                  <a:pt x="4810" y="17580"/>
                </a:lnTo>
                <a:lnTo>
                  <a:pt x="5282" y="17040"/>
                </a:lnTo>
                <a:lnTo>
                  <a:pt x="5282" y="17130"/>
                </a:lnTo>
                <a:lnTo>
                  <a:pt x="5411" y="17040"/>
                </a:lnTo>
                <a:lnTo>
                  <a:pt x="5411" y="16949"/>
                </a:lnTo>
                <a:lnTo>
                  <a:pt x="7301" y="15597"/>
                </a:lnTo>
                <a:lnTo>
                  <a:pt x="6957" y="15957"/>
                </a:lnTo>
                <a:lnTo>
                  <a:pt x="7086" y="16048"/>
                </a:lnTo>
                <a:lnTo>
                  <a:pt x="7086" y="16138"/>
                </a:lnTo>
                <a:lnTo>
                  <a:pt x="5883" y="16859"/>
                </a:lnTo>
                <a:lnTo>
                  <a:pt x="6012" y="17040"/>
                </a:lnTo>
                <a:lnTo>
                  <a:pt x="5540" y="17490"/>
                </a:lnTo>
                <a:lnTo>
                  <a:pt x="6485" y="16949"/>
                </a:lnTo>
                <a:lnTo>
                  <a:pt x="6485" y="16949"/>
                </a:lnTo>
                <a:lnTo>
                  <a:pt x="6442" y="17040"/>
                </a:lnTo>
                <a:lnTo>
                  <a:pt x="6657" y="16769"/>
                </a:lnTo>
                <a:lnTo>
                  <a:pt x="6657" y="16859"/>
                </a:lnTo>
                <a:lnTo>
                  <a:pt x="7258" y="16409"/>
                </a:lnTo>
                <a:lnTo>
                  <a:pt x="7086" y="16409"/>
                </a:lnTo>
                <a:lnTo>
                  <a:pt x="7258" y="16228"/>
                </a:lnTo>
                <a:lnTo>
                  <a:pt x="7215" y="16228"/>
                </a:lnTo>
                <a:lnTo>
                  <a:pt x="7371" y="16031"/>
                </a:lnTo>
                <a:lnTo>
                  <a:pt x="7371" y="16031"/>
                </a:lnTo>
                <a:lnTo>
                  <a:pt x="7645" y="15867"/>
                </a:lnTo>
                <a:lnTo>
                  <a:pt x="7645" y="15867"/>
                </a:lnTo>
                <a:lnTo>
                  <a:pt x="7472" y="16138"/>
                </a:lnTo>
                <a:lnTo>
                  <a:pt x="8031" y="15957"/>
                </a:lnTo>
                <a:lnTo>
                  <a:pt x="7816" y="16228"/>
                </a:lnTo>
                <a:lnTo>
                  <a:pt x="7902" y="16228"/>
                </a:lnTo>
                <a:lnTo>
                  <a:pt x="7902" y="16318"/>
                </a:lnTo>
                <a:lnTo>
                  <a:pt x="8031" y="16318"/>
                </a:lnTo>
                <a:lnTo>
                  <a:pt x="7902" y="16498"/>
                </a:lnTo>
                <a:lnTo>
                  <a:pt x="8074" y="16498"/>
                </a:lnTo>
                <a:lnTo>
                  <a:pt x="8332" y="16318"/>
                </a:lnTo>
                <a:lnTo>
                  <a:pt x="8160" y="16678"/>
                </a:lnTo>
                <a:lnTo>
                  <a:pt x="8246" y="16859"/>
                </a:lnTo>
                <a:lnTo>
                  <a:pt x="9105" y="16769"/>
                </a:lnTo>
                <a:lnTo>
                  <a:pt x="9105" y="16769"/>
                </a:lnTo>
                <a:lnTo>
                  <a:pt x="9019" y="16949"/>
                </a:lnTo>
                <a:lnTo>
                  <a:pt x="9749" y="16949"/>
                </a:lnTo>
                <a:lnTo>
                  <a:pt x="9362" y="17220"/>
                </a:lnTo>
                <a:lnTo>
                  <a:pt x="9620" y="17580"/>
                </a:lnTo>
                <a:lnTo>
                  <a:pt x="9577" y="17580"/>
                </a:lnTo>
                <a:lnTo>
                  <a:pt x="9749" y="18211"/>
                </a:lnTo>
                <a:lnTo>
                  <a:pt x="10007" y="18211"/>
                </a:lnTo>
                <a:lnTo>
                  <a:pt x="10007" y="18031"/>
                </a:lnTo>
                <a:lnTo>
                  <a:pt x="10093" y="17941"/>
                </a:lnTo>
                <a:lnTo>
                  <a:pt x="9921" y="17761"/>
                </a:lnTo>
                <a:lnTo>
                  <a:pt x="10307" y="17670"/>
                </a:lnTo>
                <a:lnTo>
                  <a:pt x="10264" y="17761"/>
                </a:lnTo>
                <a:lnTo>
                  <a:pt x="10350" y="17761"/>
                </a:lnTo>
                <a:lnTo>
                  <a:pt x="10135" y="18211"/>
                </a:lnTo>
                <a:lnTo>
                  <a:pt x="10307" y="18301"/>
                </a:lnTo>
                <a:lnTo>
                  <a:pt x="10694" y="17309"/>
                </a:lnTo>
                <a:lnTo>
                  <a:pt x="10479" y="18121"/>
                </a:lnTo>
                <a:lnTo>
                  <a:pt x="10565" y="18301"/>
                </a:lnTo>
                <a:lnTo>
                  <a:pt x="10780" y="18121"/>
                </a:lnTo>
                <a:lnTo>
                  <a:pt x="10565" y="18482"/>
                </a:lnTo>
                <a:lnTo>
                  <a:pt x="10737" y="18662"/>
                </a:lnTo>
                <a:lnTo>
                  <a:pt x="10393" y="19203"/>
                </a:lnTo>
                <a:lnTo>
                  <a:pt x="10565" y="19293"/>
                </a:lnTo>
                <a:lnTo>
                  <a:pt x="10565" y="19564"/>
                </a:lnTo>
                <a:lnTo>
                  <a:pt x="10522" y="19653"/>
                </a:lnTo>
                <a:lnTo>
                  <a:pt x="10651" y="20015"/>
                </a:lnTo>
                <a:lnTo>
                  <a:pt x="10350" y="20375"/>
                </a:lnTo>
                <a:lnTo>
                  <a:pt x="10307" y="20645"/>
                </a:lnTo>
                <a:lnTo>
                  <a:pt x="10780" y="20105"/>
                </a:lnTo>
                <a:lnTo>
                  <a:pt x="10393" y="21276"/>
                </a:lnTo>
                <a:lnTo>
                  <a:pt x="11037" y="20285"/>
                </a:lnTo>
                <a:lnTo>
                  <a:pt x="11037" y="20285"/>
                </a:lnTo>
                <a:lnTo>
                  <a:pt x="10737" y="21007"/>
                </a:lnTo>
                <a:lnTo>
                  <a:pt x="10737" y="21007"/>
                </a:lnTo>
                <a:lnTo>
                  <a:pt x="10995" y="20555"/>
                </a:lnTo>
                <a:lnTo>
                  <a:pt x="10995" y="20711"/>
                </a:lnTo>
                <a:lnTo>
                  <a:pt x="10995" y="20711"/>
                </a:lnTo>
                <a:lnTo>
                  <a:pt x="10393" y="21637"/>
                </a:lnTo>
                <a:lnTo>
                  <a:pt x="10565" y="21728"/>
                </a:lnTo>
                <a:lnTo>
                  <a:pt x="10264" y="22359"/>
                </a:lnTo>
                <a:lnTo>
                  <a:pt x="10264" y="22539"/>
                </a:lnTo>
                <a:lnTo>
                  <a:pt x="10608" y="22268"/>
                </a:lnTo>
                <a:lnTo>
                  <a:pt x="10651" y="22178"/>
                </a:lnTo>
                <a:lnTo>
                  <a:pt x="10823" y="22088"/>
                </a:lnTo>
                <a:lnTo>
                  <a:pt x="10651" y="22268"/>
                </a:lnTo>
                <a:lnTo>
                  <a:pt x="10823" y="22539"/>
                </a:lnTo>
                <a:lnTo>
                  <a:pt x="10608" y="22268"/>
                </a:lnTo>
                <a:lnTo>
                  <a:pt x="10479" y="22449"/>
                </a:lnTo>
                <a:lnTo>
                  <a:pt x="10651" y="22899"/>
                </a:lnTo>
                <a:lnTo>
                  <a:pt x="10393" y="23351"/>
                </a:lnTo>
                <a:lnTo>
                  <a:pt x="10393" y="23351"/>
                </a:lnTo>
                <a:lnTo>
                  <a:pt x="10565" y="23170"/>
                </a:lnTo>
                <a:lnTo>
                  <a:pt x="10307" y="23531"/>
                </a:lnTo>
                <a:lnTo>
                  <a:pt x="10264" y="23801"/>
                </a:lnTo>
                <a:lnTo>
                  <a:pt x="10952" y="22899"/>
                </a:lnTo>
                <a:lnTo>
                  <a:pt x="10780" y="23260"/>
                </a:lnTo>
                <a:lnTo>
                  <a:pt x="10823" y="23620"/>
                </a:lnTo>
                <a:lnTo>
                  <a:pt x="10737" y="23351"/>
                </a:lnTo>
                <a:lnTo>
                  <a:pt x="10436" y="23620"/>
                </a:lnTo>
                <a:lnTo>
                  <a:pt x="10479" y="23620"/>
                </a:lnTo>
                <a:lnTo>
                  <a:pt x="10307" y="24072"/>
                </a:lnTo>
                <a:lnTo>
                  <a:pt x="10694" y="23891"/>
                </a:lnTo>
                <a:lnTo>
                  <a:pt x="10221" y="24342"/>
                </a:lnTo>
                <a:lnTo>
                  <a:pt x="10565" y="24522"/>
                </a:lnTo>
                <a:lnTo>
                  <a:pt x="10522" y="24612"/>
                </a:lnTo>
                <a:lnTo>
                  <a:pt x="10565" y="24703"/>
                </a:lnTo>
                <a:lnTo>
                  <a:pt x="10436" y="24793"/>
                </a:lnTo>
                <a:lnTo>
                  <a:pt x="10651" y="24793"/>
                </a:lnTo>
                <a:lnTo>
                  <a:pt x="10436" y="24883"/>
                </a:lnTo>
                <a:lnTo>
                  <a:pt x="10908" y="24883"/>
                </a:lnTo>
                <a:lnTo>
                  <a:pt x="11037" y="24612"/>
                </a:lnTo>
                <a:lnTo>
                  <a:pt x="10823" y="25424"/>
                </a:lnTo>
                <a:lnTo>
                  <a:pt x="11166" y="25243"/>
                </a:lnTo>
                <a:lnTo>
                  <a:pt x="11123" y="25695"/>
                </a:lnTo>
                <a:lnTo>
                  <a:pt x="10995" y="25875"/>
                </a:lnTo>
                <a:lnTo>
                  <a:pt x="10995" y="25875"/>
                </a:lnTo>
                <a:lnTo>
                  <a:pt x="11252" y="25695"/>
                </a:lnTo>
                <a:lnTo>
                  <a:pt x="11123" y="25965"/>
                </a:lnTo>
                <a:lnTo>
                  <a:pt x="11295" y="25965"/>
                </a:lnTo>
                <a:lnTo>
                  <a:pt x="11123" y="26145"/>
                </a:lnTo>
                <a:lnTo>
                  <a:pt x="11123" y="26326"/>
                </a:lnTo>
                <a:lnTo>
                  <a:pt x="11166" y="26506"/>
                </a:lnTo>
                <a:lnTo>
                  <a:pt x="11209" y="26506"/>
                </a:lnTo>
                <a:lnTo>
                  <a:pt x="11080" y="26776"/>
                </a:lnTo>
                <a:lnTo>
                  <a:pt x="11080" y="27047"/>
                </a:lnTo>
                <a:lnTo>
                  <a:pt x="11123" y="27047"/>
                </a:lnTo>
                <a:lnTo>
                  <a:pt x="11080" y="27137"/>
                </a:lnTo>
                <a:lnTo>
                  <a:pt x="11080" y="27047"/>
                </a:lnTo>
                <a:lnTo>
                  <a:pt x="10952" y="27587"/>
                </a:lnTo>
                <a:lnTo>
                  <a:pt x="10780" y="27768"/>
                </a:lnTo>
                <a:lnTo>
                  <a:pt x="10737" y="27858"/>
                </a:lnTo>
                <a:lnTo>
                  <a:pt x="10737" y="27768"/>
                </a:lnTo>
                <a:lnTo>
                  <a:pt x="10780" y="27768"/>
                </a:lnTo>
                <a:lnTo>
                  <a:pt x="10995" y="27227"/>
                </a:lnTo>
                <a:lnTo>
                  <a:pt x="10995" y="27227"/>
                </a:lnTo>
                <a:lnTo>
                  <a:pt x="10694" y="27678"/>
                </a:lnTo>
                <a:lnTo>
                  <a:pt x="10866" y="27318"/>
                </a:lnTo>
                <a:lnTo>
                  <a:pt x="10866" y="27408"/>
                </a:lnTo>
                <a:lnTo>
                  <a:pt x="10995" y="27047"/>
                </a:lnTo>
                <a:lnTo>
                  <a:pt x="10436" y="26866"/>
                </a:lnTo>
                <a:lnTo>
                  <a:pt x="10221" y="28129"/>
                </a:lnTo>
                <a:lnTo>
                  <a:pt x="10307" y="28129"/>
                </a:lnTo>
                <a:lnTo>
                  <a:pt x="10135" y="28579"/>
                </a:lnTo>
                <a:lnTo>
                  <a:pt x="10135" y="28399"/>
                </a:lnTo>
                <a:lnTo>
                  <a:pt x="10050" y="28670"/>
                </a:lnTo>
                <a:lnTo>
                  <a:pt x="10307" y="28850"/>
                </a:lnTo>
                <a:lnTo>
                  <a:pt x="10093" y="28760"/>
                </a:lnTo>
                <a:lnTo>
                  <a:pt x="9234" y="31285"/>
                </a:lnTo>
                <a:lnTo>
                  <a:pt x="9277" y="31285"/>
                </a:lnTo>
                <a:lnTo>
                  <a:pt x="8632" y="33719"/>
                </a:lnTo>
                <a:lnTo>
                  <a:pt x="8632" y="33629"/>
                </a:lnTo>
                <a:lnTo>
                  <a:pt x="8503" y="34079"/>
                </a:lnTo>
                <a:lnTo>
                  <a:pt x="8545" y="35886"/>
                </a:lnTo>
                <a:lnTo>
                  <a:pt x="8545" y="35886"/>
                </a:lnTo>
                <a:lnTo>
                  <a:pt x="8461" y="36063"/>
                </a:lnTo>
                <a:lnTo>
                  <a:pt x="8590" y="36152"/>
                </a:lnTo>
                <a:lnTo>
                  <a:pt x="8718" y="35973"/>
                </a:lnTo>
                <a:lnTo>
                  <a:pt x="9019" y="35973"/>
                </a:lnTo>
                <a:lnTo>
                  <a:pt x="8718" y="36063"/>
                </a:lnTo>
                <a:lnTo>
                  <a:pt x="8718" y="36513"/>
                </a:lnTo>
                <a:lnTo>
                  <a:pt x="8632" y="36243"/>
                </a:lnTo>
                <a:lnTo>
                  <a:pt x="8546" y="36784"/>
                </a:lnTo>
                <a:lnTo>
                  <a:pt x="8632" y="37325"/>
                </a:lnTo>
                <a:lnTo>
                  <a:pt x="8546" y="37596"/>
                </a:lnTo>
                <a:lnTo>
                  <a:pt x="8761" y="38677"/>
                </a:lnTo>
                <a:lnTo>
                  <a:pt x="8718" y="39038"/>
                </a:lnTo>
                <a:lnTo>
                  <a:pt x="8847" y="39308"/>
                </a:lnTo>
                <a:lnTo>
                  <a:pt x="9019" y="39398"/>
                </a:lnTo>
                <a:lnTo>
                  <a:pt x="9663" y="41652"/>
                </a:lnTo>
                <a:lnTo>
                  <a:pt x="9620" y="41833"/>
                </a:lnTo>
                <a:lnTo>
                  <a:pt x="9749" y="43455"/>
                </a:lnTo>
                <a:lnTo>
                  <a:pt x="10050" y="44177"/>
                </a:lnTo>
                <a:lnTo>
                  <a:pt x="10050" y="45259"/>
                </a:lnTo>
                <a:lnTo>
                  <a:pt x="10093" y="45259"/>
                </a:lnTo>
                <a:lnTo>
                  <a:pt x="10093" y="45439"/>
                </a:lnTo>
                <a:lnTo>
                  <a:pt x="10007" y="45259"/>
                </a:lnTo>
                <a:lnTo>
                  <a:pt x="9749" y="45349"/>
                </a:lnTo>
                <a:lnTo>
                  <a:pt x="10007" y="45980"/>
                </a:lnTo>
                <a:lnTo>
                  <a:pt x="10350" y="46161"/>
                </a:lnTo>
                <a:lnTo>
                  <a:pt x="10608" y="48324"/>
                </a:lnTo>
                <a:lnTo>
                  <a:pt x="11252" y="49767"/>
                </a:lnTo>
                <a:lnTo>
                  <a:pt x="11295" y="48865"/>
                </a:lnTo>
                <a:lnTo>
                  <a:pt x="11080" y="48684"/>
                </a:lnTo>
                <a:lnTo>
                  <a:pt x="10823" y="46161"/>
                </a:lnTo>
                <a:lnTo>
                  <a:pt x="10823" y="46430"/>
                </a:lnTo>
                <a:lnTo>
                  <a:pt x="10608" y="44808"/>
                </a:lnTo>
                <a:lnTo>
                  <a:pt x="10522" y="44718"/>
                </a:lnTo>
                <a:lnTo>
                  <a:pt x="10221" y="42373"/>
                </a:lnTo>
                <a:lnTo>
                  <a:pt x="10307" y="41652"/>
                </a:lnTo>
                <a:lnTo>
                  <a:pt x="10565" y="42013"/>
                </a:lnTo>
                <a:lnTo>
                  <a:pt x="10651" y="41923"/>
                </a:lnTo>
                <a:lnTo>
                  <a:pt x="10694" y="42103"/>
                </a:lnTo>
                <a:lnTo>
                  <a:pt x="10866" y="42284"/>
                </a:lnTo>
                <a:lnTo>
                  <a:pt x="11166" y="44988"/>
                </a:lnTo>
                <a:lnTo>
                  <a:pt x="11424" y="45259"/>
                </a:lnTo>
                <a:lnTo>
                  <a:pt x="11338" y="45709"/>
                </a:lnTo>
                <a:lnTo>
                  <a:pt x="11768" y="46792"/>
                </a:lnTo>
                <a:lnTo>
                  <a:pt x="11724" y="46701"/>
                </a:lnTo>
                <a:lnTo>
                  <a:pt x="11811" y="47242"/>
                </a:lnTo>
                <a:lnTo>
                  <a:pt x="11724" y="47422"/>
                </a:lnTo>
                <a:lnTo>
                  <a:pt x="12025" y="47873"/>
                </a:lnTo>
                <a:lnTo>
                  <a:pt x="11939" y="47784"/>
                </a:lnTo>
                <a:lnTo>
                  <a:pt x="12197" y="48414"/>
                </a:lnTo>
                <a:lnTo>
                  <a:pt x="12111" y="48414"/>
                </a:lnTo>
                <a:lnTo>
                  <a:pt x="12498" y="49496"/>
                </a:lnTo>
                <a:lnTo>
                  <a:pt x="12798" y="51209"/>
                </a:lnTo>
                <a:lnTo>
                  <a:pt x="12584" y="52201"/>
                </a:lnTo>
                <a:lnTo>
                  <a:pt x="15762" y="56348"/>
                </a:lnTo>
                <a:lnTo>
                  <a:pt x="16406" y="55807"/>
                </a:lnTo>
                <a:lnTo>
                  <a:pt x="16449" y="55807"/>
                </a:lnTo>
                <a:lnTo>
                  <a:pt x="16707" y="56078"/>
                </a:lnTo>
                <a:lnTo>
                  <a:pt x="16707" y="56078"/>
                </a:lnTo>
                <a:lnTo>
                  <a:pt x="16535" y="55807"/>
                </a:lnTo>
                <a:lnTo>
                  <a:pt x="16535" y="55807"/>
                </a:lnTo>
                <a:lnTo>
                  <a:pt x="18596" y="58512"/>
                </a:lnTo>
                <a:lnTo>
                  <a:pt x="18897" y="58422"/>
                </a:lnTo>
                <a:lnTo>
                  <a:pt x="19069" y="58783"/>
                </a:lnTo>
                <a:lnTo>
                  <a:pt x="19026" y="59053"/>
                </a:lnTo>
                <a:lnTo>
                  <a:pt x="19541" y="60676"/>
                </a:lnTo>
                <a:lnTo>
                  <a:pt x="19541" y="61216"/>
                </a:lnTo>
                <a:lnTo>
                  <a:pt x="19799" y="61848"/>
                </a:lnTo>
                <a:lnTo>
                  <a:pt x="19885" y="61577"/>
                </a:lnTo>
                <a:lnTo>
                  <a:pt x="19756" y="61216"/>
                </a:lnTo>
                <a:lnTo>
                  <a:pt x="19756" y="61216"/>
                </a:lnTo>
                <a:lnTo>
                  <a:pt x="20486" y="62929"/>
                </a:lnTo>
                <a:lnTo>
                  <a:pt x="20486" y="62929"/>
                </a:lnTo>
                <a:lnTo>
                  <a:pt x="20401" y="62660"/>
                </a:lnTo>
                <a:lnTo>
                  <a:pt x="20615" y="63200"/>
                </a:lnTo>
                <a:lnTo>
                  <a:pt x="20873" y="63020"/>
                </a:lnTo>
                <a:lnTo>
                  <a:pt x="21259" y="63651"/>
                </a:lnTo>
                <a:lnTo>
                  <a:pt x="21302" y="63381"/>
                </a:lnTo>
                <a:lnTo>
                  <a:pt x="21474" y="64012"/>
                </a:lnTo>
                <a:lnTo>
                  <a:pt x="21689" y="63741"/>
                </a:lnTo>
                <a:lnTo>
                  <a:pt x="21560" y="63200"/>
                </a:lnTo>
                <a:lnTo>
                  <a:pt x="22118" y="62389"/>
                </a:lnTo>
                <a:lnTo>
                  <a:pt x="22333" y="63020"/>
                </a:lnTo>
                <a:lnTo>
                  <a:pt x="22333" y="62839"/>
                </a:lnTo>
                <a:lnTo>
                  <a:pt x="22419" y="62929"/>
                </a:lnTo>
                <a:lnTo>
                  <a:pt x="22462" y="62839"/>
                </a:lnTo>
                <a:lnTo>
                  <a:pt x="22548" y="63200"/>
                </a:lnTo>
                <a:lnTo>
                  <a:pt x="22419" y="62929"/>
                </a:lnTo>
                <a:lnTo>
                  <a:pt x="22333" y="63290"/>
                </a:lnTo>
                <a:lnTo>
                  <a:pt x="22591" y="66716"/>
                </a:lnTo>
                <a:lnTo>
                  <a:pt x="22634" y="66716"/>
                </a:lnTo>
                <a:lnTo>
                  <a:pt x="22634" y="66987"/>
                </a:lnTo>
                <a:lnTo>
                  <a:pt x="22677" y="66896"/>
                </a:lnTo>
                <a:lnTo>
                  <a:pt x="22763" y="66987"/>
                </a:lnTo>
                <a:lnTo>
                  <a:pt x="22462" y="68069"/>
                </a:lnTo>
                <a:lnTo>
                  <a:pt x="22247" y="68339"/>
                </a:lnTo>
                <a:lnTo>
                  <a:pt x="22161" y="68971"/>
                </a:lnTo>
                <a:lnTo>
                  <a:pt x="21990" y="69060"/>
                </a:lnTo>
                <a:lnTo>
                  <a:pt x="22075" y="69421"/>
                </a:lnTo>
                <a:lnTo>
                  <a:pt x="21689" y="69782"/>
                </a:lnTo>
                <a:lnTo>
                  <a:pt x="21517" y="71134"/>
                </a:lnTo>
                <a:lnTo>
                  <a:pt x="21431" y="71044"/>
                </a:lnTo>
                <a:lnTo>
                  <a:pt x="21302" y="71675"/>
                </a:lnTo>
                <a:lnTo>
                  <a:pt x="21302" y="72486"/>
                </a:lnTo>
                <a:lnTo>
                  <a:pt x="21431" y="72937"/>
                </a:lnTo>
                <a:lnTo>
                  <a:pt x="21646" y="72667"/>
                </a:lnTo>
                <a:lnTo>
                  <a:pt x="21689" y="72396"/>
                </a:lnTo>
                <a:lnTo>
                  <a:pt x="21732" y="73027"/>
                </a:lnTo>
                <a:lnTo>
                  <a:pt x="21130" y="74830"/>
                </a:lnTo>
                <a:lnTo>
                  <a:pt x="21345" y="75732"/>
                </a:lnTo>
                <a:lnTo>
                  <a:pt x="21259" y="75822"/>
                </a:lnTo>
                <a:lnTo>
                  <a:pt x="25554" y="87002"/>
                </a:lnTo>
                <a:lnTo>
                  <a:pt x="26027" y="104132"/>
                </a:lnTo>
                <a:lnTo>
                  <a:pt x="25898" y="104312"/>
                </a:lnTo>
                <a:lnTo>
                  <a:pt x="26499" y="108369"/>
                </a:lnTo>
                <a:lnTo>
                  <a:pt x="26929" y="108099"/>
                </a:lnTo>
                <a:lnTo>
                  <a:pt x="26800" y="108549"/>
                </a:lnTo>
                <a:lnTo>
                  <a:pt x="26929" y="108549"/>
                </a:lnTo>
                <a:lnTo>
                  <a:pt x="27015" y="109000"/>
                </a:lnTo>
                <a:lnTo>
                  <a:pt x="26886" y="109000"/>
                </a:lnTo>
                <a:lnTo>
                  <a:pt x="26971" y="110443"/>
                </a:lnTo>
                <a:lnTo>
                  <a:pt x="27143" y="110623"/>
                </a:lnTo>
                <a:lnTo>
                  <a:pt x="27100" y="111524"/>
                </a:lnTo>
                <a:lnTo>
                  <a:pt x="27272" y="111705"/>
                </a:lnTo>
                <a:lnTo>
                  <a:pt x="27015" y="111705"/>
                </a:lnTo>
                <a:lnTo>
                  <a:pt x="27143" y="112336"/>
                </a:lnTo>
                <a:lnTo>
                  <a:pt x="27100" y="112607"/>
                </a:lnTo>
                <a:lnTo>
                  <a:pt x="27015" y="111976"/>
                </a:lnTo>
                <a:lnTo>
                  <a:pt x="26886" y="112336"/>
                </a:lnTo>
                <a:lnTo>
                  <a:pt x="26886" y="112336"/>
                </a:lnTo>
                <a:lnTo>
                  <a:pt x="26971" y="111976"/>
                </a:lnTo>
                <a:lnTo>
                  <a:pt x="26886" y="111615"/>
                </a:lnTo>
                <a:lnTo>
                  <a:pt x="26886" y="111976"/>
                </a:lnTo>
                <a:lnTo>
                  <a:pt x="26628" y="112066"/>
                </a:lnTo>
                <a:lnTo>
                  <a:pt x="26714" y="112336"/>
                </a:lnTo>
                <a:lnTo>
                  <a:pt x="26542" y="112787"/>
                </a:lnTo>
                <a:lnTo>
                  <a:pt x="26542" y="112787"/>
                </a:lnTo>
                <a:lnTo>
                  <a:pt x="26757" y="112607"/>
                </a:lnTo>
                <a:lnTo>
                  <a:pt x="26971" y="112967"/>
                </a:lnTo>
                <a:lnTo>
                  <a:pt x="26971" y="112877"/>
                </a:lnTo>
                <a:lnTo>
                  <a:pt x="27100" y="113057"/>
                </a:lnTo>
                <a:lnTo>
                  <a:pt x="27100" y="113238"/>
                </a:lnTo>
                <a:lnTo>
                  <a:pt x="27058" y="113418"/>
                </a:lnTo>
                <a:lnTo>
                  <a:pt x="27143" y="113778"/>
                </a:lnTo>
                <a:lnTo>
                  <a:pt x="27358" y="113599"/>
                </a:lnTo>
                <a:lnTo>
                  <a:pt x="27530" y="114139"/>
                </a:lnTo>
                <a:lnTo>
                  <a:pt x="27100" y="113959"/>
                </a:lnTo>
                <a:lnTo>
                  <a:pt x="27358" y="114320"/>
                </a:lnTo>
                <a:lnTo>
                  <a:pt x="27487" y="115222"/>
                </a:lnTo>
                <a:lnTo>
                  <a:pt x="27444" y="114860"/>
                </a:lnTo>
                <a:lnTo>
                  <a:pt x="27487" y="114860"/>
                </a:lnTo>
                <a:lnTo>
                  <a:pt x="27659" y="115672"/>
                </a:lnTo>
                <a:lnTo>
                  <a:pt x="27444" y="115852"/>
                </a:lnTo>
                <a:lnTo>
                  <a:pt x="27745" y="116122"/>
                </a:lnTo>
                <a:lnTo>
                  <a:pt x="27659" y="116122"/>
                </a:lnTo>
                <a:lnTo>
                  <a:pt x="27787" y="116393"/>
                </a:lnTo>
                <a:lnTo>
                  <a:pt x="27831" y="116122"/>
                </a:lnTo>
                <a:lnTo>
                  <a:pt x="27874" y="116303"/>
                </a:lnTo>
                <a:lnTo>
                  <a:pt x="27874" y="116574"/>
                </a:lnTo>
                <a:lnTo>
                  <a:pt x="27787" y="116393"/>
                </a:lnTo>
                <a:lnTo>
                  <a:pt x="27530" y="116033"/>
                </a:lnTo>
                <a:lnTo>
                  <a:pt x="27401" y="116303"/>
                </a:lnTo>
                <a:lnTo>
                  <a:pt x="28217" y="117475"/>
                </a:lnTo>
                <a:lnTo>
                  <a:pt x="28303" y="117385"/>
                </a:lnTo>
                <a:lnTo>
                  <a:pt x="28174" y="117024"/>
                </a:lnTo>
                <a:lnTo>
                  <a:pt x="28432" y="117295"/>
                </a:lnTo>
                <a:lnTo>
                  <a:pt x="28303" y="117385"/>
                </a:lnTo>
                <a:lnTo>
                  <a:pt x="28346" y="117475"/>
                </a:lnTo>
                <a:lnTo>
                  <a:pt x="28389" y="117385"/>
                </a:lnTo>
                <a:lnTo>
                  <a:pt x="28475" y="117745"/>
                </a:lnTo>
                <a:lnTo>
                  <a:pt x="28475" y="117745"/>
                </a:lnTo>
                <a:lnTo>
                  <a:pt x="28346" y="117475"/>
                </a:lnTo>
                <a:lnTo>
                  <a:pt x="28260" y="117566"/>
                </a:lnTo>
                <a:lnTo>
                  <a:pt x="27916" y="117566"/>
                </a:lnTo>
                <a:lnTo>
                  <a:pt x="28088" y="117926"/>
                </a:lnTo>
                <a:lnTo>
                  <a:pt x="28346" y="117835"/>
                </a:lnTo>
                <a:lnTo>
                  <a:pt x="28260" y="118197"/>
                </a:lnTo>
                <a:lnTo>
                  <a:pt x="28432" y="118377"/>
                </a:lnTo>
                <a:lnTo>
                  <a:pt x="28475" y="118197"/>
                </a:lnTo>
                <a:lnTo>
                  <a:pt x="28525" y="118126"/>
                </a:lnTo>
                <a:lnTo>
                  <a:pt x="28525" y="118126"/>
                </a:lnTo>
                <a:lnTo>
                  <a:pt x="28732" y="118737"/>
                </a:lnTo>
                <a:lnTo>
                  <a:pt x="29033" y="118106"/>
                </a:lnTo>
                <a:lnTo>
                  <a:pt x="29033" y="118377"/>
                </a:lnTo>
                <a:lnTo>
                  <a:pt x="28947" y="118557"/>
                </a:lnTo>
                <a:lnTo>
                  <a:pt x="28947" y="118737"/>
                </a:lnTo>
                <a:lnTo>
                  <a:pt x="28861" y="118827"/>
                </a:lnTo>
                <a:lnTo>
                  <a:pt x="29291" y="118827"/>
                </a:lnTo>
                <a:lnTo>
                  <a:pt x="29205" y="118287"/>
                </a:lnTo>
                <a:lnTo>
                  <a:pt x="29298" y="118116"/>
                </a:lnTo>
                <a:lnTo>
                  <a:pt x="29298" y="118116"/>
                </a:lnTo>
                <a:lnTo>
                  <a:pt x="29420" y="118287"/>
                </a:lnTo>
                <a:lnTo>
                  <a:pt x="29334" y="118377"/>
                </a:lnTo>
                <a:lnTo>
                  <a:pt x="29634" y="118647"/>
                </a:lnTo>
                <a:lnTo>
                  <a:pt x="29549" y="119008"/>
                </a:lnTo>
                <a:lnTo>
                  <a:pt x="30021" y="119549"/>
                </a:lnTo>
                <a:lnTo>
                  <a:pt x="29978" y="119639"/>
                </a:lnTo>
                <a:lnTo>
                  <a:pt x="29463" y="119188"/>
                </a:lnTo>
                <a:lnTo>
                  <a:pt x="29549" y="119188"/>
                </a:lnTo>
                <a:lnTo>
                  <a:pt x="29420" y="119008"/>
                </a:lnTo>
                <a:lnTo>
                  <a:pt x="29377" y="119098"/>
                </a:lnTo>
                <a:lnTo>
                  <a:pt x="29634" y="119639"/>
                </a:lnTo>
                <a:lnTo>
                  <a:pt x="29420" y="119458"/>
                </a:lnTo>
                <a:lnTo>
                  <a:pt x="29162" y="119639"/>
                </a:lnTo>
                <a:lnTo>
                  <a:pt x="29205" y="119729"/>
                </a:lnTo>
                <a:lnTo>
                  <a:pt x="31052" y="120000"/>
                </a:lnTo>
                <a:lnTo>
                  <a:pt x="31310" y="119729"/>
                </a:lnTo>
                <a:lnTo>
                  <a:pt x="30021" y="118557"/>
                </a:lnTo>
                <a:lnTo>
                  <a:pt x="30064" y="118377"/>
                </a:lnTo>
                <a:lnTo>
                  <a:pt x="29849" y="118016"/>
                </a:lnTo>
                <a:lnTo>
                  <a:pt x="29304" y="118104"/>
                </a:lnTo>
                <a:lnTo>
                  <a:pt x="29304" y="118104"/>
                </a:lnTo>
                <a:lnTo>
                  <a:pt x="29549" y="117655"/>
                </a:lnTo>
                <a:lnTo>
                  <a:pt x="29849" y="117745"/>
                </a:lnTo>
                <a:lnTo>
                  <a:pt x="29849" y="117745"/>
                </a:lnTo>
                <a:lnTo>
                  <a:pt x="29420" y="117114"/>
                </a:lnTo>
                <a:lnTo>
                  <a:pt x="29549" y="117024"/>
                </a:lnTo>
                <a:lnTo>
                  <a:pt x="29334" y="116664"/>
                </a:lnTo>
                <a:lnTo>
                  <a:pt x="29463" y="115762"/>
                </a:lnTo>
                <a:lnTo>
                  <a:pt x="29291" y="115672"/>
                </a:lnTo>
                <a:lnTo>
                  <a:pt x="29377" y="115672"/>
                </a:lnTo>
                <a:lnTo>
                  <a:pt x="29377" y="115491"/>
                </a:lnTo>
                <a:lnTo>
                  <a:pt x="29677" y="115672"/>
                </a:lnTo>
                <a:lnTo>
                  <a:pt x="29677" y="115672"/>
                </a:lnTo>
                <a:lnTo>
                  <a:pt x="29592" y="115041"/>
                </a:lnTo>
                <a:lnTo>
                  <a:pt x="30064" y="113868"/>
                </a:lnTo>
                <a:lnTo>
                  <a:pt x="29892" y="113778"/>
                </a:lnTo>
                <a:lnTo>
                  <a:pt x="29935" y="113238"/>
                </a:lnTo>
                <a:lnTo>
                  <a:pt x="29162" y="112246"/>
                </a:lnTo>
                <a:lnTo>
                  <a:pt x="29334" y="111434"/>
                </a:lnTo>
                <a:lnTo>
                  <a:pt x="29463" y="111255"/>
                </a:lnTo>
                <a:lnTo>
                  <a:pt x="29677" y="111255"/>
                </a:lnTo>
                <a:lnTo>
                  <a:pt x="29634" y="109901"/>
                </a:lnTo>
                <a:lnTo>
                  <a:pt x="29892" y="109451"/>
                </a:lnTo>
                <a:lnTo>
                  <a:pt x="29634" y="109180"/>
                </a:lnTo>
                <a:lnTo>
                  <a:pt x="29806" y="109090"/>
                </a:lnTo>
                <a:lnTo>
                  <a:pt x="29935" y="109361"/>
                </a:lnTo>
                <a:lnTo>
                  <a:pt x="29935" y="109361"/>
                </a:lnTo>
                <a:lnTo>
                  <a:pt x="29806" y="108820"/>
                </a:lnTo>
                <a:lnTo>
                  <a:pt x="29720" y="108910"/>
                </a:lnTo>
                <a:lnTo>
                  <a:pt x="29549" y="108640"/>
                </a:lnTo>
                <a:lnTo>
                  <a:pt x="29377" y="107828"/>
                </a:lnTo>
                <a:lnTo>
                  <a:pt x="29420" y="107557"/>
                </a:lnTo>
                <a:lnTo>
                  <a:pt x="29892" y="107828"/>
                </a:lnTo>
                <a:lnTo>
                  <a:pt x="30322" y="107557"/>
                </a:lnTo>
                <a:lnTo>
                  <a:pt x="30236" y="106836"/>
                </a:lnTo>
                <a:lnTo>
                  <a:pt x="30279" y="106566"/>
                </a:lnTo>
                <a:lnTo>
                  <a:pt x="30193" y="106296"/>
                </a:lnTo>
                <a:lnTo>
                  <a:pt x="30236" y="106296"/>
                </a:lnTo>
                <a:lnTo>
                  <a:pt x="30107" y="105934"/>
                </a:lnTo>
                <a:lnTo>
                  <a:pt x="31696" y="105123"/>
                </a:lnTo>
                <a:lnTo>
                  <a:pt x="31868" y="103771"/>
                </a:lnTo>
                <a:lnTo>
                  <a:pt x="30966" y="100976"/>
                </a:lnTo>
                <a:lnTo>
                  <a:pt x="30966" y="100525"/>
                </a:lnTo>
                <a:lnTo>
                  <a:pt x="31052" y="100525"/>
                </a:lnTo>
                <a:lnTo>
                  <a:pt x="31009" y="99984"/>
                </a:lnTo>
                <a:lnTo>
                  <a:pt x="31095" y="100435"/>
                </a:lnTo>
                <a:lnTo>
                  <a:pt x="31009" y="100796"/>
                </a:lnTo>
                <a:lnTo>
                  <a:pt x="31310" y="101788"/>
                </a:lnTo>
                <a:lnTo>
                  <a:pt x="32426" y="102148"/>
                </a:lnTo>
                <a:lnTo>
                  <a:pt x="33371" y="98362"/>
                </a:lnTo>
                <a:lnTo>
                  <a:pt x="33414" y="98452"/>
                </a:lnTo>
                <a:lnTo>
                  <a:pt x="33414" y="98091"/>
                </a:lnTo>
                <a:lnTo>
                  <a:pt x="33371" y="97821"/>
                </a:lnTo>
                <a:lnTo>
                  <a:pt x="33500" y="98091"/>
                </a:lnTo>
                <a:lnTo>
                  <a:pt x="33543" y="98091"/>
                </a:lnTo>
                <a:lnTo>
                  <a:pt x="33328" y="99173"/>
                </a:lnTo>
                <a:lnTo>
                  <a:pt x="33500" y="98902"/>
                </a:lnTo>
                <a:lnTo>
                  <a:pt x="33629" y="98001"/>
                </a:lnTo>
                <a:lnTo>
                  <a:pt x="33543" y="98091"/>
                </a:lnTo>
                <a:lnTo>
                  <a:pt x="33543" y="98091"/>
                </a:lnTo>
                <a:lnTo>
                  <a:pt x="34187" y="95116"/>
                </a:lnTo>
                <a:lnTo>
                  <a:pt x="34058" y="93583"/>
                </a:lnTo>
                <a:lnTo>
                  <a:pt x="34273" y="93493"/>
                </a:lnTo>
                <a:lnTo>
                  <a:pt x="34230" y="93583"/>
                </a:lnTo>
                <a:lnTo>
                  <a:pt x="35862" y="91420"/>
                </a:lnTo>
                <a:lnTo>
                  <a:pt x="36034" y="91329"/>
                </a:lnTo>
                <a:lnTo>
                  <a:pt x="36077" y="91149"/>
                </a:lnTo>
                <a:lnTo>
                  <a:pt x="36163" y="91420"/>
                </a:lnTo>
                <a:lnTo>
                  <a:pt x="36464" y="91329"/>
                </a:lnTo>
                <a:lnTo>
                  <a:pt x="36506" y="90879"/>
                </a:lnTo>
                <a:lnTo>
                  <a:pt x="36850" y="90428"/>
                </a:lnTo>
                <a:lnTo>
                  <a:pt x="37408" y="83215"/>
                </a:lnTo>
                <a:lnTo>
                  <a:pt x="37408" y="82133"/>
                </a:lnTo>
                <a:lnTo>
                  <a:pt x="37494" y="82043"/>
                </a:lnTo>
                <a:lnTo>
                  <a:pt x="37580" y="82314"/>
                </a:lnTo>
                <a:lnTo>
                  <a:pt x="37967" y="80691"/>
                </a:lnTo>
                <a:lnTo>
                  <a:pt x="37967" y="80871"/>
                </a:lnTo>
                <a:lnTo>
                  <a:pt x="38869" y="76814"/>
                </a:lnTo>
                <a:lnTo>
                  <a:pt x="38611" y="75281"/>
                </a:lnTo>
                <a:lnTo>
                  <a:pt x="35390" y="72937"/>
                </a:lnTo>
                <a:lnTo>
                  <a:pt x="35304" y="73117"/>
                </a:lnTo>
                <a:lnTo>
                  <a:pt x="35261" y="72757"/>
                </a:lnTo>
                <a:lnTo>
                  <a:pt x="35089" y="73478"/>
                </a:lnTo>
                <a:lnTo>
                  <a:pt x="35089" y="73478"/>
                </a:lnTo>
                <a:lnTo>
                  <a:pt x="35132" y="72847"/>
                </a:lnTo>
                <a:lnTo>
                  <a:pt x="35089" y="72577"/>
                </a:lnTo>
                <a:lnTo>
                  <a:pt x="35089" y="72126"/>
                </a:lnTo>
                <a:lnTo>
                  <a:pt x="33843" y="71224"/>
                </a:lnTo>
                <a:lnTo>
                  <a:pt x="33199" y="72937"/>
                </a:lnTo>
                <a:lnTo>
                  <a:pt x="33328" y="72126"/>
                </a:lnTo>
                <a:lnTo>
                  <a:pt x="32899" y="72396"/>
                </a:lnTo>
                <a:lnTo>
                  <a:pt x="32727" y="71675"/>
                </a:lnTo>
                <a:lnTo>
                  <a:pt x="32598" y="71585"/>
                </a:lnTo>
                <a:lnTo>
                  <a:pt x="32340" y="71946"/>
                </a:lnTo>
                <a:lnTo>
                  <a:pt x="32039" y="71946"/>
                </a:lnTo>
                <a:lnTo>
                  <a:pt x="33113" y="69421"/>
                </a:lnTo>
                <a:lnTo>
                  <a:pt x="32426" y="66446"/>
                </a:lnTo>
                <a:lnTo>
                  <a:pt x="32340" y="66626"/>
                </a:lnTo>
                <a:lnTo>
                  <a:pt x="32254" y="66175"/>
                </a:lnTo>
                <a:lnTo>
                  <a:pt x="32212" y="66265"/>
                </a:lnTo>
                <a:lnTo>
                  <a:pt x="31610" y="65364"/>
                </a:lnTo>
                <a:lnTo>
                  <a:pt x="31524" y="65725"/>
                </a:lnTo>
                <a:lnTo>
                  <a:pt x="31267" y="65093"/>
                </a:lnTo>
                <a:lnTo>
                  <a:pt x="30837" y="65364"/>
                </a:lnTo>
                <a:lnTo>
                  <a:pt x="30494" y="65183"/>
                </a:lnTo>
                <a:lnTo>
                  <a:pt x="30365" y="65544"/>
                </a:lnTo>
                <a:lnTo>
                  <a:pt x="30365" y="65004"/>
                </a:lnTo>
                <a:lnTo>
                  <a:pt x="29935" y="64282"/>
                </a:lnTo>
                <a:lnTo>
                  <a:pt x="29806" y="64733"/>
                </a:lnTo>
                <a:lnTo>
                  <a:pt x="29806" y="64733"/>
                </a:lnTo>
                <a:lnTo>
                  <a:pt x="29849" y="63741"/>
                </a:lnTo>
                <a:lnTo>
                  <a:pt x="29334" y="62839"/>
                </a:lnTo>
                <a:lnTo>
                  <a:pt x="28732" y="62749"/>
                </a:lnTo>
                <a:lnTo>
                  <a:pt x="28904" y="62479"/>
                </a:lnTo>
                <a:lnTo>
                  <a:pt x="28990" y="62208"/>
                </a:lnTo>
                <a:lnTo>
                  <a:pt x="28947" y="61848"/>
                </a:lnTo>
                <a:lnTo>
                  <a:pt x="28732" y="61577"/>
                </a:lnTo>
                <a:lnTo>
                  <a:pt x="28689" y="61668"/>
                </a:lnTo>
                <a:lnTo>
                  <a:pt x="28689" y="61848"/>
                </a:lnTo>
                <a:lnTo>
                  <a:pt x="28518" y="61577"/>
                </a:lnTo>
                <a:lnTo>
                  <a:pt x="28475" y="61668"/>
                </a:lnTo>
                <a:lnTo>
                  <a:pt x="28389" y="61306"/>
                </a:lnTo>
                <a:lnTo>
                  <a:pt x="28303" y="61397"/>
                </a:lnTo>
                <a:lnTo>
                  <a:pt x="28260" y="61037"/>
                </a:lnTo>
                <a:lnTo>
                  <a:pt x="28647" y="60856"/>
                </a:lnTo>
                <a:lnTo>
                  <a:pt x="27745" y="60946"/>
                </a:lnTo>
                <a:lnTo>
                  <a:pt x="27745" y="61037"/>
                </a:lnTo>
                <a:lnTo>
                  <a:pt x="27960" y="61037"/>
                </a:lnTo>
                <a:lnTo>
                  <a:pt x="27315" y="61397"/>
                </a:lnTo>
                <a:lnTo>
                  <a:pt x="27143" y="61216"/>
                </a:lnTo>
                <a:lnTo>
                  <a:pt x="27058" y="60946"/>
                </a:lnTo>
                <a:lnTo>
                  <a:pt x="26242" y="60946"/>
                </a:lnTo>
                <a:lnTo>
                  <a:pt x="26156" y="60405"/>
                </a:lnTo>
                <a:lnTo>
                  <a:pt x="25812" y="60135"/>
                </a:lnTo>
                <a:lnTo>
                  <a:pt x="25683" y="59684"/>
                </a:lnTo>
                <a:lnTo>
                  <a:pt x="25511" y="59684"/>
                </a:lnTo>
                <a:lnTo>
                  <a:pt x="25683" y="60045"/>
                </a:lnTo>
                <a:lnTo>
                  <a:pt x="25082" y="60585"/>
                </a:lnTo>
                <a:lnTo>
                  <a:pt x="24996" y="61037"/>
                </a:lnTo>
                <a:lnTo>
                  <a:pt x="25168" y="61758"/>
                </a:lnTo>
                <a:lnTo>
                  <a:pt x="25039" y="62298"/>
                </a:lnTo>
                <a:lnTo>
                  <a:pt x="24867" y="62028"/>
                </a:lnTo>
                <a:lnTo>
                  <a:pt x="24824" y="61397"/>
                </a:lnTo>
                <a:lnTo>
                  <a:pt x="24953" y="61037"/>
                </a:lnTo>
                <a:lnTo>
                  <a:pt x="24910" y="60585"/>
                </a:lnTo>
                <a:lnTo>
                  <a:pt x="24953" y="60585"/>
                </a:lnTo>
                <a:lnTo>
                  <a:pt x="24867" y="60045"/>
                </a:lnTo>
                <a:lnTo>
                  <a:pt x="25125" y="59774"/>
                </a:lnTo>
                <a:lnTo>
                  <a:pt x="25039" y="59323"/>
                </a:lnTo>
                <a:lnTo>
                  <a:pt x="23922" y="60766"/>
                </a:lnTo>
                <a:lnTo>
                  <a:pt x="23922" y="60585"/>
                </a:lnTo>
                <a:lnTo>
                  <a:pt x="23750" y="60495"/>
                </a:lnTo>
                <a:lnTo>
                  <a:pt x="23407" y="61397"/>
                </a:lnTo>
                <a:lnTo>
                  <a:pt x="23450" y="61306"/>
                </a:lnTo>
                <a:lnTo>
                  <a:pt x="23321" y="62028"/>
                </a:lnTo>
                <a:lnTo>
                  <a:pt x="22935" y="62749"/>
                </a:lnTo>
                <a:lnTo>
                  <a:pt x="22891" y="63381"/>
                </a:lnTo>
                <a:lnTo>
                  <a:pt x="22247" y="62028"/>
                </a:lnTo>
                <a:lnTo>
                  <a:pt x="21861" y="61938"/>
                </a:lnTo>
                <a:lnTo>
                  <a:pt x="21431" y="62479"/>
                </a:lnTo>
                <a:lnTo>
                  <a:pt x="21001" y="62298"/>
                </a:lnTo>
                <a:lnTo>
                  <a:pt x="21001" y="62298"/>
                </a:lnTo>
                <a:lnTo>
                  <a:pt x="21045" y="62479"/>
                </a:lnTo>
                <a:lnTo>
                  <a:pt x="20314" y="60315"/>
                </a:lnTo>
                <a:lnTo>
                  <a:pt x="20401" y="59594"/>
                </a:lnTo>
                <a:lnTo>
                  <a:pt x="20443" y="59684"/>
                </a:lnTo>
                <a:lnTo>
                  <a:pt x="20486" y="59053"/>
                </a:lnTo>
                <a:lnTo>
                  <a:pt x="20486" y="59233"/>
                </a:lnTo>
                <a:lnTo>
                  <a:pt x="20658" y="57070"/>
                </a:lnTo>
                <a:lnTo>
                  <a:pt x="20572" y="56709"/>
                </a:lnTo>
                <a:lnTo>
                  <a:pt x="20401" y="56528"/>
                </a:lnTo>
                <a:lnTo>
                  <a:pt x="20529" y="56618"/>
                </a:lnTo>
                <a:lnTo>
                  <a:pt x="20272" y="56168"/>
                </a:lnTo>
                <a:lnTo>
                  <a:pt x="18596" y="56078"/>
                </a:lnTo>
                <a:lnTo>
                  <a:pt x="18897" y="55356"/>
                </a:lnTo>
                <a:lnTo>
                  <a:pt x="18940" y="53914"/>
                </a:lnTo>
                <a:lnTo>
                  <a:pt x="19069" y="53463"/>
                </a:lnTo>
                <a:lnTo>
                  <a:pt x="19112" y="54004"/>
                </a:lnTo>
                <a:lnTo>
                  <a:pt x="19327" y="53012"/>
                </a:lnTo>
                <a:lnTo>
                  <a:pt x="19241" y="53103"/>
                </a:lnTo>
                <a:lnTo>
                  <a:pt x="19370" y="52832"/>
                </a:lnTo>
                <a:lnTo>
                  <a:pt x="19370" y="52561"/>
                </a:lnTo>
                <a:lnTo>
                  <a:pt x="19541" y="51840"/>
                </a:lnTo>
                <a:lnTo>
                  <a:pt x="19499" y="51119"/>
                </a:lnTo>
                <a:lnTo>
                  <a:pt x="18425" y="51389"/>
                </a:lnTo>
                <a:lnTo>
                  <a:pt x="18038" y="53103"/>
                </a:lnTo>
                <a:lnTo>
                  <a:pt x="17780" y="53463"/>
                </a:lnTo>
                <a:lnTo>
                  <a:pt x="17866" y="53463"/>
                </a:lnTo>
                <a:lnTo>
                  <a:pt x="17823" y="53734"/>
                </a:lnTo>
                <a:lnTo>
                  <a:pt x="16578" y="54004"/>
                </a:lnTo>
                <a:lnTo>
                  <a:pt x="16191" y="53553"/>
                </a:lnTo>
                <a:lnTo>
                  <a:pt x="16191" y="53553"/>
                </a:lnTo>
                <a:lnTo>
                  <a:pt x="16234" y="53643"/>
                </a:lnTo>
                <a:lnTo>
                  <a:pt x="16234" y="53643"/>
                </a:lnTo>
                <a:lnTo>
                  <a:pt x="16105" y="53463"/>
                </a:lnTo>
                <a:lnTo>
                  <a:pt x="16105" y="53463"/>
                </a:lnTo>
                <a:lnTo>
                  <a:pt x="16191" y="53553"/>
                </a:lnTo>
                <a:lnTo>
                  <a:pt x="15719" y="51119"/>
                </a:lnTo>
                <a:lnTo>
                  <a:pt x="15719" y="51299"/>
                </a:lnTo>
                <a:lnTo>
                  <a:pt x="15633" y="50578"/>
                </a:lnTo>
                <a:lnTo>
                  <a:pt x="15719" y="51119"/>
                </a:lnTo>
                <a:lnTo>
                  <a:pt x="16149" y="45980"/>
                </a:lnTo>
                <a:lnTo>
                  <a:pt x="16062" y="45619"/>
                </a:lnTo>
                <a:lnTo>
                  <a:pt x="16277" y="45439"/>
                </a:lnTo>
                <a:lnTo>
                  <a:pt x="16277" y="45259"/>
                </a:lnTo>
                <a:lnTo>
                  <a:pt x="16406" y="45078"/>
                </a:lnTo>
                <a:lnTo>
                  <a:pt x="16363" y="45078"/>
                </a:lnTo>
                <a:lnTo>
                  <a:pt x="16449" y="44988"/>
                </a:lnTo>
                <a:lnTo>
                  <a:pt x="16535" y="44808"/>
                </a:lnTo>
                <a:lnTo>
                  <a:pt x="16664" y="44718"/>
                </a:lnTo>
                <a:lnTo>
                  <a:pt x="16621" y="44538"/>
                </a:lnTo>
                <a:lnTo>
                  <a:pt x="16836" y="44628"/>
                </a:lnTo>
                <a:lnTo>
                  <a:pt x="17308" y="43996"/>
                </a:lnTo>
                <a:lnTo>
                  <a:pt x="17308" y="43817"/>
                </a:lnTo>
                <a:lnTo>
                  <a:pt x="17394" y="43546"/>
                </a:lnTo>
                <a:lnTo>
                  <a:pt x="17394" y="43726"/>
                </a:lnTo>
                <a:lnTo>
                  <a:pt x="17480" y="43726"/>
                </a:lnTo>
                <a:lnTo>
                  <a:pt x="17351" y="43906"/>
                </a:lnTo>
                <a:lnTo>
                  <a:pt x="17780" y="43365"/>
                </a:lnTo>
                <a:lnTo>
                  <a:pt x="18382" y="43726"/>
                </a:lnTo>
                <a:lnTo>
                  <a:pt x="18468" y="43546"/>
                </a:lnTo>
                <a:lnTo>
                  <a:pt x="18683" y="43726"/>
                </a:lnTo>
                <a:lnTo>
                  <a:pt x="18683" y="43996"/>
                </a:lnTo>
                <a:lnTo>
                  <a:pt x="18639" y="43996"/>
                </a:lnTo>
                <a:lnTo>
                  <a:pt x="18983" y="44177"/>
                </a:lnTo>
                <a:lnTo>
                  <a:pt x="19069" y="43817"/>
                </a:lnTo>
                <a:lnTo>
                  <a:pt x="19283" y="44267"/>
                </a:lnTo>
                <a:lnTo>
                  <a:pt x="19370" y="44267"/>
                </a:lnTo>
                <a:lnTo>
                  <a:pt x="19241" y="43817"/>
                </a:lnTo>
                <a:lnTo>
                  <a:pt x="19412" y="43275"/>
                </a:lnTo>
                <a:lnTo>
                  <a:pt x="19412" y="43275"/>
                </a:lnTo>
                <a:lnTo>
                  <a:pt x="19283" y="43455"/>
                </a:lnTo>
                <a:lnTo>
                  <a:pt x="19327" y="43185"/>
                </a:lnTo>
                <a:lnTo>
                  <a:pt x="19026" y="43275"/>
                </a:lnTo>
                <a:lnTo>
                  <a:pt x="19971" y="42734"/>
                </a:lnTo>
                <a:lnTo>
                  <a:pt x="19971" y="42734"/>
                </a:lnTo>
                <a:lnTo>
                  <a:pt x="19928" y="43185"/>
                </a:lnTo>
                <a:lnTo>
                  <a:pt x="20143" y="43005"/>
                </a:lnTo>
                <a:lnTo>
                  <a:pt x="20143" y="43095"/>
                </a:lnTo>
                <a:lnTo>
                  <a:pt x="20357" y="42825"/>
                </a:lnTo>
                <a:lnTo>
                  <a:pt x="20357" y="42825"/>
                </a:lnTo>
                <a:lnTo>
                  <a:pt x="20228" y="43095"/>
                </a:lnTo>
                <a:lnTo>
                  <a:pt x="20529" y="43005"/>
                </a:lnTo>
                <a:lnTo>
                  <a:pt x="20830" y="43095"/>
                </a:lnTo>
                <a:lnTo>
                  <a:pt x="20787" y="43275"/>
                </a:lnTo>
                <a:lnTo>
                  <a:pt x="20852" y="43549"/>
                </a:lnTo>
                <a:lnTo>
                  <a:pt x="20852" y="43549"/>
                </a:lnTo>
                <a:lnTo>
                  <a:pt x="21517" y="43636"/>
                </a:lnTo>
                <a:lnTo>
                  <a:pt x="21732" y="44267"/>
                </a:lnTo>
                <a:lnTo>
                  <a:pt x="21603" y="45439"/>
                </a:lnTo>
                <a:lnTo>
                  <a:pt x="21689" y="45169"/>
                </a:lnTo>
                <a:lnTo>
                  <a:pt x="21775" y="45259"/>
                </a:lnTo>
                <a:lnTo>
                  <a:pt x="21603" y="45619"/>
                </a:lnTo>
                <a:lnTo>
                  <a:pt x="22118" y="47693"/>
                </a:lnTo>
                <a:lnTo>
                  <a:pt x="22204" y="47693"/>
                </a:lnTo>
                <a:lnTo>
                  <a:pt x="22460" y="47065"/>
                </a:lnTo>
                <a:lnTo>
                  <a:pt x="22460" y="47065"/>
                </a:lnTo>
                <a:lnTo>
                  <a:pt x="22426" y="44883"/>
                </a:lnTo>
                <a:lnTo>
                  <a:pt x="22505" y="44718"/>
                </a:lnTo>
                <a:lnTo>
                  <a:pt x="22462" y="42103"/>
                </a:lnTo>
                <a:lnTo>
                  <a:pt x="22548" y="42013"/>
                </a:lnTo>
                <a:lnTo>
                  <a:pt x="22806" y="41111"/>
                </a:lnTo>
                <a:lnTo>
                  <a:pt x="22806" y="41292"/>
                </a:lnTo>
                <a:lnTo>
                  <a:pt x="22848" y="41202"/>
                </a:lnTo>
                <a:lnTo>
                  <a:pt x="22848" y="41111"/>
                </a:lnTo>
                <a:lnTo>
                  <a:pt x="23450" y="40300"/>
                </a:lnTo>
                <a:lnTo>
                  <a:pt x="23450" y="40390"/>
                </a:lnTo>
                <a:lnTo>
                  <a:pt x="24008" y="39579"/>
                </a:lnTo>
                <a:lnTo>
                  <a:pt x="24008" y="39759"/>
                </a:lnTo>
                <a:lnTo>
                  <a:pt x="24266" y="39038"/>
                </a:lnTo>
                <a:lnTo>
                  <a:pt x="24653" y="38858"/>
                </a:lnTo>
                <a:lnTo>
                  <a:pt x="24438" y="38677"/>
                </a:lnTo>
                <a:lnTo>
                  <a:pt x="24609" y="38677"/>
                </a:lnTo>
                <a:lnTo>
                  <a:pt x="24480" y="38317"/>
                </a:lnTo>
                <a:lnTo>
                  <a:pt x="24953" y="38227"/>
                </a:lnTo>
                <a:lnTo>
                  <a:pt x="24996" y="37956"/>
                </a:lnTo>
                <a:lnTo>
                  <a:pt x="24996" y="37956"/>
                </a:lnTo>
                <a:lnTo>
                  <a:pt x="24867" y="38227"/>
                </a:lnTo>
                <a:lnTo>
                  <a:pt x="24653" y="37956"/>
                </a:lnTo>
                <a:lnTo>
                  <a:pt x="24695" y="37685"/>
                </a:lnTo>
                <a:lnTo>
                  <a:pt x="24867" y="37775"/>
                </a:lnTo>
                <a:lnTo>
                  <a:pt x="24910" y="37685"/>
                </a:lnTo>
                <a:lnTo>
                  <a:pt x="24996" y="37775"/>
                </a:lnTo>
                <a:lnTo>
                  <a:pt x="24996" y="37505"/>
                </a:lnTo>
                <a:lnTo>
                  <a:pt x="24953" y="37054"/>
                </a:lnTo>
                <a:lnTo>
                  <a:pt x="24867" y="36964"/>
                </a:lnTo>
                <a:lnTo>
                  <a:pt x="24653" y="36694"/>
                </a:lnTo>
                <a:lnTo>
                  <a:pt x="24824" y="36784"/>
                </a:lnTo>
                <a:lnTo>
                  <a:pt x="24867" y="36964"/>
                </a:lnTo>
                <a:lnTo>
                  <a:pt x="24867" y="36964"/>
                </a:lnTo>
                <a:lnTo>
                  <a:pt x="24824" y="36513"/>
                </a:lnTo>
                <a:lnTo>
                  <a:pt x="24953" y="36513"/>
                </a:lnTo>
                <a:lnTo>
                  <a:pt x="24996" y="36423"/>
                </a:lnTo>
                <a:lnTo>
                  <a:pt x="24781" y="35883"/>
                </a:lnTo>
                <a:lnTo>
                  <a:pt x="24996" y="36333"/>
                </a:lnTo>
                <a:lnTo>
                  <a:pt x="24996" y="35973"/>
                </a:lnTo>
                <a:lnTo>
                  <a:pt x="24738" y="35702"/>
                </a:lnTo>
                <a:lnTo>
                  <a:pt x="24910" y="35252"/>
                </a:lnTo>
                <a:lnTo>
                  <a:pt x="24781" y="35702"/>
                </a:lnTo>
                <a:lnTo>
                  <a:pt x="24867" y="35612"/>
                </a:lnTo>
                <a:lnTo>
                  <a:pt x="24867" y="35792"/>
                </a:lnTo>
                <a:lnTo>
                  <a:pt x="24910" y="35702"/>
                </a:lnTo>
                <a:lnTo>
                  <a:pt x="25039" y="35973"/>
                </a:lnTo>
                <a:lnTo>
                  <a:pt x="24996" y="35521"/>
                </a:lnTo>
                <a:lnTo>
                  <a:pt x="25082" y="35702"/>
                </a:lnTo>
                <a:lnTo>
                  <a:pt x="25125" y="34891"/>
                </a:lnTo>
                <a:lnTo>
                  <a:pt x="25211" y="34800"/>
                </a:lnTo>
                <a:lnTo>
                  <a:pt x="25211" y="34891"/>
                </a:lnTo>
                <a:lnTo>
                  <a:pt x="25253" y="34710"/>
                </a:lnTo>
                <a:lnTo>
                  <a:pt x="25253" y="34800"/>
                </a:lnTo>
                <a:lnTo>
                  <a:pt x="25382" y="34620"/>
                </a:lnTo>
                <a:lnTo>
                  <a:pt x="25382" y="34710"/>
                </a:lnTo>
                <a:lnTo>
                  <a:pt x="25340" y="34800"/>
                </a:lnTo>
                <a:lnTo>
                  <a:pt x="25382" y="34800"/>
                </a:lnTo>
                <a:lnTo>
                  <a:pt x="25211" y="35071"/>
                </a:lnTo>
                <a:lnTo>
                  <a:pt x="25253" y="35071"/>
                </a:lnTo>
                <a:lnTo>
                  <a:pt x="25125" y="35431"/>
                </a:lnTo>
                <a:lnTo>
                  <a:pt x="25253" y="35521"/>
                </a:lnTo>
                <a:lnTo>
                  <a:pt x="25253" y="35702"/>
                </a:lnTo>
                <a:lnTo>
                  <a:pt x="25211" y="35883"/>
                </a:lnTo>
                <a:lnTo>
                  <a:pt x="25211" y="36063"/>
                </a:lnTo>
                <a:lnTo>
                  <a:pt x="25253" y="36063"/>
                </a:lnTo>
                <a:lnTo>
                  <a:pt x="25082" y="36874"/>
                </a:lnTo>
                <a:lnTo>
                  <a:pt x="25511" y="35702"/>
                </a:lnTo>
                <a:lnTo>
                  <a:pt x="25511" y="34710"/>
                </a:lnTo>
                <a:lnTo>
                  <a:pt x="25640" y="35161"/>
                </a:lnTo>
                <a:lnTo>
                  <a:pt x="26113" y="34260"/>
                </a:lnTo>
                <a:lnTo>
                  <a:pt x="26198" y="33899"/>
                </a:lnTo>
                <a:lnTo>
                  <a:pt x="26156" y="33719"/>
                </a:lnTo>
                <a:lnTo>
                  <a:pt x="26284" y="33177"/>
                </a:lnTo>
                <a:lnTo>
                  <a:pt x="26242" y="33629"/>
                </a:lnTo>
                <a:lnTo>
                  <a:pt x="27272" y="32727"/>
                </a:lnTo>
                <a:lnTo>
                  <a:pt x="27315" y="32817"/>
                </a:lnTo>
                <a:lnTo>
                  <a:pt x="27358" y="32727"/>
                </a:lnTo>
                <a:lnTo>
                  <a:pt x="27358" y="32727"/>
                </a:lnTo>
                <a:lnTo>
                  <a:pt x="27315" y="32997"/>
                </a:lnTo>
                <a:lnTo>
                  <a:pt x="27530" y="32817"/>
                </a:lnTo>
                <a:lnTo>
                  <a:pt x="27530" y="32817"/>
                </a:lnTo>
                <a:lnTo>
                  <a:pt x="27487" y="32907"/>
                </a:lnTo>
                <a:lnTo>
                  <a:pt x="27745" y="32817"/>
                </a:lnTo>
                <a:lnTo>
                  <a:pt x="27702" y="32456"/>
                </a:lnTo>
                <a:lnTo>
                  <a:pt x="27616" y="32727"/>
                </a:lnTo>
                <a:lnTo>
                  <a:pt x="27487" y="32276"/>
                </a:lnTo>
                <a:lnTo>
                  <a:pt x="28045" y="30924"/>
                </a:lnTo>
                <a:lnTo>
                  <a:pt x="28088" y="31014"/>
                </a:lnTo>
                <a:lnTo>
                  <a:pt x="28131" y="30833"/>
                </a:lnTo>
                <a:lnTo>
                  <a:pt x="28131" y="30924"/>
                </a:lnTo>
                <a:lnTo>
                  <a:pt x="28174" y="30743"/>
                </a:lnTo>
                <a:lnTo>
                  <a:pt x="28174" y="30924"/>
                </a:lnTo>
                <a:lnTo>
                  <a:pt x="28217" y="30833"/>
                </a:lnTo>
                <a:lnTo>
                  <a:pt x="28561" y="30293"/>
                </a:lnTo>
                <a:lnTo>
                  <a:pt x="28561" y="30383"/>
                </a:lnTo>
                <a:lnTo>
                  <a:pt x="28518" y="30473"/>
                </a:lnTo>
                <a:lnTo>
                  <a:pt x="28604" y="30563"/>
                </a:lnTo>
                <a:lnTo>
                  <a:pt x="28647" y="30293"/>
                </a:lnTo>
                <a:lnTo>
                  <a:pt x="28776" y="30473"/>
                </a:lnTo>
                <a:lnTo>
                  <a:pt x="29033" y="30202"/>
                </a:lnTo>
                <a:lnTo>
                  <a:pt x="29205" y="29662"/>
                </a:lnTo>
                <a:lnTo>
                  <a:pt x="29634" y="29481"/>
                </a:lnTo>
                <a:lnTo>
                  <a:pt x="29592" y="29571"/>
                </a:lnTo>
                <a:lnTo>
                  <a:pt x="30150" y="29030"/>
                </a:lnTo>
                <a:lnTo>
                  <a:pt x="30279" y="29120"/>
                </a:lnTo>
                <a:lnTo>
                  <a:pt x="29978" y="29481"/>
                </a:lnTo>
                <a:lnTo>
                  <a:pt x="30536" y="29481"/>
                </a:lnTo>
                <a:lnTo>
                  <a:pt x="30193" y="29841"/>
                </a:lnTo>
                <a:lnTo>
                  <a:pt x="30193" y="29571"/>
                </a:lnTo>
                <a:lnTo>
                  <a:pt x="30150" y="29571"/>
                </a:lnTo>
                <a:lnTo>
                  <a:pt x="29634" y="30202"/>
                </a:lnTo>
                <a:lnTo>
                  <a:pt x="29634" y="30202"/>
                </a:lnTo>
                <a:lnTo>
                  <a:pt x="29549" y="30293"/>
                </a:lnTo>
                <a:lnTo>
                  <a:pt x="29377" y="31014"/>
                </a:lnTo>
                <a:lnTo>
                  <a:pt x="29505" y="31194"/>
                </a:lnTo>
                <a:lnTo>
                  <a:pt x="30150" y="30293"/>
                </a:lnTo>
                <a:lnTo>
                  <a:pt x="30150" y="30383"/>
                </a:lnTo>
                <a:lnTo>
                  <a:pt x="30193" y="30202"/>
                </a:lnTo>
                <a:lnTo>
                  <a:pt x="31181" y="29662"/>
                </a:lnTo>
                <a:lnTo>
                  <a:pt x="31181" y="29481"/>
                </a:lnTo>
                <a:lnTo>
                  <a:pt x="31181" y="29210"/>
                </a:lnTo>
                <a:lnTo>
                  <a:pt x="31052" y="29030"/>
                </a:lnTo>
                <a:lnTo>
                  <a:pt x="30751" y="29301"/>
                </a:lnTo>
                <a:lnTo>
                  <a:pt x="30794" y="29210"/>
                </a:lnTo>
                <a:lnTo>
                  <a:pt x="30365" y="28941"/>
                </a:lnTo>
                <a:lnTo>
                  <a:pt x="30450" y="28850"/>
                </a:lnTo>
                <a:lnTo>
                  <a:pt x="30236" y="28579"/>
                </a:lnTo>
                <a:lnTo>
                  <a:pt x="30236" y="28039"/>
                </a:lnTo>
                <a:lnTo>
                  <a:pt x="30107" y="27949"/>
                </a:lnTo>
                <a:lnTo>
                  <a:pt x="30407" y="27408"/>
                </a:lnTo>
                <a:lnTo>
                  <a:pt x="30297" y="27330"/>
                </a:lnTo>
                <a:lnTo>
                  <a:pt x="30297" y="27330"/>
                </a:lnTo>
                <a:lnTo>
                  <a:pt x="30150" y="27408"/>
                </a:lnTo>
                <a:lnTo>
                  <a:pt x="29763" y="27137"/>
                </a:lnTo>
                <a:lnTo>
                  <a:pt x="30279" y="27137"/>
                </a:lnTo>
                <a:lnTo>
                  <a:pt x="30579" y="26416"/>
                </a:lnTo>
                <a:lnTo>
                  <a:pt x="29634" y="26416"/>
                </a:lnTo>
                <a:lnTo>
                  <a:pt x="26585" y="29841"/>
                </a:lnTo>
                <a:lnTo>
                  <a:pt x="26585" y="29841"/>
                </a:lnTo>
                <a:lnTo>
                  <a:pt x="28604" y="27408"/>
                </a:lnTo>
                <a:lnTo>
                  <a:pt x="28389" y="26776"/>
                </a:lnTo>
                <a:lnTo>
                  <a:pt x="33586" y="23982"/>
                </a:lnTo>
                <a:lnTo>
                  <a:pt x="33929" y="23351"/>
                </a:lnTo>
                <a:lnTo>
                  <a:pt x="33843" y="23170"/>
                </a:lnTo>
                <a:lnTo>
                  <a:pt x="34015" y="22990"/>
                </a:lnTo>
                <a:lnTo>
                  <a:pt x="34101" y="22449"/>
                </a:lnTo>
                <a:lnTo>
                  <a:pt x="33972" y="22178"/>
                </a:lnTo>
                <a:lnTo>
                  <a:pt x="33629" y="22359"/>
                </a:lnTo>
                <a:lnTo>
                  <a:pt x="33586" y="22268"/>
                </a:lnTo>
                <a:lnTo>
                  <a:pt x="33757" y="21908"/>
                </a:lnTo>
                <a:lnTo>
                  <a:pt x="33543" y="21818"/>
                </a:lnTo>
                <a:lnTo>
                  <a:pt x="32641" y="22539"/>
                </a:lnTo>
                <a:lnTo>
                  <a:pt x="32770" y="22359"/>
                </a:lnTo>
                <a:lnTo>
                  <a:pt x="32684" y="22268"/>
                </a:lnTo>
                <a:lnTo>
                  <a:pt x="33672" y="21637"/>
                </a:lnTo>
                <a:lnTo>
                  <a:pt x="33672" y="21186"/>
                </a:lnTo>
                <a:lnTo>
                  <a:pt x="33500" y="21276"/>
                </a:lnTo>
                <a:lnTo>
                  <a:pt x="33285" y="20916"/>
                </a:lnTo>
                <a:lnTo>
                  <a:pt x="33028" y="21186"/>
                </a:lnTo>
                <a:lnTo>
                  <a:pt x="33242" y="20916"/>
                </a:lnTo>
                <a:lnTo>
                  <a:pt x="33113" y="20826"/>
                </a:lnTo>
                <a:lnTo>
                  <a:pt x="32856" y="21007"/>
                </a:lnTo>
                <a:lnTo>
                  <a:pt x="33028" y="20736"/>
                </a:lnTo>
                <a:lnTo>
                  <a:pt x="33028" y="20375"/>
                </a:lnTo>
                <a:lnTo>
                  <a:pt x="32984" y="20465"/>
                </a:lnTo>
                <a:lnTo>
                  <a:pt x="32941" y="20285"/>
                </a:lnTo>
                <a:lnTo>
                  <a:pt x="32727" y="20195"/>
                </a:lnTo>
                <a:lnTo>
                  <a:pt x="32813" y="20015"/>
                </a:lnTo>
                <a:lnTo>
                  <a:pt x="32684" y="20015"/>
                </a:lnTo>
                <a:lnTo>
                  <a:pt x="32813" y="19924"/>
                </a:lnTo>
                <a:lnTo>
                  <a:pt x="32641" y="19834"/>
                </a:lnTo>
                <a:lnTo>
                  <a:pt x="32727" y="19744"/>
                </a:lnTo>
                <a:lnTo>
                  <a:pt x="32555" y="19564"/>
                </a:lnTo>
                <a:lnTo>
                  <a:pt x="32899" y="19474"/>
                </a:lnTo>
                <a:lnTo>
                  <a:pt x="32641" y="18932"/>
                </a:lnTo>
                <a:lnTo>
                  <a:pt x="32899" y="18662"/>
                </a:lnTo>
                <a:lnTo>
                  <a:pt x="32770" y="18392"/>
                </a:lnTo>
                <a:lnTo>
                  <a:pt x="32512" y="18482"/>
                </a:lnTo>
                <a:lnTo>
                  <a:pt x="32512" y="18482"/>
                </a:lnTo>
                <a:lnTo>
                  <a:pt x="32813" y="18121"/>
                </a:lnTo>
                <a:lnTo>
                  <a:pt x="32469" y="18211"/>
                </a:lnTo>
                <a:lnTo>
                  <a:pt x="32469" y="18211"/>
                </a:lnTo>
                <a:lnTo>
                  <a:pt x="32727" y="18031"/>
                </a:lnTo>
                <a:lnTo>
                  <a:pt x="32641" y="17761"/>
                </a:lnTo>
                <a:lnTo>
                  <a:pt x="32727" y="17670"/>
                </a:lnTo>
                <a:lnTo>
                  <a:pt x="32469" y="17670"/>
                </a:lnTo>
                <a:lnTo>
                  <a:pt x="32641" y="17580"/>
                </a:lnTo>
                <a:lnTo>
                  <a:pt x="32555" y="17309"/>
                </a:lnTo>
                <a:lnTo>
                  <a:pt x="32641" y="17220"/>
                </a:lnTo>
                <a:lnTo>
                  <a:pt x="32598" y="17040"/>
                </a:lnTo>
                <a:lnTo>
                  <a:pt x="32512" y="17040"/>
                </a:lnTo>
                <a:lnTo>
                  <a:pt x="32426" y="16859"/>
                </a:lnTo>
                <a:lnTo>
                  <a:pt x="32426" y="16588"/>
                </a:lnTo>
                <a:lnTo>
                  <a:pt x="32212" y="17400"/>
                </a:lnTo>
                <a:lnTo>
                  <a:pt x="32083" y="17400"/>
                </a:lnTo>
                <a:lnTo>
                  <a:pt x="32039" y="17670"/>
                </a:lnTo>
                <a:lnTo>
                  <a:pt x="31739" y="18121"/>
                </a:lnTo>
                <a:lnTo>
                  <a:pt x="31696" y="17851"/>
                </a:lnTo>
                <a:lnTo>
                  <a:pt x="31138" y="18572"/>
                </a:lnTo>
                <a:lnTo>
                  <a:pt x="31181" y="18211"/>
                </a:lnTo>
                <a:lnTo>
                  <a:pt x="31052" y="18392"/>
                </a:lnTo>
                <a:lnTo>
                  <a:pt x="31009" y="18301"/>
                </a:lnTo>
                <a:lnTo>
                  <a:pt x="30966" y="18301"/>
                </a:lnTo>
                <a:lnTo>
                  <a:pt x="31052" y="17851"/>
                </a:lnTo>
                <a:lnTo>
                  <a:pt x="30536" y="17851"/>
                </a:lnTo>
                <a:lnTo>
                  <a:pt x="30880" y="17400"/>
                </a:lnTo>
                <a:lnTo>
                  <a:pt x="30794" y="17400"/>
                </a:lnTo>
                <a:lnTo>
                  <a:pt x="30880" y="17040"/>
                </a:lnTo>
                <a:lnTo>
                  <a:pt x="30622" y="16859"/>
                </a:lnTo>
                <a:lnTo>
                  <a:pt x="30923" y="16769"/>
                </a:lnTo>
                <a:lnTo>
                  <a:pt x="31138" y="15957"/>
                </a:lnTo>
                <a:lnTo>
                  <a:pt x="31138" y="15957"/>
                </a:lnTo>
                <a:lnTo>
                  <a:pt x="31009" y="16138"/>
                </a:lnTo>
                <a:lnTo>
                  <a:pt x="30536" y="15687"/>
                </a:lnTo>
                <a:lnTo>
                  <a:pt x="30665" y="15507"/>
                </a:lnTo>
                <a:lnTo>
                  <a:pt x="30450" y="15507"/>
                </a:lnTo>
                <a:lnTo>
                  <a:pt x="30236" y="14876"/>
                </a:lnTo>
                <a:lnTo>
                  <a:pt x="29549" y="15056"/>
                </a:lnTo>
                <a:lnTo>
                  <a:pt x="29592" y="14965"/>
                </a:lnTo>
                <a:lnTo>
                  <a:pt x="28947" y="14876"/>
                </a:lnTo>
                <a:lnTo>
                  <a:pt x="28861" y="15597"/>
                </a:lnTo>
                <a:lnTo>
                  <a:pt x="28518" y="16138"/>
                </a:lnTo>
                <a:lnTo>
                  <a:pt x="28689" y="16138"/>
                </a:lnTo>
                <a:lnTo>
                  <a:pt x="28518" y="16769"/>
                </a:lnTo>
                <a:lnTo>
                  <a:pt x="28604" y="16859"/>
                </a:lnTo>
                <a:lnTo>
                  <a:pt x="27960" y="17851"/>
                </a:lnTo>
                <a:lnTo>
                  <a:pt x="28217" y="19203"/>
                </a:lnTo>
                <a:lnTo>
                  <a:pt x="26671" y="21367"/>
                </a:lnTo>
                <a:lnTo>
                  <a:pt x="26757" y="21818"/>
                </a:lnTo>
                <a:lnTo>
                  <a:pt x="26714" y="21818"/>
                </a:lnTo>
                <a:lnTo>
                  <a:pt x="26757" y="22088"/>
                </a:lnTo>
                <a:lnTo>
                  <a:pt x="26585" y="23441"/>
                </a:lnTo>
                <a:lnTo>
                  <a:pt x="26327" y="23801"/>
                </a:lnTo>
                <a:lnTo>
                  <a:pt x="26370" y="24072"/>
                </a:lnTo>
                <a:lnTo>
                  <a:pt x="26242" y="24342"/>
                </a:lnTo>
                <a:lnTo>
                  <a:pt x="26198" y="23982"/>
                </a:lnTo>
                <a:lnTo>
                  <a:pt x="26027" y="24252"/>
                </a:lnTo>
                <a:lnTo>
                  <a:pt x="26027" y="24703"/>
                </a:lnTo>
                <a:lnTo>
                  <a:pt x="25597" y="24432"/>
                </a:lnTo>
                <a:lnTo>
                  <a:pt x="25769" y="23801"/>
                </a:lnTo>
                <a:lnTo>
                  <a:pt x="25468" y="23441"/>
                </a:lnTo>
                <a:lnTo>
                  <a:pt x="25812" y="21457"/>
                </a:lnTo>
                <a:lnTo>
                  <a:pt x="25554" y="20826"/>
                </a:lnTo>
                <a:lnTo>
                  <a:pt x="24953" y="21007"/>
                </a:lnTo>
                <a:lnTo>
                  <a:pt x="24867" y="20465"/>
                </a:lnTo>
                <a:lnTo>
                  <a:pt x="24223" y="19474"/>
                </a:lnTo>
                <a:lnTo>
                  <a:pt x="23192" y="19384"/>
                </a:lnTo>
                <a:lnTo>
                  <a:pt x="23235" y="19293"/>
                </a:lnTo>
                <a:lnTo>
                  <a:pt x="23063" y="19474"/>
                </a:lnTo>
                <a:lnTo>
                  <a:pt x="23364" y="18301"/>
                </a:lnTo>
                <a:lnTo>
                  <a:pt x="23321" y="17851"/>
                </a:lnTo>
                <a:lnTo>
                  <a:pt x="22935" y="18301"/>
                </a:lnTo>
                <a:lnTo>
                  <a:pt x="23063" y="17941"/>
                </a:lnTo>
                <a:lnTo>
                  <a:pt x="22977" y="17670"/>
                </a:lnTo>
                <a:lnTo>
                  <a:pt x="24180" y="15417"/>
                </a:lnTo>
                <a:lnTo>
                  <a:pt x="24180" y="15236"/>
                </a:lnTo>
                <a:lnTo>
                  <a:pt x="24395" y="14876"/>
                </a:lnTo>
                <a:lnTo>
                  <a:pt x="24524" y="15056"/>
                </a:lnTo>
                <a:lnTo>
                  <a:pt x="24524" y="14876"/>
                </a:lnTo>
                <a:lnTo>
                  <a:pt x="24824" y="14695"/>
                </a:lnTo>
                <a:lnTo>
                  <a:pt x="24867" y="14515"/>
                </a:lnTo>
                <a:lnTo>
                  <a:pt x="25253" y="14425"/>
                </a:lnTo>
                <a:lnTo>
                  <a:pt x="25297" y="13974"/>
                </a:lnTo>
                <a:lnTo>
                  <a:pt x="25125" y="13794"/>
                </a:lnTo>
                <a:lnTo>
                  <a:pt x="24953" y="13974"/>
                </a:lnTo>
                <a:lnTo>
                  <a:pt x="25082" y="13794"/>
                </a:lnTo>
                <a:lnTo>
                  <a:pt x="24781" y="13613"/>
                </a:lnTo>
                <a:lnTo>
                  <a:pt x="24738" y="13433"/>
                </a:lnTo>
                <a:lnTo>
                  <a:pt x="25168" y="13703"/>
                </a:lnTo>
                <a:lnTo>
                  <a:pt x="25168" y="13794"/>
                </a:lnTo>
                <a:lnTo>
                  <a:pt x="26971" y="12621"/>
                </a:lnTo>
                <a:lnTo>
                  <a:pt x="25898" y="11990"/>
                </a:lnTo>
                <a:lnTo>
                  <a:pt x="26327" y="12081"/>
                </a:lnTo>
                <a:lnTo>
                  <a:pt x="27015" y="12442"/>
                </a:lnTo>
                <a:lnTo>
                  <a:pt x="27487" y="11990"/>
                </a:lnTo>
                <a:lnTo>
                  <a:pt x="27401" y="11630"/>
                </a:lnTo>
                <a:lnTo>
                  <a:pt x="27787" y="11540"/>
                </a:lnTo>
                <a:lnTo>
                  <a:pt x="27874" y="11810"/>
                </a:lnTo>
                <a:lnTo>
                  <a:pt x="28045" y="11720"/>
                </a:lnTo>
                <a:lnTo>
                  <a:pt x="28174" y="11540"/>
                </a:lnTo>
                <a:lnTo>
                  <a:pt x="27960" y="11269"/>
                </a:lnTo>
                <a:lnTo>
                  <a:pt x="27960" y="11269"/>
                </a:lnTo>
                <a:lnTo>
                  <a:pt x="28174" y="11359"/>
                </a:lnTo>
                <a:lnTo>
                  <a:pt x="28303" y="11720"/>
                </a:lnTo>
                <a:lnTo>
                  <a:pt x="29205" y="10819"/>
                </a:lnTo>
                <a:lnTo>
                  <a:pt x="29162" y="10277"/>
                </a:lnTo>
                <a:lnTo>
                  <a:pt x="29377" y="9736"/>
                </a:lnTo>
                <a:lnTo>
                  <a:pt x="29634" y="9556"/>
                </a:lnTo>
                <a:lnTo>
                  <a:pt x="29377" y="9466"/>
                </a:lnTo>
                <a:lnTo>
                  <a:pt x="29334" y="9286"/>
                </a:lnTo>
                <a:lnTo>
                  <a:pt x="29463" y="9196"/>
                </a:lnTo>
                <a:lnTo>
                  <a:pt x="28647" y="9015"/>
                </a:lnTo>
                <a:lnTo>
                  <a:pt x="28518" y="9466"/>
                </a:lnTo>
                <a:lnTo>
                  <a:pt x="28604" y="9646"/>
                </a:lnTo>
                <a:lnTo>
                  <a:pt x="28475" y="9736"/>
                </a:lnTo>
                <a:lnTo>
                  <a:pt x="28561" y="9827"/>
                </a:lnTo>
                <a:lnTo>
                  <a:pt x="27444" y="11089"/>
                </a:lnTo>
                <a:lnTo>
                  <a:pt x="27358" y="10367"/>
                </a:lnTo>
                <a:lnTo>
                  <a:pt x="27444" y="10187"/>
                </a:lnTo>
                <a:lnTo>
                  <a:pt x="27487" y="10187"/>
                </a:lnTo>
                <a:lnTo>
                  <a:pt x="27659" y="9736"/>
                </a:lnTo>
                <a:lnTo>
                  <a:pt x="27229" y="9736"/>
                </a:lnTo>
                <a:lnTo>
                  <a:pt x="26886" y="10187"/>
                </a:lnTo>
                <a:lnTo>
                  <a:pt x="26886" y="10187"/>
                </a:lnTo>
                <a:lnTo>
                  <a:pt x="26929" y="9466"/>
                </a:lnTo>
                <a:lnTo>
                  <a:pt x="27186" y="9286"/>
                </a:lnTo>
                <a:lnTo>
                  <a:pt x="26929" y="9286"/>
                </a:lnTo>
                <a:lnTo>
                  <a:pt x="27058" y="9196"/>
                </a:lnTo>
                <a:lnTo>
                  <a:pt x="26585" y="9106"/>
                </a:lnTo>
                <a:lnTo>
                  <a:pt x="26929" y="8835"/>
                </a:lnTo>
                <a:lnTo>
                  <a:pt x="26800" y="8835"/>
                </a:lnTo>
                <a:lnTo>
                  <a:pt x="27015" y="8744"/>
                </a:lnTo>
                <a:lnTo>
                  <a:pt x="26929" y="8294"/>
                </a:lnTo>
                <a:lnTo>
                  <a:pt x="27058" y="7933"/>
                </a:lnTo>
                <a:lnTo>
                  <a:pt x="26971" y="7573"/>
                </a:lnTo>
                <a:lnTo>
                  <a:pt x="26843" y="7392"/>
                </a:lnTo>
                <a:close/>
              </a:path>
            </a:pathLst>
          </a:custGeom>
          <a:solidFill>
            <a:srgbClr val="FFFFFF">
              <a:alpha val="1098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30"/>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600"/>
              <a:buFont typeface="Walter Turncoat"/>
              <a:buNone/>
            </a:pPr>
            <a:r>
              <a:rPr b="0" i="0" lang="en" sz="2600" u="none" cap="none" strike="noStrike">
                <a:solidFill>
                  <a:srgbClr val="FFFFFF"/>
                </a:solidFill>
                <a:latin typeface="Walter Turncoat"/>
                <a:ea typeface="Walter Turncoat"/>
                <a:cs typeface="Walter Turncoat"/>
                <a:sym typeface="Walter Turncoat"/>
              </a:rPr>
              <a:t>Real-time Sensor </a:t>
            </a:r>
            <a:r>
              <a:rPr b="0" i="0" lang="en" sz="2600" u="sng" cap="none" strike="noStrike">
                <a:solidFill>
                  <a:schemeClr val="hlink"/>
                </a:solidFill>
                <a:latin typeface="Walter Turncoat"/>
                <a:ea typeface="Walter Turncoat"/>
                <a:cs typeface="Walter Turncoat"/>
                <a:sym typeface="Walter Turncoat"/>
                <a:hlinkClick r:id="rId3"/>
              </a:rPr>
              <a:t>Map</a:t>
            </a:r>
            <a:endParaRPr b="0" i="0" sz="2600" u="none" cap="none" strike="noStrike">
              <a:solidFill>
                <a:srgbClr val="FFFFFF"/>
              </a:solidFill>
              <a:latin typeface="Walter Turncoat"/>
              <a:ea typeface="Walter Turncoat"/>
              <a:cs typeface="Walter Turncoat"/>
              <a:sym typeface="Walter Turncoat"/>
            </a:endParaRPr>
          </a:p>
        </p:txBody>
      </p:sp>
      <p:sp>
        <p:nvSpPr>
          <p:cNvPr id="223" name="Google Shape;223;p30"/>
          <p:cNvSpPr/>
          <p:nvPr/>
        </p:nvSpPr>
        <p:spPr>
          <a:xfrm>
            <a:off x="1905001" y="2393675"/>
            <a:ext cx="1018774" cy="202500"/>
          </a:xfrm>
          <a:prstGeom prst="wedgeRectCallout">
            <a:avLst>
              <a:gd fmla="val -21428" name="adj1"/>
              <a:gd fmla="val 84287" name="adj2"/>
            </a:avLst>
          </a:prstGeom>
          <a:solidFill>
            <a:srgbClr val="000000">
              <a:alpha val="32549"/>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FFFFF"/>
              </a:buClr>
              <a:buSzPts val="800"/>
              <a:buFont typeface="Sniglet"/>
              <a:buNone/>
            </a:pPr>
            <a:r>
              <a:rPr b="0" i="0" lang="en" sz="800" u="none" cap="none" strike="noStrike">
                <a:solidFill>
                  <a:srgbClr val="FFFFFF"/>
                </a:solidFill>
                <a:latin typeface="Sniglet"/>
                <a:ea typeface="Sniglet"/>
                <a:cs typeface="Sniglet"/>
                <a:sym typeface="Sniglet"/>
              </a:rPr>
              <a:t>ClimateViewer #1</a:t>
            </a:r>
            <a:endParaRPr b="0" i="0" sz="800" u="none" cap="none" strike="noStrike">
              <a:solidFill>
                <a:srgbClr val="FFFFFF"/>
              </a:solidFill>
              <a:latin typeface="Sniglet"/>
              <a:ea typeface="Sniglet"/>
              <a:cs typeface="Sniglet"/>
              <a:sym typeface="Sniglet"/>
            </a:endParaRPr>
          </a:p>
        </p:txBody>
      </p:sp>
      <p:sp>
        <p:nvSpPr>
          <p:cNvPr id="224" name="Google Shape;224;p30"/>
          <p:cNvSpPr/>
          <p:nvPr/>
        </p:nvSpPr>
        <p:spPr>
          <a:xfrm>
            <a:off x="4141750" y="281249"/>
            <a:ext cx="788694" cy="805193"/>
          </a:xfrm>
          <a:custGeom>
            <a:rect b="b" l="l" r="r" t="t"/>
            <a:pathLst>
              <a:path extrusionOk="0" h="120000" w="120000">
                <a:moveTo>
                  <a:pt x="88032" y="4754"/>
                </a:moveTo>
                <a:lnTo>
                  <a:pt x="88032" y="4754"/>
                </a:lnTo>
                <a:lnTo>
                  <a:pt x="88032" y="4754"/>
                </a:lnTo>
                <a:close/>
                <a:moveTo>
                  <a:pt x="105773" y="96556"/>
                </a:moveTo>
                <a:lnTo>
                  <a:pt x="105773" y="96556"/>
                </a:lnTo>
                <a:lnTo>
                  <a:pt x="105773" y="96556"/>
                </a:lnTo>
                <a:close/>
                <a:moveTo>
                  <a:pt x="62928" y="0"/>
                </a:moveTo>
                <a:lnTo>
                  <a:pt x="61086" y="165"/>
                </a:lnTo>
                <a:lnTo>
                  <a:pt x="59580" y="328"/>
                </a:lnTo>
                <a:lnTo>
                  <a:pt x="58074" y="656"/>
                </a:lnTo>
                <a:lnTo>
                  <a:pt x="57070" y="983"/>
                </a:lnTo>
                <a:lnTo>
                  <a:pt x="55899" y="820"/>
                </a:lnTo>
                <a:lnTo>
                  <a:pt x="54559" y="820"/>
                </a:lnTo>
                <a:lnTo>
                  <a:pt x="52049" y="983"/>
                </a:lnTo>
                <a:lnTo>
                  <a:pt x="49372" y="1475"/>
                </a:lnTo>
                <a:lnTo>
                  <a:pt x="46693" y="2295"/>
                </a:lnTo>
                <a:lnTo>
                  <a:pt x="44016" y="3442"/>
                </a:lnTo>
                <a:lnTo>
                  <a:pt x="41170" y="4754"/>
                </a:lnTo>
                <a:lnTo>
                  <a:pt x="38493" y="6229"/>
                </a:lnTo>
                <a:lnTo>
                  <a:pt x="35814" y="8033"/>
                </a:lnTo>
                <a:lnTo>
                  <a:pt x="33137" y="9837"/>
                </a:lnTo>
                <a:lnTo>
                  <a:pt x="30460" y="11804"/>
                </a:lnTo>
                <a:lnTo>
                  <a:pt x="27948" y="13934"/>
                </a:lnTo>
                <a:lnTo>
                  <a:pt x="25606" y="15901"/>
                </a:lnTo>
                <a:lnTo>
                  <a:pt x="21255" y="20001"/>
                </a:lnTo>
                <a:lnTo>
                  <a:pt x="17740" y="23935"/>
                </a:lnTo>
                <a:lnTo>
                  <a:pt x="13724" y="29508"/>
                </a:lnTo>
                <a:lnTo>
                  <a:pt x="14226" y="28361"/>
                </a:lnTo>
                <a:lnTo>
                  <a:pt x="14728" y="27212"/>
                </a:lnTo>
                <a:lnTo>
                  <a:pt x="13724" y="28853"/>
                </a:lnTo>
                <a:lnTo>
                  <a:pt x="12551" y="30656"/>
                </a:lnTo>
                <a:lnTo>
                  <a:pt x="12720" y="30983"/>
                </a:lnTo>
                <a:lnTo>
                  <a:pt x="11547" y="32787"/>
                </a:lnTo>
                <a:lnTo>
                  <a:pt x="12551" y="30165"/>
                </a:lnTo>
                <a:lnTo>
                  <a:pt x="10878" y="33115"/>
                </a:lnTo>
                <a:lnTo>
                  <a:pt x="9205" y="36229"/>
                </a:lnTo>
                <a:lnTo>
                  <a:pt x="7866" y="39508"/>
                </a:lnTo>
                <a:lnTo>
                  <a:pt x="6526" y="42786"/>
                </a:lnTo>
                <a:lnTo>
                  <a:pt x="4351" y="49507"/>
                </a:lnTo>
                <a:lnTo>
                  <a:pt x="2343" y="55900"/>
                </a:lnTo>
                <a:lnTo>
                  <a:pt x="2677" y="56065"/>
                </a:lnTo>
                <a:lnTo>
                  <a:pt x="2845" y="56394"/>
                </a:lnTo>
                <a:lnTo>
                  <a:pt x="2845" y="56720"/>
                </a:lnTo>
                <a:lnTo>
                  <a:pt x="2677" y="57212"/>
                </a:lnTo>
                <a:lnTo>
                  <a:pt x="2175" y="58032"/>
                </a:lnTo>
                <a:lnTo>
                  <a:pt x="1841" y="58361"/>
                </a:lnTo>
                <a:lnTo>
                  <a:pt x="1841" y="58688"/>
                </a:lnTo>
                <a:lnTo>
                  <a:pt x="1841" y="60820"/>
                </a:lnTo>
                <a:lnTo>
                  <a:pt x="1506" y="62787"/>
                </a:lnTo>
                <a:lnTo>
                  <a:pt x="1170" y="64917"/>
                </a:lnTo>
                <a:lnTo>
                  <a:pt x="837" y="67539"/>
                </a:lnTo>
                <a:lnTo>
                  <a:pt x="502" y="66556"/>
                </a:lnTo>
                <a:lnTo>
                  <a:pt x="166" y="69180"/>
                </a:lnTo>
                <a:lnTo>
                  <a:pt x="0" y="72131"/>
                </a:lnTo>
                <a:lnTo>
                  <a:pt x="166" y="75245"/>
                </a:lnTo>
                <a:lnTo>
                  <a:pt x="502" y="76556"/>
                </a:lnTo>
                <a:lnTo>
                  <a:pt x="837" y="77540"/>
                </a:lnTo>
                <a:lnTo>
                  <a:pt x="1004" y="79344"/>
                </a:lnTo>
                <a:lnTo>
                  <a:pt x="1339" y="81311"/>
                </a:lnTo>
                <a:lnTo>
                  <a:pt x="2175" y="85082"/>
                </a:lnTo>
                <a:lnTo>
                  <a:pt x="3514" y="88688"/>
                </a:lnTo>
                <a:lnTo>
                  <a:pt x="5187" y="92293"/>
                </a:lnTo>
                <a:lnTo>
                  <a:pt x="7197" y="95737"/>
                </a:lnTo>
                <a:lnTo>
                  <a:pt x="9372" y="99015"/>
                </a:lnTo>
                <a:lnTo>
                  <a:pt x="11882" y="101965"/>
                </a:lnTo>
                <a:lnTo>
                  <a:pt x="14393" y="104753"/>
                </a:lnTo>
                <a:lnTo>
                  <a:pt x="16065" y="106228"/>
                </a:lnTo>
                <a:lnTo>
                  <a:pt x="17740" y="107703"/>
                </a:lnTo>
                <a:lnTo>
                  <a:pt x="19582" y="109179"/>
                </a:lnTo>
                <a:lnTo>
                  <a:pt x="21421" y="110491"/>
                </a:lnTo>
                <a:lnTo>
                  <a:pt x="25438" y="112786"/>
                </a:lnTo>
                <a:lnTo>
                  <a:pt x="29456" y="114917"/>
                </a:lnTo>
                <a:lnTo>
                  <a:pt x="33806" y="116720"/>
                </a:lnTo>
                <a:lnTo>
                  <a:pt x="38158" y="118031"/>
                </a:lnTo>
                <a:lnTo>
                  <a:pt x="42677" y="119179"/>
                </a:lnTo>
                <a:lnTo>
                  <a:pt x="47195" y="119998"/>
                </a:lnTo>
                <a:lnTo>
                  <a:pt x="49372" y="119998"/>
                </a:lnTo>
                <a:lnTo>
                  <a:pt x="53555" y="119671"/>
                </a:lnTo>
                <a:lnTo>
                  <a:pt x="58744" y="119343"/>
                </a:lnTo>
                <a:lnTo>
                  <a:pt x="64769" y="118688"/>
                </a:lnTo>
                <a:lnTo>
                  <a:pt x="70627" y="118031"/>
                </a:lnTo>
                <a:lnTo>
                  <a:pt x="75814" y="117212"/>
                </a:lnTo>
                <a:lnTo>
                  <a:pt x="79664" y="116392"/>
                </a:lnTo>
                <a:lnTo>
                  <a:pt x="80835" y="116064"/>
                </a:lnTo>
                <a:lnTo>
                  <a:pt x="81506" y="115572"/>
                </a:lnTo>
                <a:lnTo>
                  <a:pt x="84016" y="114588"/>
                </a:lnTo>
                <a:lnTo>
                  <a:pt x="85187" y="113933"/>
                </a:lnTo>
                <a:lnTo>
                  <a:pt x="86358" y="113278"/>
                </a:lnTo>
                <a:lnTo>
                  <a:pt x="85020" y="113770"/>
                </a:lnTo>
                <a:lnTo>
                  <a:pt x="91380" y="109344"/>
                </a:lnTo>
                <a:lnTo>
                  <a:pt x="94559" y="106883"/>
                </a:lnTo>
                <a:lnTo>
                  <a:pt x="97738" y="104098"/>
                </a:lnTo>
                <a:lnTo>
                  <a:pt x="97738" y="104098"/>
                </a:lnTo>
                <a:lnTo>
                  <a:pt x="97236" y="104916"/>
                </a:lnTo>
                <a:lnTo>
                  <a:pt x="96401" y="105573"/>
                </a:lnTo>
                <a:lnTo>
                  <a:pt x="98241" y="104261"/>
                </a:lnTo>
                <a:lnTo>
                  <a:pt x="99915" y="102622"/>
                </a:lnTo>
                <a:lnTo>
                  <a:pt x="101255" y="101474"/>
                </a:lnTo>
                <a:lnTo>
                  <a:pt x="101421" y="101147"/>
                </a:lnTo>
                <a:lnTo>
                  <a:pt x="101255" y="101147"/>
                </a:lnTo>
                <a:lnTo>
                  <a:pt x="102761" y="99998"/>
                </a:lnTo>
                <a:lnTo>
                  <a:pt x="104098" y="98523"/>
                </a:lnTo>
                <a:lnTo>
                  <a:pt x="105271" y="96884"/>
                </a:lnTo>
                <a:lnTo>
                  <a:pt x="106275" y="95409"/>
                </a:lnTo>
                <a:lnTo>
                  <a:pt x="105940" y="95572"/>
                </a:lnTo>
                <a:lnTo>
                  <a:pt x="105773" y="95572"/>
                </a:lnTo>
                <a:lnTo>
                  <a:pt x="106107" y="94917"/>
                </a:lnTo>
                <a:lnTo>
                  <a:pt x="104936" y="96556"/>
                </a:lnTo>
                <a:lnTo>
                  <a:pt x="105605" y="95737"/>
                </a:lnTo>
                <a:lnTo>
                  <a:pt x="105438" y="96229"/>
                </a:lnTo>
                <a:lnTo>
                  <a:pt x="104434" y="97376"/>
                </a:lnTo>
                <a:lnTo>
                  <a:pt x="104769" y="96721"/>
                </a:lnTo>
                <a:lnTo>
                  <a:pt x="104769" y="96721"/>
                </a:lnTo>
                <a:lnTo>
                  <a:pt x="104098" y="97376"/>
                </a:lnTo>
                <a:lnTo>
                  <a:pt x="106107" y="94425"/>
                </a:lnTo>
                <a:lnTo>
                  <a:pt x="106944" y="92950"/>
                </a:lnTo>
                <a:lnTo>
                  <a:pt x="106944" y="92622"/>
                </a:lnTo>
                <a:lnTo>
                  <a:pt x="106777" y="92785"/>
                </a:lnTo>
                <a:lnTo>
                  <a:pt x="106777" y="92785"/>
                </a:lnTo>
                <a:lnTo>
                  <a:pt x="107446" y="91967"/>
                </a:lnTo>
                <a:lnTo>
                  <a:pt x="108284" y="91146"/>
                </a:lnTo>
                <a:lnTo>
                  <a:pt x="109790" y="89508"/>
                </a:lnTo>
                <a:lnTo>
                  <a:pt x="109119" y="91146"/>
                </a:lnTo>
                <a:lnTo>
                  <a:pt x="107948" y="93113"/>
                </a:lnTo>
                <a:lnTo>
                  <a:pt x="105773" y="96556"/>
                </a:lnTo>
                <a:lnTo>
                  <a:pt x="107111" y="94754"/>
                </a:lnTo>
                <a:lnTo>
                  <a:pt x="108115" y="93277"/>
                </a:lnTo>
                <a:lnTo>
                  <a:pt x="109956" y="90000"/>
                </a:lnTo>
                <a:lnTo>
                  <a:pt x="109790" y="90163"/>
                </a:lnTo>
                <a:lnTo>
                  <a:pt x="109790" y="89834"/>
                </a:lnTo>
                <a:lnTo>
                  <a:pt x="110292" y="88688"/>
                </a:lnTo>
                <a:lnTo>
                  <a:pt x="111296" y="86884"/>
                </a:lnTo>
                <a:lnTo>
                  <a:pt x="109119" y="89671"/>
                </a:lnTo>
                <a:lnTo>
                  <a:pt x="109288" y="88688"/>
                </a:lnTo>
                <a:lnTo>
                  <a:pt x="109454" y="87541"/>
                </a:lnTo>
                <a:lnTo>
                  <a:pt x="110292" y="85082"/>
                </a:lnTo>
                <a:lnTo>
                  <a:pt x="111463" y="82294"/>
                </a:lnTo>
                <a:lnTo>
                  <a:pt x="112969" y="79179"/>
                </a:lnTo>
                <a:lnTo>
                  <a:pt x="115981" y="73277"/>
                </a:lnTo>
                <a:lnTo>
                  <a:pt x="117321" y="70655"/>
                </a:lnTo>
                <a:lnTo>
                  <a:pt x="118325" y="68360"/>
                </a:lnTo>
                <a:lnTo>
                  <a:pt x="118158" y="68688"/>
                </a:lnTo>
                <a:lnTo>
                  <a:pt x="118325" y="67868"/>
                </a:lnTo>
                <a:lnTo>
                  <a:pt x="118492" y="67705"/>
                </a:lnTo>
                <a:lnTo>
                  <a:pt x="118492" y="67868"/>
                </a:lnTo>
                <a:lnTo>
                  <a:pt x="118660" y="67048"/>
                </a:lnTo>
                <a:lnTo>
                  <a:pt x="118492" y="67539"/>
                </a:lnTo>
                <a:lnTo>
                  <a:pt x="118827" y="66393"/>
                </a:lnTo>
                <a:lnTo>
                  <a:pt x="119162" y="64754"/>
                </a:lnTo>
                <a:lnTo>
                  <a:pt x="119329" y="63279"/>
                </a:lnTo>
                <a:lnTo>
                  <a:pt x="119496" y="63442"/>
                </a:lnTo>
                <a:lnTo>
                  <a:pt x="119664" y="63442"/>
                </a:lnTo>
                <a:lnTo>
                  <a:pt x="119831" y="62458"/>
                </a:lnTo>
                <a:lnTo>
                  <a:pt x="119831" y="60491"/>
                </a:lnTo>
                <a:lnTo>
                  <a:pt x="119998" y="53933"/>
                </a:lnTo>
                <a:lnTo>
                  <a:pt x="119998" y="49507"/>
                </a:lnTo>
                <a:lnTo>
                  <a:pt x="119831" y="48197"/>
                </a:lnTo>
                <a:lnTo>
                  <a:pt x="119831" y="47868"/>
                </a:lnTo>
                <a:lnTo>
                  <a:pt x="119664" y="47868"/>
                </a:lnTo>
                <a:lnTo>
                  <a:pt x="118994" y="46556"/>
                </a:lnTo>
                <a:lnTo>
                  <a:pt x="118492" y="44589"/>
                </a:lnTo>
                <a:lnTo>
                  <a:pt x="117989" y="42622"/>
                </a:lnTo>
                <a:lnTo>
                  <a:pt x="117823" y="40984"/>
                </a:lnTo>
                <a:lnTo>
                  <a:pt x="117656" y="41147"/>
                </a:lnTo>
                <a:lnTo>
                  <a:pt x="117656" y="40819"/>
                </a:lnTo>
                <a:lnTo>
                  <a:pt x="116985" y="39835"/>
                </a:lnTo>
                <a:lnTo>
                  <a:pt x="116317" y="38851"/>
                </a:lnTo>
                <a:lnTo>
                  <a:pt x="114475" y="36721"/>
                </a:lnTo>
                <a:lnTo>
                  <a:pt x="112802" y="34591"/>
                </a:lnTo>
                <a:lnTo>
                  <a:pt x="112133" y="33607"/>
                </a:lnTo>
                <a:lnTo>
                  <a:pt x="111798" y="32623"/>
                </a:lnTo>
                <a:lnTo>
                  <a:pt x="111965" y="32950"/>
                </a:lnTo>
                <a:lnTo>
                  <a:pt x="112300" y="33115"/>
                </a:lnTo>
                <a:lnTo>
                  <a:pt x="112300" y="33115"/>
                </a:lnTo>
                <a:lnTo>
                  <a:pt x="112133" y="32787"/>
                </a:lnTo>
                <a:lnTo>
                  <a:pt x="111629" y="32132"/>
                </a:lnTo>
                <a:lnTo>
                  <a:pt x="109956" y="30328"/>
                </a:lnTo>
                <a:lnTo>
                  <a:pt x="108284" y="28688"/>
                </a:lnTo>
                <a:lnTo>
                  <a:pt x="108284" y="29016"/>
                </a:lnTo>
                <a:lnTo>
                  <a:pt x="108284" y="29344"/>
                </a:lnTo>
                <a:lnTo>
                  <a:pt x="106609" y="27704"/>
                </a:lnTo>
                <a:lnTo>
                  <a:pt x="107111" y="28361"/>
                </a:lnTo>
                <a:lnTo>
                  <a:pt x="105605" y="26720"/>
                </a:lnTo>
                <a:lnTo>
                  <a:pt x="104769" y="25902"/>
                </a:lnTo>
                <a:lnTo>
                  <a:pt x="105103" y="25902"/>
                </a:lnTo>
                <a:lnTo>
                  <a:pt x="106275" y="26886"/>
                </a:lnTo>
                <a:lnTo>
                  <a:pt x="106275" y="26886"/>
                </a:lnTo>
                <a:lnTo>
                  <a:pt x="102259" y="23278"/>
                </a:lnTo>
                <a:lnTo>
                  <a:pt x="103094" y="24098"/>
                </a:lnTo>
                <a:lnTo>
                  <a:pt x="100919" y="22623"/>
                </a:lnTo>
                <a:lnTo>
                  <a:pt x="98911" y="21639"/>
                </a:lnTo>
                <a:lnTo>
                  <a:pt x="100417" y="22786"/>
                </a:lnTo>
                <a:lnTo>
                  <a:pt x="101923" y="23935"/>
                </a:lnTo>
                <a:lnTo>
                  <a:pt x="104601" y="26557"/>
                </a:lnTo>
                <a:lnTo>
                  <a:pt x="107111" y="28853"/>
                </a:lnTo>
                <a:lnTo>
                  <a:pt x="108617" y="30000"/>
                </a:lnTo>
                <a:lnTo>
                  <a:pt x="110123" y="31148"/>
                </a:lnTo>
                <a:lnTo>
                  <a:pt x="110123" y="31148"/>
                </a:lnTo>
                <a:lnTo>
                  <a:pt x="108952" y="30491"/>
                </a:lnTo>
                <a:lnTo>
                  <a:pt x="107613" y="29508"/>
                </a:lnTo>
                <a:lnTo>
                  <a:pt x="107781" y="30000"/>
                </a:lnTo>
                <a:lnTo>
                  <a:pt x="108115" y="30656"/>
                </a:lnTo>
                <a:lnTo>
                  <a:pt x="109956" y="33279"/>
                </a:lnTo>
                <a:lnTo>
                  <a:pt x="112300" y="36393"/>
                </a:lnTo>
                <a:lnTo>
                  <a:pt x="112133" y="36393"/>
                </a:lnTo>
                <a:lnTo>
                  <a:pt x="112467" y="36558"/>
                </a:lnTo>
                <a:lnTo>
                  <a:pt x="112635" y="37049"/>
                </a:lnTo>
                <a:lnTo>
                  <a:pt x="112969" y="37541"/>
                </a:lnTo>
                <a:lnTo>
                  <a:pt x="113137" y="37705"/>
                </a:lnTo>
                <a:lnTo>
                  <a:pt x="112802" y="37049"/>
                </a:lnTo>
                <a:lnTo>
                  <a:pt x="112802" y="37049"/>
                </a:lnTo>
                <a:lnTo>
                  <a:pt x="113973" y="38525"/>
                </a:lnTo>
                <a:lnTo>
                  <a:pt x="114810" y="39343"/>
                </a:lnTo>
                <a:lnTo>
                  <a:pt x="115146" y="39672"/>
                </a:lnTo>
                <a:lnTo>
                  <a:pt x="115312" y="39672"/>
                </a:lnTo>
                <a:lnTo>
                  <a:pt x="115312" y="39343"/>
                </a:lnTo>
                <a:lnTo>
                  <a:pt x="115146" y="38851"/>
                </a:lnTo>
                <a:lnTo>
                  <a:pt x="115814" y="40327"/>
                </a:lnTo>
                <a:lnTo>
                  <a:pt x="116317" y="41802"/>
                </a:lnTo>
                <a:lnTo>
                  <a:pt x="117487" y="45081"/>
                </a:lnTo>
                <a:lnTo>
                  <a:pt x="118325" y="48360"/>
                </a:lnTo>
                <a:lnTo>
                  <a:pt x="118660" y="49507"/>
                </a:lnTo>
                <a:lnTo>
                  <a:pt x="118827" y="50164"/>
                </a:lnTo>
                <a:lnTo>
                  <a:pt x="118660" y="50327"/>
                </a:lnTo>
                <a:lnTo>
                  <a:pt x="118325" y="49836"/>
                </a:lnTo>
                <a:lnTo>
                  <a:pt x="118325" y="50819"/>
                </a:lnTo>
                <a:lnTo>
                  <a:pt x="118492" y="51966"/>
                </a:lnTo>
                <a:lnTo>
                  <a:pt x="118660" y="51966"/>
                </a:lnTo>
                <a:lnTo>
                  <a:pt x="118660" y="52294"/>
                </a:lnTo>
                <a:lnTo>
                  <a:pt x="118660" y="53115"/>
                </a:lnTo>
                <a:lnTo>
                  <a:pt x="118325" y="52786"/>
                </a:lnTo>
                <a:lnTo>
                  <a:pt x="118158" y="52458"/>
                </a:lnTo>
                <a:lnTo>
                  <a:pt x="118158" y="52294"/>
                </a:lnTo>
                <a:lnTo>
                  <a:pt x="118325" y="51966"/>
                </a:lnTo>
                <a:lnTo>
                  <a:pt x="117989" y="49836"/>
                </a:lnTo>
                <a:lnTo>
                  <a:pt x="117487" y="47540"/>
                </a:lnTo>
                <a:lnTo>
                  <a:pt x="118158" y="52623"/>
                </a:lnTo>
                <a:lnTo>
                  <a:pt x="118325" y="55245"/>
                </a:lnTo>
                <a:lnTo>
                  <a:pt x="118325" y="57869"/>
                </a:lnTo>
                <a:lnTo>
                  <a:pt x="118158" y="60328"/>
                </a:lnTo>
                <a:lnTo>
                  <a:pt x="117823" y="62950"/>
                </a:lnTo>
                <a:lnTo>
                  <a:pt x="117321" y="65246"/>
                </a:lnTo>
                <a:lnTo>
                  <a:pt x="116483" y="67705"/>
                </a:lnTo>
                <a:lnTo>
                  <a:pt x="116819" y="67048"/>
                </a:lnTo>
                <a:lnTo>
                  <a:pt x="116985" y="67048"/>
                </a:lnTo>
                <a:lnTo>
                  <a:pt x="116819" y="68196"/>
                </a:lnTo>
                <a:lnTo>
                  <a:pt x="116317" y="69835"/>
                </a:lnTo>
                <a:lnTo>
                  <a:pt x="116150" y="70327"/>
                </a:lnTo>
                <a:lnTo>
                  <a:pt x="115814" y="70655"/>
                </a:lnTo>
                <a:lnTo>
                  <a:pt x="115814" y="70492"/>
                </a:lnTo>
                <a:lnTo>
                  <a:pt x="115479" y="71475"/>
                </a:lnTo>
                <a:lnTo>
                  <a:pt x="114308" y="74753"/>
                </a:lnTo>
                <a:lnTo>
                  <a:pt x="112969" y="78687"/>
                </a:lnTo>
                <a:lnTo>
                  <a:pt x="111296" y="82131"/>
                </a:lnTo>
                <a:lnTo>
                  <a:pt x="109454" y="85245"/>
                </a:lnTo>
                <a:lnTo>
                  <a:pt x="107613" y="88524"/>
                </a:lnTo>
                <a:lnTo>
                  <a:pt x="105438" y="91638"/>
                </a:lnTo>
                <a:lnTo>
                  <a:pt x="103263" y="94589"/>
                </a:lnTo>
                <a:lnTo>
                  <a:pt x="100919" y="97376"/>
                </a:lnTo>
                <a:lnTo>
                  <a:pt x="98241" y="100163"/>
                </a:lnTo>
                <a:lnTo>
                  <a:pt x="95563" y="102786"/>
                </a:lnTo>
                <a:lnTo>
                  <a:pt x="92551" y="104916"/>
                </a:lnTo>
                <a:lnTo>
                  <a:pt x="86860" y="108524"/>
                </a:lnTo>
                <a:lnTo>
                  <a:pt x="78995" y="113441"/>
                </a:lnTo>
                <a:lnTo>
                  <a:pt x="79162" y="113278"/>
                </a:lnTo>
                <a:lnTo>
                  <a:pt x="79329" y="113113"/>
                </a:lnTo>
                <a:lnTo>
                  <a:pt x="80000" y="112621"/>
                </a:lnTo>
                <a:lnTo>
                  <a:pt x="81004" y="112129"/>
                </a:lnTo>
                <a:lnTo>
                  <a:pt x="77823" y="113605"/>
                </a:lnTo>
                <a:lnTo>
                  <a:pt x="76485" y="114262"/>
                </a:lnTo>
                <a:lnTo>
                  <a:pt x="76150" y="114262"/>
                </a:lnTo>
                <a:lnTo>
                  <a:pt x="76485" y="114096"/>
                </a:lnTo>
                <a:lnTo>
                  <a:pt x="73806" y="114753"/>
                </a:lnTo>
                <a:lnTo>
                  <a:pt x="70961" y="115245"/>
                </a:lnTo>
                <a:lnTo>
                  <a:pt x="68117" y="115572"/>
                </a:lnTo>
                <a:lnTo>
                  <a:pt x="65271" y="115900"/>
                </a:lnTo>
                <a:lnTo>
                  <a:pt x="59580" y="116392"/>
                </a:lnTo>
                <a:lnTo>
                  <a:pt x="57070" y="116720"/>
                </a:lnTo>
                <a:lnTo>
                  <a:pt x="54559" y="117047"/>
                </a:lnTo>
                <a:lnTo>
                  <a:pt x="53388" y="117047"/>
                </a:lnTo>
                <a:lnTo>
                  <a:pt x="52049" y="116884"/>
                </a:lnTo>
                <a:lnTo>
                  <a:pt x="49372" y="116229"/>
                </a:lnTo>
                <a:lnTo>
                  <a:pt x="46862" y="115572"/>
                </a:lnTo>
                <a:lnTo>
                  <a:pt x="45689" y="115408"/>
                </a:lnTo>
                <a:lnTo>
                  <a:pt x="44518" y="115408"/>
                </a:lnTo>
                <a:lnTo>
                  <a:pt x="45355" y="116392"/>
                </a:lnTo>
                <a:lnTo>
                  <a:pt x="45187" y="116555"/>
                </a:lnTo>
                <a:lnTo>
                  <a:pt x="44685" y="116392"/>
                </a:lnTo>
                <a:lnTo>
                  <a:pt x="43179" y="116064"/>
                </a:lnTo>
                <a:lnTo>
                  <a:pt x="42175" y="115572"/>
                </a:lnTo>
                <a:lnTo>
                  <a:pt x="43012" y="115408"/>
                </a:lnTo>
                <a:lnTo>
                  <a:pt x="43849" y="115737"/>
                </a:lnTo>
                <a:lnTo>
                  <a:pt x="44016" y="115408"/>
                </a:lnTo>
                <a:lnTo>
                  <a:pt x="44016" y="115245"/>
                </a:lnTo>
                <a:lnTo>
                  <a:pt x="43849" y="115080"/>
                </a:lnTo>
                <a:lnTo>
                  <a:pt x="43514" y="114917"/>
                </a:lnTo>
                <a:lnTo>
                  <a:pt x="42845" y="115080"/>
                </a:lnTo>
                <a:lnTo>
                  <a:pt x="42008" y="115245"/>
                </a:lnTo>
                <a:lnTo>
                  <a:pt x="40835" y="115408"/>
                </a:lnTo>
                <a:lnTo>
                  <a:pt x="41672" y="115080"/>
                </a:lnTo>
                <a:lnTo>
                  <a:pt x="39162" y="114588"/>
                </a:lnTo>
                <a:lnTo>
                  <a:pt x="37154" y="114096"/>
                </a:lnTo>
                <a:lnTo>
                  <a:pt x="35481" y="113441"/>
                </a:lnTo>
                <a:lnTo>
                  <a:pt x="33806" y="112621"/>
                </a:lnTo>
                <a:lnTo>
                  <a:pt x="33806" y="112621"/>
                </a:lnTo>
                <a:lnTo>
                  <a:pt x="34979" y="112950"/>
                </a:lnTo>
                <a:lnTo>
                  <a:pt x="33975" y="112458"/>
                </a:lnTo>
                <a:lnTo>
                  <a:pt x="33639" y="112621"/>
                </a:lnTo>
                <a:lnTo>
                  <a:pt x="33975" y="112786"/>
                </a:lnTo>
                <a:lnTo>
                  <a:pt x="32802" y="112786"/>
                </a:lnTo>
                <a:lnTo>
                  <a:pt x="31631" y="112458"/>
                </a:lnTo>
                <a:lnTo>
                  <a:pt x="30627" y="112129"/>
                </a:lnTo>
                <a:lnTo>
                  <a:pt x="29623" y="111474"/>
                </a:lnTo>
                <a:lnTo>
                  <a:pt x="30125" y="111311"/>
                </a:lnTo>
                <a:lnTo>
                  <a:pt x="30627" y="111474"/>
                </a:lnTo>
                <a:lnTo>
                  <a:pt x="30627" y="111474"/>
                </a:lnTo>
                <a:lnTo>
                  <a:pt x="26944" y="109836"/>
                </a:lnTo>
                <a:lnTo>
                  <a:pt x="25940" y="109179"/>
                </a:lnTo>
                <a:lnTo>
                  <a:pt x="26109" y="109344"/>
                </a:lnTo>
                <a:lnTo>
                  <a:pt x="24434" y="108687"/>
                </a:lnTo>
                <a:lnTo>
                  <a:pt x="22928" y="107868"/>
                </a:lnTo>
                <a:lnTo>
                  <a:pt x="21923" y="107212"/>
                </a:lnTo>
                <a:lnTo>
                  <a:pt x="21757" y="106883"/>
                </a:lnTo>
                <a:lnTo>
                  <a:pt x="21590" y="106556"/>
                </a:lnTo>
                <a:lnTo>
                  <a:pt x="20753" y="105900"/>
                </a:lnTo>
                <a:lnTo>
                  <a:pt x="19748" y="105081"/>
                </a:lnTo>
                <a:lnTo>
                  <a:pt x="17573" y="102949"/>
                </a:lnTo>
                <a:lnTo>
                  <a:pt x="17573" y="102949"/>
                </a:lnTo>
                <a:lnTo>
                  <a:pt x="18744" y="103441"/>
                </a:lnTo>
                <a:lnTo>
                  <a:pt x="16736" y="101802"/>
                </a:lnTo>
                <a:lnTo>
                  <a:pt x="14559" y="99998"/>
                </a:lnTo>
                <a:lnTo>
                  <a:pt x="13388" y="98851"/>
                </a:lnTo>
                <a:lnTo>
                  <a:pt x="12384" y="97539"/>
                </a:lnTo>
                <a:lnTo>
                  <a:pt x="11045" y="95737"/>
                </a:lnTo>
                <a:lnTo>
                  <a:pt x="11380" y="96229"/>
                </a:lnTo>
                <a:lnTo>
                  <a:pt x="10711" y="95409"/>
                </a:lnTo>
                <a:lnTo>
                  <a:pt x="9707" y="94260"/>
                </a:lnTo>
                <a:lnTo>
                  <a:pt x="9372" y="93769"/>
                </a:lnTo>
                <a:lnTo>
                  <a:pt x="9037" y="93605"/>
                </a:lnTo>
                <a:lnTo>
                  <a:pt x="9539" y="94917"/>
                </a:lnTo>
                <a:lnTo>
                  <a:pt x="10376" y="96064"/>
                </a:lnTo>
                <a:lnTo>
                  <a:pt x="11213" y="97213"/>
                </a:lnTo>
                <a:lnTo>
                  <a:pt x="11882" y="98360"/>
                </a:lnTo>
                <a:lnTo>
                  <a:pt x="11045" y="97705"/>
                </a:lnTo>
                <a:lnTo>
                  <a:pt x="10543" y="97048"/>
                </a:lnTo>
                <a:lnTo>
                  <a:pt x="10711" y="97376"/>
                </a:lnTo>
                <a:lnTo>
                  <a:pt x="10543" y="97213"/>
                </a:lnTo>
                <a:lnTo>
                  <a:pt x="9539" y="95901"/>
                </a:lnTo>
                <a:lnTo>
                  <a:pt x="8870" y="95081"/>
                </a:lnTo>
                <a:lnTo>
                  <a:pt x="8368" y="94097"/>
                </a:lnTo>
                <a:lnTo>
                  <a:pt x="8032" y="93277"/>
                </a:lnTo>
                <a:lnTo>
                  <a:pt x="8032" y="93113"/>
                </a:lnTo>
                <a:lnTo>
                  <a:pt x="8201" y="92785"/>
                </a:lnTo>
                <a:lnTo>
                  <a:pt x="9037" y="94260"/>
                </a:lnTo>
                <a:lnTo>
                  <a:pt x="8368" y="92622"/>
                </a:lnTo>
                <a:lnTo>
                  <a:pt x="8032" y="92130"/>
                </a:lnTo>
                <a:lnTo>
                  <a:pt x="7364" y="90818"/>
                </a:lnTo>
                <a:lnTo>
                  <a:pt x="7364" y="90655"/>
                </a:lnTo>
                <a:lnTo>
                  <a:pt x="6695" y="89508"/>
                </a:lnTo>
                <a:lnTo>
                  <a:pt x="6024" y="88032"/>
                </a:lnTo>
                <a:lnTo>
                  <a:pt x="6360" y="89671"/>
                </a:lnTo>
                <a:lnTo>
                  <a:pt x="6024" y="89016"/>
                </a:lnTo>
                <a:lnTo>
                  <a:pt x="5691" y="88359"/>
                </a:lnTo>
                <a:lnTo>
                  <a:pt x="5691" y="87704"/>
                </a:lnTo>
                <a:lnTo>
                  <a:pt x="5691" y="87049"/>
                </a:lnTo>
                <a:lnTo>
                  <a:pt x="6360" y="88196"/>
                </a:lnTo>
                <a:lnTo>
                  <a:pt x="6862" y="89508"/>
                </a:lnTo>
                <a:lnTo>
                  <a:pt x="6862" y="89508"/>
                </a:lnTo>
                <a:lnTo>
                  <a:pt x="5691" y="86065"/>
                </a:lnTo>
                <a:lnTo>
                  <a:pt x="5691" y="86065"/>
                </a:lnTo>
                <a:lnTo>
                  <a:pt x="6862" y="88196"/>
                </a:lnTo>
                <a:lnTo>
                  <a:pt x="5691" y="85082"/>
                </a:lnTo>
                <a:lnTo>
                  <a:pt x="6360" y="85737"/>
                </a:lnTo>
                <a:lnTo>
                  <a:pt x="6695" y="85900"/>
                </a:lnTo>
                <a:lnTo>
                  <a:pt x="7028" y="86065"/>
                </a:lnTo>
                <a:lnTo>
                  <a:pt x="7197" y="86720"/>
                </a:lnTo>
                <a:lnTo>
                  <a:pt x="6862" y="85082"/>
                </a:lnTo>
                <a:lnTo>
                  <a:pt x="6193" y="83278"/>
                </a:lnTo>
                <a:lnTo>
                  <a:pt x="4685" y="79179"/>
                </a:lnTo>
                <a:lnTo>
                  <a:pt x="3849" y="76228"/>
                </a:lnTo>
                <a:lnTo>
                  <a:pt x="3012" y="72786"/>
                </a:lnTo>
                <a:lnTo>
                  <a:pt x="3012" y="72786"/>
                </a:lnTo>
                <a:lnTo>
                  <a:pt x="3347" y="73114"/>
                </a:lnTo>
                <a:lnTo>
                  <a:pt x="3514" y="72951"/>
                </a:lnTo>
                <a:lnTo>
                  <a:pt x="3681" y="73114"/>
                </a:lnTo>
                <a:lnTo>
                  <a:pt x="4016" y="73277"/>
                </a:lnTo>
                <a:lnTo>
                  <a:pt x="3849" y="70000"/>
                </a:lnTo>
                <a:lnTo>
                  <a:pt x="3681" y="66556"/>
                </a:lnTo>
                <a:lnTo>
                  <a:pt x="3849" y="63279"/>
                </a:lnTo>
                <a:lnTo>
                  <a:pt x="4183" y="61803"/>
                </a:lnTo>
                <a:lnTo>
                  <a:pt x="4351" y="60491"/>
                </a:lnTo>
                <a:lnTo>
                  <a:pt x="5020" y="57049"/>
                </a:lnTo>
                <a:lnTo>
                  <a:pt x="5020" y="57704"/>
                </a:lnTo>
                <a:lnTo>
                  <a:pt x="5187" y="58196"/>
                </a:lnTo>
                <a:lnTo>
                  <a:pt x="5187" y="56394"/>
                </a:lnTo>
                <a:lnTo>
                  <a:pt x="5355" y="54590"/>
                </a:lnTo>
                <a:lnTo>
                  <a:pt x="6024" y="50819"/>
                </a:lnTo>
                <a:lnTo>
                  <a:pt x="6862" y="47048"/>
                </a:lnTo>
                <a:lnTo>
                  <a:pt x="8201" y="43443"/>
                </a:lnTo>
                <a:lnTo>
                  <a:pt x="9874" y="39672"/>
                </a:lnTo>
                <a:lnTo>
                  <a:pt x="11715" y="36229"/>
                </a:lnTo>
                <a:lnTo>
                  <a:pt x="13890" y="32787"/>
                </a:lnTo>
                <a:lnTo>
                  <a:pt x="16234" y="29344"/>
                </a:lnTo>
                <a:lnTo>
                  <a:pt x="18744" y="26229"/>
                </a:lnTo>
                <a:lnTo>
                  <a:pt x="21421" y="23115"/>
                </a:lnTo>
                <a:lnTo>
                  <a:pt x="24434" y="20327"/>
                </a:lnTo>
                <a:lnTo>
                  <a:pt x="27279" y="17542"/>
                </a:lnTo>
                <a:lnTo>
                  <a:pt x="30460" y="15081"/>
                </a:lnTo>
                <a:lnTo>
                  <a:pt x="33639" y="12951"/>
                </a:lnTo>
                <a:lnTo>
                  <a:pt x="36819" y="10984"/>
                </a:lnTo>
                <a:lnTo>
                  <a:pt x="40000" y="9345"/>
                </a:lnTo>
                <a:lnTo>
                  <a:pt x="38325" y="10820"/>
                </a:lnTo>
                <a:lnTo>
                  <a:pt x="40166" y="9508"/>
                </a:lnTo>
                <a:lnTo>
                  <a:pt x="41339" y="8853"/>
                </a:lnTo>
                <a:lnTo>
                  <a:pt x="45020" y="7213"/>
                </a:lnTo>
                <a:lnTo>
                  <a:pt x="44016" y="7213"/>
                </a:lnTo>
                <a:lnTo>
                  <a:pt x="45522" y="6558"/>
                </a:lnTo>
                <a:lnTo>
                  <a:pt x="47697" y="5574"/>
                </a:lnTo>
                <a:lnTo>
                  <a:pt x="47195" y="6229"/>
                </a:lnTo>
                <a:lnTo>
                  <a:pt x="47697" y="6229"/>
                </a:lnTo>
                <a:lnTo>
                  <a:pt x="47697" y="6394"/>
                </a:lnTo>
                <a:lnTo>
                  <a:pt x="47530" y="6558"/>
                </a:lnTo>
                <a:lnTo>
                  <a:pt x="50208" y="5737"/>
                </a:lnTo>
                <a:lnTo>
                  <a:pt x="52551" y="4754"/>
                </a:lnTo>
                <a:lnTo>
                  <a:pt x="55061" y="3934"/>
                </a:lnTo>
                <a:lnTo>
                  <a:pt x="56401" y="3607"/>
                </a:lnTo>
                <a:lnTo>
                  <a:pt x="57907" y="3442"/>
                </a:lnTo>
                <a:lnTo>
                  <a:pt x="57740" y="3607"/>
                </a:lnTo>
                <a:lnTo>
                  <a:pt x="58409" y="3442"/>
                </a:lnTo>
                <a:lnTo>
                  <a:pt x="60753" y="3115"/>
                </a:lnTo>
                <a:lnTo>
                  <a:pt x="63596" y="2458"/>
                </a:lnTo>
                <a:lnTo>
                  <a:pt x="65606" y="1967"/>
                </a:lnTo>
                <a:lnTo>
                  <a:pt x="65606" y="2458"/>
                </a:lnTo>
                <a:lnTo>
                  <a:pt x="72635" y="2132"/>
                </a:lnTo>
                <a:lnTo>
                  <a:pt x="73639" y="1803"/>
                </a:lnTo>
                <a:lnTo>
                  <a:pt x="73973" y="1967"/>
                </a:lnTo>
                <a:lnTo>
                  <a:pt x="73639" y="2132"/>
                </a:lnTo>
                <a:lnTo>
                  <a:pt x="73304" y="2295"/>
                </a:lnTo>
                <a:lnTo>
                  <a:pt x="74977" y="2295"/>
                </a:lnTo>
                <a:lnTo>
                  <a:pt x="76485" y="2132"/>
                </a:lnTo>
                <a:lnTo>
                  <a:pt x="76987" y="2458"/>
                </a:lnTo>
                <a:lnTo>
                  <a:pt x="78158" y="2787"/>
                </a:lnTo>
                <a:lnTo>
                  <a:pt x="81506" y="3607"/>
                </a:lnTo>
                <a:lnTo>
                  <a:pt x="85187" y="4099"/>
                </a:lnTo>
                <a:lnTo>
                  <a:pt x="88032" y="4754"/>
                </a:lnTo>
                <a:lnTo>
                  <a:pt x="84518" y="3442"/>
                </a:lnTo>
                <a:lnTo>
                  <a:pt x="80333" y="2295"/>
                </a:lnTo>
                <a:lnTo>
                  <a:pt x="75814" y="1311"/>
                </a:lnTo>
                <a:lnTo>
                  <a:pt x="71296" y="491"/>
                </a:lnTo>
                <a:lnTo>
                  <a:pt x="66944" y="165"/>
                </a:lnTo>
                <a:lnTo>
                  <a:pt x="6292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30"/>
          <p:cNvSpPr/>
          <p:nvPr/>
        </p:nvSpPr>
        <p:spPr>
          <a:xfrm>
            <a:off x="4328692" y="500639"/>
            <a:ext cx="414830" cy="366421"/>
          </a:xfrm>
          <a:custGeom>
            <a:rect b="b" l="l" r="r" t="t"/>
            <a:pathLst>
              <a:path extrusionOk="0" h="120000" w="120000">
                <a:moveTo>
                  <a:pt x="34461" y="39186"/>
                </a:moveTo>
                <a:lnTo>
                  <a:pt x="33235" y="39708"/>
                </a:lnTo>
                <a:lnTo>
                  <a:pt x="32615" y="40059"/>
                </a:lnTo>
                <a:lnTo>
                  <a:pt x="32002" y="40582"/>
                </a:lnTo>
                <a:lnTo>
                  <a:pt x="31692" y="41104"/>
                </a:lnTo>
                <a:lnTo>
                  <a:pt x="31389" y="41627"/>
                </a:lnTo>
                <a:lnTo>
                  <a:pt x="31231" y="42149"/>
                </a:lnTo>
                <a:lnTo>
                  <a:pt x="31389" y="42672"/>
                </a:lnTo>
                <a:lnTo>
                  <a:pt x="31692" y="43022"/>
                </a:lnTo>
                <a:lnTo>
                  <a:pt x="32154" y="43366"/>
                </a:lnTo>
                <a:lnTo>
                  <a:pt x="32925" y="43366"/>
                </a:lnTo>
                <a:lnTo>
                  <a:pt x="33848" y="43194"/>
                </a:lnTo>
                <a:lnTo>
                  <a:pt x="34619" y="43022"/>
                </a:lnTo>
                <a:lnTo>
                  <a:pt x="36004" y="43022"/>
                </a:lnTo>
                <a:lnTo>
                  <a:pt x="36617" y="42843"/>
                </a:lnTo>
                <a:lnTo>
                  <a:pt x="37079" y="42321"/>
                </a:lnTo>
                <a:lnTo>
                  <a:pt x="37388" y="41627"/>
                </a:lnTo>
                <a:lnTo>
                  <a:pt x="37540" y="41104"/>
                </a:lnTo>
                <a:lnTo>
                  <a:pt x="37540" y="40753"/>
                </a:lnTo>
                <a:lnTo>
                  <a:pt x="37230" y="39887"/>
                </a:lnTo>
                <a:lnTo>
                  <a:pt x="36617" y="39365"/>
                </a:lnTo>
                <a:lnTo>
                  <a:pt x="35846" y="39186"/>
                </a:lnTo>
                <a:close/>
                <a:moveTo>
                  <a:pt x="28923" y="42843"/>
                </a:moveTo>
                <a:lnTo>
                  <a:pt x="28158" y="43022"/>
                </a:lnTo>
                <a:lnTo>
                  <a:pt x="27539" y="43194"/>
                </a:lnTo>
                <a:lnTo>
                  <a:pt x="26925" y="43545"/>
                </a:lnTo>
                <a:lnTo>
                  <a:pt x="26002" y="44411"/>
                </a:lnTo>
                <a:lnTo>
                  <a:pt x="25541" y="44762"/>
                </a:lnTo>
                <a:lnTo>
                  <a:pt x="25231" y="45456"/>
                </a:lnTo>
                <a:lnTo>
                  <a:pt x="25079" y="45978"/>
                </a:lnTo>
                <a:lnTo>
                  <a:pt x="25231" y="46680"/>
                </a:lnTo>
                <a:lnTo>
                  <a:pt x="25693" y="47023"/>
                </a:lnTo>
                <a:lnTo>
                  <a:pt x="26312" y="47374"/>
                </a:lnTo>
                <a:lnTo>
                  <a:pt x="27077" y="47202"/>
                </a:lnTo>
                <a:lnTo>
                  <a:pt x="28000" y="46851"/>
                </a:lnTo>
                <a:lnTo>
                  <a:pt x="28620" y="46680"/>
                </a:lnTo>
                <a:lnTo>
                  <a:pt x="28771" y="46501"/>
                </a:lnTo>
                <a:lnTo>
                  <a:pt x="29385" y="46329"/>
                </a:lnTo>
                <a:lnTo>
                  <a:pt x="29846" y="45978"/>
                </a:lnTo>
                <a:lnTo>
                  <a:pt x="30308" y="45284"/>
                </a:lnTo>
                <a:lnTo>
                  <a:pt x="30308" y="44411"/>
                </a:lnTo>
                <a:lnTo>
                  <a:pt x="30156" y="43717"/>
                </a:lnTo>
                <a:lnTo>
                  <a:pt x="29543" y="43194"/>
                </a:lnTo>
                <a:lnTo>
                  <a:pt x="28923" y="42843"/>
                </a:lnTo>
                <a:close/>
                <a:moveTo>
                  <a:pt x="48003" y="42672"/>
                </a:moveTo>
                <a:lnTo>
                  <a:pt x="47384" y="43022"/>
                </a:lnTo>
                <a:lnTo>
                  <a:pt x="47080" y="43366"/>
                </a:lnTo>
                <a:lnTo>
                  <a:pt x="46770" y="43888"/>
                </a:lnTo>
                <a:lnTo>
                  <a:pt x="46770" y="44239"/>
                </a:lnTo>
                <a:lnTo>
                  <a:pt x="46922" y="44762"/>
                </a:lnTo>
                <a:lnTo>
                  <a:pt x="47542" y="45456"/>
                </a:lnTo>
                <a:lnTo>
                  <a:pt x="48003" y="45978"/>
                </a:lnTo>
                <a:lnTo>
                  <a:pt x="48307" y="46157"/>
                </a:lnTo>
                <a:lnTo>
                  <a:pt x="48465" y="46329"/>
                </a:lnTo>
                <a:lnTo>
                  <a:pt x="48617" y="46501"/>
                </a:lnTo>
                <a:lnTo>
                  <a:pt x="48768" y="46851"/>
                </a:lnTo>
                <a:lnTo>
                  <a:pt x="49078" y="47374"/>
                </a:lnTo>
                <a:lnTo>
                  <a:pt x="49230" y="47725"/>
                </a:lnTo>
                <a:lnTo>
                  <a:pt x="49388" y="47896"/>
                </a:lnTo>
                <a:lnTo>
                  <a:pt x="50001" y="48247"/>
                </a:lnTo>
                <a:lnTo>
                  <a:pt x="50772" y="48247"/>
                </a:lnTo>
                <a:lnTo>
                  <a:pt x="51386" y="48068"/>
                </a:lnTo>
                <a:lnTo>
                  <a:pt x="51847" y="47546"/>
                </a:lnTo>
                <a:lnTo>
                  <a:pt x="52157" y="46851"/>
                </a:lnTo>
                <a:lnTo>
                  <a:pt x="52157" y="46157"/>
                </a:lnTo>
                <a:lnTo>
                  <a:pt x="51999" y="45456"/>
                </a:lnTo>
                <a:lnTo>
                  <a:pt x="51695" y="44762"/>
                </a:lnTo>
                <a:lnTo>
                  <a:pt x="51234" y="44239"/>
                </a:lnTo>
                <a:lnTo>
                  <a:pt x="50614" y="43717"/>
                </a:lnTo>
                <a:lnTo>
                  <a:pt x="50001" y="43194"/>
                </a:lnTo>
                <a:lnTo>
                  <a:pt x="49388" y="42843"/>
                </a:lnTo>
                <a:lnTo>
                  <a:pt x="48617" y="42672"/>
                </a:lnTo>
                <a:close/>
                <a:moveTo>
                  <a:pt x="22620" y="48247"/>
                </a:moveTo>
                <a:lnTo>
                  <a:pt x="21849" y="48419"/>
                </a:lnTo>
                <a:lnTo>
                  <a:pt x="21235" y="48770"/>
                </a:lnTo>
                <a:lnTo>
                  <a:pt x="20774" y="49292"/>
                </a:lnTo>
                <a:lnTo>
                  <a:pt x="20161" y="49815"/>
                </a:lnTo>
                <a:lnTo>
                  <a:pt x="19851" y="50681"/>
                </a:lnTo>
                <a:lnTo>
                  <a:pt x="19541" y="51382"/>
                </a:lnTo>
                <a:lnTo>
                  <a:pt x="19389" y="52248"/>
                </a:lnTo>
                <a:lnTo>
                  <a:pt x="19389" y="52950"/>
                </a:lnTo>
                <a:lnTo>
                  <a:pt x="19541" y="53293"/>
                </a:lnTo>
                <a:lnTo>
                  <a:pt x="19699" y="53472"/>
                </a:lnTo>
                <a:lnTo>
                  <a:pt x="20161" y="53816"/>
                </a:lnTo>
                <a:lnTo>
                  <a:pt x="20774" y="53994"/>
                </a:lnTo>
                <a:lnTo>
                  <a:pt x="21235" y="53816"/>
                </a:lnTo>
                <a:lnTo>
                  <a:pt x="22007" y="53293"/>
                </a:lnTo>
                <a:lnTo>
                  <a:pt x="22468" y="52427"/>
                </a:lnTo>
                <a:lnTo>
                  <a:pt x="22930" y="52076"/>
                </a:lnTo>
                <a:lnTo>
                  <a:pt x="23082" y="51905"/>
                </a:lnTo>
                <a:lnTo>
                  <a:pt x="23391" y="51726"/>
                </a:lnTo>
                <a:lnTo>
                  <a:pt x="23853" y="51382"/>
                </a:lnTo>
                <a:lnTo>
                  <a:pt x="24156" y="50860"/>
                </a:lnTo>
                <a:lnTo>
                  <a:pt x="24156" y="50337"/>
                </a:lnTo>
                <a:lnTo>
                  <a:pt x="24156" y="49636"/>
                </a:lnTo>
                <a:lnTo>
                  <a:pt x="24005" y="49113"/>
                </a:lnTo>
                <a:lnTo>
                  <a:pt x="23543" y="48591"/>
                </a:lnTo>
                <a:lnTo>
                  <a:pt x="23082" y="48419"/>
                </a:lnTo>
                <a:lnTo>
                  <a:pt x="22620" y="48247"/>
                </a:lnTo>
                <a:close/>
                <a:moveTo>
                  <a:pt x="106609" y="32394"/>
                </a:moveTo>
                <a:lnTo>
                  <a:pt x="105996" y="32744"/>
                </a:lnTo>
                <a:lnTo>
                  <a:pt x="105535" y="33095"/>
                </a:lnTo>
                <a:lnTo>
                  <a:pt x="105073" y="33618"/>
                </a:lnTo>
                <a:lnTo>
                  <a:pt x="104302" y="34663"/>
                </a:lnTo>
                <a:lnTo>
                  <a:pt x="103688" y="36051"/>
                </a:lnTo>
                <a:lnTo>
                  <a:pt x="102152" y="39365"/>
                </a:lnTo>
                <a:lnTo>
                  <a:pt x="100610" y="42672"/>
                </a:lnTo>
                <a:lnTo>
                  <a:pt x="98922" y="41627"/>
                </a:lnTo>
                <a:lnTo>
                  <a:pt x="97999" y="40932"/>
                </a:lnTo>
                <a:lnTo>
                  <a:pt x="97076" y="40582"/>
                </a:lnTo>
                <a:lnTo>
                  <a:pt x="96304" y="40410"/>
                </a:lnTo>
                <a:lnTo>
                  <a:pt x="95381" y="40059"/>
                </a:lnTo>
                <a:lnTo>
                  <a:pt x="95071" y="39887"/>
                </a:lnTo>
                <a:lnTo>
                  <a:pt x="94920" y="39887"/>
                </a:lnTo>
                <a:lnTo>
                  <a:pt x="94306" y="40231"/>
                </a:lnTo>
                <a:lnTo>
                  <a:pt x="94148" y="40410"/>
                </a:lnTo>
                <a:lnTo>
                  <a:pt x="93845" y="40753"/>
                </a:lnTo>
                <a:lnTo>
                  <a:pt x="93845" y="41276"/>
                </a:lnTo>
                <a:lnTo>
                  <a:pt x="93997" y="41798"/>
                </a:lnTo>
                <a:lnTo>
                  <a:pt x="94148" y="42321"/>
                </a:lnTo>
                <a:lnTo>
                  <a:pt x="95381" y="43366"/>
                </a:lnTo>
                <a:lnTo>
                  <a:pt x="96614" y="44239"/>
                </a:lnTo>
                <a:lnTo>
                  <a:pt x="99073" y="45978"/>
                </a:lnTo>
                <a:lnTo>
                  <a:pt x="97076" y="49986"/>
                </a:lnTo>
                <a:lnTo>
                  <a:pt x="95843" y="51905"/>
                </a:lnTo>
                <a:lnTo>
                  <a:pt x="94610" y="53816"/>
                </a:lnTo>
                <a:lnTo>
                  <a:pt x="94458" y="54338"/>
                </a:lnTo>
                <a:lnTo>
                  <a:pt x="94458" y="54689"/>
                </a:lnTo>
                <a:lnTo>
                  <a:pt x="94458" y="55211"/>
                </a:lnTo>
                <a:lnTo>
                  <a:pt x="94610" y="55562"/>
                </a:lnTo>
                <a:lnTo>
                  <a:pt x="94920" y="56084"/>
                </a:lnTo>
                <a:lnTo>
                  <a:pt x="95229" y="56256"/>
                </a:lnTo>
                <a:lnTo>
                  <a:pt x="95533" y="56428"/>
                </a:lnTo>
                <a:lnTo>
                  <a:pt x="95994" y="56607"/>
                </a:lnTo>
                <a:lnTo>
                  <a:pt x="96456" y="56428"/>
                </a:lnTo>
                <a:lnTo>
                  <a:pt x="97076" y="56256"/>
                </a:lnTo>
                <a:lnTo>
                  <a:pt x="97999" y="55562"/>
                </a:lnTo>
                <a:lnTo>
                  <a:pt x="98764" y="54689"/>
                </a:lnTo>
                <a:lnTo>
                  <a:pt x="99535" y="53472"/>
                </a:lnTo>
                <a:lnTo>
                  <a:pt x="100306" y="52076"/>
                </a:lnTo>
                <a:lnTo>
                  <a:pt x="100919" y="50681"/>
                </a:lnTo>
                <a:lnTo>
                  <a:pt x="101994" y="48068"/>
                </a:lnTo>
                <a:lnTo>
                  <a:pt x="103227" y="49113"/>
                </a:lnTo>
                <a:lnTo>
                  <a:pt x="104460" y="50158"/>
                </a:lnTo>
                <a:lnTo>
                  <a:pt x="105844" y="50860"/>
                </a:lnTo>
                <a:lnTo>
                  <a:pt x="106458" y="51031"/>
                </a:lnTo>
                <a:lnTo>
                  <a:pt x="107229" y="51203"/>
                </a:lnTo>
                <a:lnTo>
                  <a:pt x="107690" y="51031"/>
                </a:lnTo>
                <a:lnTo>
                  <a:pt x="107994" y="50860"/>
                </a:lnTo>
                <a:lnTo>
                  <a:pt x="108304" y="50509"/>
                </a:lnTo>
                <a:lnTo>
                  <a:pt x="108455" y="50158"/>
                </a:lnTo>
                <a:lnTo>
                  <a:pt x="108613" y="49815"/>
                </a:lnTo>
                <a:lnTo>
                  <a:pt x="108613" y="49292"/>
                </a:lnTo>
                <a:lnTo>
                  <a:pt x="108455" y="48770"/>
                </a:lnTo>
                <a:lnTo>
                  <a:pt x="108304" y="48419"/>
                </a:lnTo>
                <a:lnTo>
                  <a:pt x="107229" y="47374"/>
                </a:lnTo>
                <a:lnTo>
                  <a:pt x="105996" y="46501"/>
                </a:lnTo>
                <a:lnTo>
                  <a:pt x="103537" y="44762"/>
                </a:lnTo>
                <a:lnTo>
                  <a:pt x="105225" y="40582"/>
                </a:lnTo>
                <a:lnTo>
                  <a:pt x="105996" y="38842"/>
                </a:lnTo>
                <a:lnTo>
                  <a:pt x="106919" y="37096"/>
                </a:lnTo>
                <a:lnTo>
                  <a:pt x="107690" y="35185"/>
                </a:lnTo>
                <a:lnTo>
                  <a:pt x="107994" y="34140"/>
                </a:lnTo>
                <a:lnTo>
                  <a:pt x="107994" y="33267"/>
                </a:lnTo>
                <a:lnTo>
                  <a:pt x="107994" y="32916"/>
                </a:lnTo>
                <a:lnTo>
                  <a:pt x="107842" y="32573"/>
                </a:lnTo>
                <a:lnTo>
                  <a:pt x="107532" y="32394"/>
                </a:lnTo>
                <a:close/>
                <a:moveTo>
                  <a:pt x="53232" y="48941"/>
                </a:moveTo>
                <a:lnTo>
                  <a:pt x="52922" y="49113"/>
                </a:lnTo>
                <a:lnTo>
                  <a:pt x="52460" y="49464"/>
                </a:lnTo>
                <a:lnTo>
                  <a:pt x="52309" y="49986"/>
                </a:lnTo>
                <a:lnTo>
                  <a:pt x="52157" y="50681"/>
                </a:lnTo>
                <a:lnTo>
                  <a:pt x="52309" y="51382"/>
                </a:lnTo>
                <a:lnTo>
                  <a:pt x="52460" y="52076"/>
                </a:lnTo>
                <a:lnTo>
                  <a:pt x="52770" y="52771"/>
                </a:lnTo>
                <a:lnTo>
                  <a:pt x="53232" y="53816"/>
                </a:lnTo>
                <a:lnTo>
                  <a:pt x="53383" y="54861"/>
                </a:lnTo>
                <a:lnTo>
                  <a:pt x="53383" y="55562"/>
                </a:lnTo>
                <a:lnTo>
                  <a:pt x="53693" y="56084"/>
                </a:lnTo>
                <a:lnTo>
                  <a:pt x="54155" y="56607"/>
                </a:lnTo>
                <a:lnTo>
                  <a:pt x="54768" y="56779"/>
                </a:lnTo>
                <a:lnTo>
                  <a:pt x="55388" y="56950"/>
                </a:lnTo>
                <a:lnTo>
                  <a:pt x="56152" y="56607"/>
                </a:lnTo>
                <a:lnTo>
                  <a:pt x="56772" y="56084"/>
                </a:lnTo>
                <a:lnTo>
                  <a:pt x="56924" y="55734"/>
                </a:lnTo>
                <a:lnTo>
                  <a:pt x="57076" y="55383"/>
                </a:lnTo>
                <a:lnTo>
                  <a:pt x="57076" y="54338"/>
                </a:lnTo>
                <a:lnTo>
                  <a:pt x="56924" y="53293"/>
                </a:lnTo>
                <a:lnTo>
                  <a:pt x="56614" y="52427"/>
                </a:lnTo>
                <a:lnTo>
                  <a:pt x="56152" y="51382"/>
                </a:lnTo>
                <a:lnTo>
                  <a:pt x="55691" y="50509"/>
                </a:lnTo>
                <a:lnTo>
                  <a:pt x="55078" y="49815"/>
                </a:lnTo>
                <a:lnTo>
                  <a:pt x="54768" y="49464"/>
                </a:lnTo>
                <a:lnTo>
                  <a:pt x="54464" y="49113"/>
                </a:lnTo>
                <a:lnTo>
                  <a:pt x="54003" y="48941"/>
                </a:lnTo>
                <a:close/>
                <a:moveTo>
                  <a:pt x="102765" y="53644"/>
                </a:moveTo>
                <a:lnTo>
                  <a:pt x="102456" y="53994"/>
                </a:lnTo>
                <a:lnTo>
                  <a:pt x="102152" y="54338"/>
                </a:lnTo>
                <a:lnTo>
                  <a:pt x="102152" y="55211"/>
                </a:lnTo>
                <a:lnTo>
                  <a:pt x="102152" y="56084"/>
                </a:lnTo>
                <a:lnTo>
                  <a:pt x="102456" y="57129"/>
                </a:lnTo>
                <a:lnTo>
                  <a:pt x="102614" y="57473"/>
                </a:lnTo>
                <a:lnTo>
                  <a:pt x="102917" y="57824"/>
                </a:lnTo>
                <a:lnTo>
                  <a:pt x="103075" y="57995"/>
                </a:lnTo>
                <a:lnTo>
                  <a:pt x="103537" y="58174"/>
                </a:lnTo>
                <a:lnTo>
                  <a:pt x="104150" y="58174"/>
                </a:lnTo>
                <a:lnTo>
                  <a:pt x="104460" y="57995"/>
                </a:lnTo>
                <a:lnTo>
                  <a:pt x="104611" y="57652"/>
                </a:lnTo>
                <a:lnTo>
                  <a:pt x="104763" y="57301"/>
                </a:lnTo>
                <a:lnTo>
                  <a:pt x="104763" y="56950"/>
                </a:lnTo>
                <a:lnTo>
                  <a:pt x="104611" y="56084"/>
                </a:lnTo>
                <a:lnTo>
                  <a:pt x="104460" y="55383"/>
                </a:lnTo>
                <a:lnTo>
                  <a:pt x="104150" y="54689"/>
                </a:lnTo>
                <a:lnTo>
                  <a:pt x="103688" y="53994"/>
                </a:lnTo>
                <a:lnTo>
                  <a:pt x="103227" y="53644"/>
                </a:lnTo>
                <a:close/>
                <a:moveTo>
                  <a:pt x="18315" y="56084"/>
                </a:moveTo>
                <a:lnTo>
                  <a:pt x="17695" y="56256"/>
                </a:lnTo>
                <a:lnTo>
                  <a:pt x="17082" y="56607"/>
                </a:lnTo>
                <a:lnTo>
                  <a:pt x="16620" y="57129"/>
                </a:lnTo>
                <a:lnTo>
                  <a:pt x="16159" y="57824"/>
                </a:lnTo>
                <a:lnTo>
                  <a:pt x="15849" y="58697"/>
                </a:lnTo>
                <a:lnTo>
                  <a:pt x="15849" y="59742"/>
                </a:lnTo>
                <a:lnTo>
                  <a:pt x="15849" y="60608"/>
                </a:lnTo>
                <a:lnTo>
                  <a:pt x="16159" y="60959"/>
                </a:lnTo>
                <a:lnTo>
                  <a:pt x="16311" y="61309"/>
                </a:lnTo>
                <a:lnTo>
                  <a:pt x="16930" y="61653"/>
                </a:lnTo>
                <a:lnTo>
                  <a:pt x="17695" y="61653"/>
                </a:lnTo>
                <a:lnTo>
                  <a:pt x="18005" y="61481"/>
                </a:lnTo>
                <a:lnTo>
                  <a:pt x="18315" y="61309"/>
                </a:lnTo>
                <a:lnTo>
                  <a:pt x="18776" y="60787"/>
                </a:lnTo>
                <a:lnTo>
                  <a:pt x="19080" y="60264"/>
                </a:lnTo>
                <a:lnTo>
                  <a:pt x="19699" y="59219"/>
                </a:lnTo>
                <a:lnTo>
                  <a:pt x="19851" y="58346"/>
                </a:lnTo>
                <a:lnTo>
                  <a:pt x="19851" y="57652"/>
                </a:lnTo>
                <a:lnTo>
                  <a:pt x="19541" y="56950"/>
                </a:lnTo>
                <a:lnTo>
                  <a:pt x="19080" y="56428"/>
                </a:lnTo>
                <a:lnTo>
                  <a:pt x="18315" y="56084"/>
                </a:lnTo>
                <a:close/>
                <a:moveTo>
                  <a:pt x="56614" y="58346"/>
                </a:moveTo>
                <a:lnTo>
                  <a:pt x="56152" y="58697"/>
                </a:lnTo>
                <a:lnTo>
                  <a:pt x="56001" y="59219"/>
                </a:lnTo>
                <a:lnTo>
                  <a:pt x="56001" y="59914"/>
                </a:lnTo>
                <a:lnTo>
                  <a:pt x="56001" y="60608"/>
                </a:lnTo>
                <a:lnTo>
                  <a:pt x="56311" y="61832"/>
                </a:lnTo>
                <a:lnTo>
                  <a:pt x="56614" y="62698"/>
                </a:lnTo>
                <a:lnTo>
                  <a:pt x="56772" y="63399"/>
                </a:lnTo>
                <a:lnTo>
                  <a:pt x="57234" y="64093"/>
                </a:lnTo>
                <a:lnTo>
                  <a:pt x="57537" y="64444"/>
                </a:lnTo>
                <a:lnTo>
                  <a:pt x="57847" y="64616"/>
                </a:lnTo>
                <a:lnTo>
                  <a:pt x="58770" y="64616"/>
                </a:lnTo>
                <a:lnTo>
                  <a:pt x="59231" y="64265"/>
                </a:lnTo>
                <a:lnTo>
                  <a:pt x="59383" y="63922"/>
                </a:lnTo>
                <a:lnTo>
                  <a:pt x="59541" y="63399"/>
                </a:lnTo>
                <a:lnTo>
                  <a:pt x="59541" y="62877"/>
                </a:lnTo>
                <a:lnTo>
                  <a:pt x="59383" y="61832"/>
                </a:lnTo>
                <a:lnTo>
                  <a:pt x="59231" y="61653"/>
                </a:lnTo>
                <a:lnTo>
                  <a:pt x="59080" y="60959"/>
                </a:lnTo>
                <a:lnTo>
                  <a:pt x="58460" y="59563"/>
                </a:lnTo>
                <a:lnTo>
                  <a:pt x="58157" y="58869"/>
                </a:lnTo>
                <a:lnTo>
                  <a:pt x="57537" y="58518"/>
                </a:lnTo>
                <a:lnTo>
                  <a:pt x="57076" y="58346"/>
                </a:lnTo>
                <a:close/>
                <a:moveTo>
                  <a:pt x="103379" y="61130"/>
                </a:moveTo>
                <a:lnTo>
                  <a:pt x="102917" y="61309"/>
                </a:lnTo>
                <a:lnTo>
                  <a:pt x="102614" y="61653"/>
                </a:lnTo>
                <a:lnTo>
                  <a:pt x="102456" y="62004"/>
                </a:lnTo>
                <a:lnTo>
                  <a:pt x="102304" y="62526"/>
                </a:lnTo>
                <a:lnTo>
                  <a:pt x="102304" y="63399"/>
                </a:lnTo>
                <a:lnTo>
                  <a:pt x="102456" y="64265"/>
                </a:lnTo>
                <a:lnTo>
                  <a:pt x="102614" y="65661"/>
                </a:lnTo>
                <a:lnTo>
                  <a:pt x="102765" y="66534"/>
                </a:lnTo>
                <a:lnTo>
                  <a:pt x="103075" y="67057"/>
                </a:lnTo>
                <a:lnTo>
                  <a:pt x="103688" y="67400"/>
                </a:lnTo>
                <a:lnTo>
                  <a:pt x="104302" y="67400"/>
                </a:lnTo>
                <a:lnTo>
                  <a:pt x="104921" y="67228"/>
                </a:lnTo>
                <a:lnTo>
                  <a:pt x="105383" y="66706"/>
                </a:lnTo>
                <a:lnTo>
                  <a:pt x="105535" y="66012"/>
                </a:lnTo>
                <a:lnTo>
                  <a:pt x="105535" y="65138"/>
                </a:lnTo>
                <a:lnTo>
                  <a:pt x="105225" y="63571"/>
                </a:lnTo>
                <a:lnTo>
                  <a:pt x="104921" y="62698"/>
                </a:lnTo>
                <a:lnTo>
                  <a:pt x="104611" y="61832"/>
                </a:lnTo>
                <a:lnTo>
                  <a:pt x="104460" y="61481"/>
                </a:lnTo>
                <a:lnTo>
                  <a:pt x="104150" y="61130"/>
                </a:lnTo>
                <a:close/>
                <a:moveTo>
                  <a:pt x="15388" y="64967"/>
                </a:moveTo>
                <a:lnTo>
                  <a:pt x="14774" y="65138"/>
                </a:lnTo>
                <a:lnTo>
                  <a:pt x="14313" y="65310"/>
                </a:lnTo>
                <a:lnTo>
                  <a:pt x="13851" y="65833"/>
                </a:lnTo>
                <a:lnTo>
                  <a:pt x="13541" y="66355"/>
                </a:lnTo>
                <a:lnTo>
                  <a:pt x="13390" y="67057"/>
                </a:lnTo>
                <a:lnTo>
                  <a:pt x="13238" y="68102"/>
                </a:lnTo>
                <a:lnTo>
                  <a:pt x="13238" y="68796"/>
                </a:lnTo>
                <a:lnTo>
                  <a:pt x="13238" y="69318"/>
                </a:lnTo>
                <a:lnTo>
                  <a:pt x="13390" y="70013"/>
                </a:lnTo>
                <a:lnTo>
                  <a:pt x="13851" y="70363"/>
                </a:lnTo>
                <a:lnTo>
                  <a:pt x="14161" y="70707"/>
                </a:lnTo>
                <a:lnTo>
                  <a:pt x="14774" y="70886"/>
                </a:lnTo>
                <a:lnTo>
                  <a:pt x="15236" y="70707"/>
                </a:lnTo>
                <a:lnTo>
                  <a:pt x="15697" y="70363"/>
                </a:lnTo>
                <a:lnTo>
                  <a:pt x="16159" y="69662"/>
                </a:lnTo>
                <a:lnTo>
                  <a:pt x="16311" y="68796"/>
                </a:lnTo>
                <a:lnTo>
                  <a:pt x="16772" y="67400"/>
                </a:lnTo>
                <a:lnTo>
                  <a:pt x="16772" y="66706"/>
                </a:lnTo>
                <a:lnTo>
                  <a:pt x="16772" y="66183"/>
                </a:lnTo>
                <a:lnTo>
                  <a:pt x="16469" y="65661"/>
                </a:lnTo>
                <a:lnTo>
                  <a:pt x="16007" y="65310"/>
                </a:lnTo>
                <a:lnTo>
                  <a:pt x="15388" y="64967"/>
                </a:lnTo>
                <a:close/>
                <a:moveTo>
                  <a:pt x="58618" y="66534"/>
                </a:moveTo>
                <a:lnTo>
                  <a:pt x="58157" y="66878"/>
                </a:lnTo>
                <a:lnTo>
                  <a:pt x="57537" y="67400"/>
                </a:lnTo>
                <a:lnTo>
                  <a:pt x="57385" y="68273"/>
                </a:lnTo>
                <a:lnTo>
                  <a:pt x="57234" y="69147"/>
                </a:lnTo>
                <a:lnTo>
                  <a:pt x="57385" y="70013"/>
                </a:lnTo>
                <a:lnTo>
                  <a:pt x="57695" y="70886"/>
                </a:lnTo>
                <a:lnTo>
                  <a:pt x="57999" y="71580"/>
                </a:lnTo>
                <a:lnTo>
                  <a:pt x="58460" y="72453"/>
                </a:lnTo>
                <a:lnTo>
                  <a:pt x="58922" y="72976"/>
                </a:lnTo>
                <a:lnTo>
                  <a:pt x="59383" y="73148"/>
                </a:lnTo>
                <a:lnTo>
                  <a:pt x="59693" y="73148"/>
                </a:lnTo>
                <a:lnTo>
                  <a:pt x="60464" y="72976"/>
                </a:lnTo>
                <a:lnTo>
                  <a:pt x="60768" y="72625"/>
                </a:lnTo>
                <a:lnTo>
                  <a:pt x="61077" y="72453"/>
                </a:lnTo>
                <a:lnTo>
                  <a:pt x="61229" y="71931"/>
                </a:lnTo>
                <a:lnTo>
                  <a:pt x="61229" y="71580"/>
                </a:lnTo>
                <a:lnTo>
                  <a:pt x="61229" y="70886"/>
                </a:lnTo>
                <a:lnTo>
                  <a:pt x="60926" y="70184"/>
                </a:lnTo>
                <a:lnTo>
                  <a:pt x="60306" y="68968"/>
                </a:lnTo>
                <a:lnTo>
                  <a:pt x="60154" y="68102"/>
                </a:lnTo>
                <a:lnTo>
                  <a:pt x="59693" y="67228"/>
                </a:lnTo>
                <a:lnTo>
                  <a:pt x="59383" y="66878"/>
                </a:lnTo>
                <a:lnTo>
                  <a:pt x="59080" y="66706"/>
                </a:lnTo>
                <a:lnTo>
                  <a:pt x="58618" y="66534"/>
                </a:lnTo>
                <a:close/>
                <a:moveTo>
                  <a:pt x="102614" y="70535"/>
                </a:moveTo>
                <a:lnTo>
                  <a:pt x="102614" y="70707"/>
                </a:lnTo>
                <a:lnTo>
                  <a:pt x="102304" y="70886"/>
                </a:lnTo>
                <a:lnTo>
                  <a:pt x="101994" y="71229"/>
                </a:lnTo>
                <a:lnTo>
                  <a:pt x="101533" y="72274"/>
                </a:lnTo>
                <a:lnTo>
                  <a:pt x="101229" y="73670"/>
                </a:lnTo>
                <a:lnTo>
                  <a:pt x="101229" y="74364"/>
                </a:lnTo>
                <a:lnTo>
                  <a:pt x="101229" y="74887"/>
                </a:lnTo>
                <a:lnTo>
                  <a:pt x="101691" y="75588"/>
                </a:lnTo>
                <a:lnTo>
                  <a:pt x="102304" y="76111"/>
                </a:lnTo>
                <a:lnTo>
                  <a:pt x="103075" y="76111"/>
                </a:lnTo>
                <a:lnTo>
                  <a:pt x="103379" y="75932"/>
                </a:lnTo>
                <a:lnTo>
                  <a:pt x="103688" y="75588"/>
                </a:lnTo>
                <a:lnTo>
                  <a:pt x="103998" y="75066"/>
                </a:lnTo>
                <a:lnTo>
                  <a:pt x="104150" y="74543"/>
                </a:lnTo>
                <a:lnTo>
                  <a:pt x="104302" y="73319"/>
                </a:lnTo>
                <a:lnTo>
                  <a:pt x="104302" y="72625"/>
                </a:lnTo>
                <a:lnTo>
                  <a:pt x="104302" y="71931"/>
                </a:lnTo>
                <a:lnTo>
                  <a:pt x="104150" y="71229"/>
                </a:lnTo>
                <a:lnTo>
                  <a:pt x="103840" y="70707"/>
                </a:lnTo>
                <a:lnTo>
                  <a:pt x="103227" y="70535"/>
                </a:lnTo>
                <a:close/>
                <a:moveTo>
                  <a:pt x="13700" y="73319"/>
                </a:moveTo>
                <a:lnTo>
                  <a:pt x="12928" y="73498"/>
                </a:lnTo>
                <a:lnTo>
                  <a:pt x="12467" y="73842"/>
                </a:lnTo>
                <a:lnTo>
                  <a:pt x="11853" y="74887"/>
                </a:lnTo>
                <a:lnTo>
                  <a:pt x="11544" y="76111"/>
                </a:lnTo>
                <a:lnTo>
                  <a:pt x="11392" y="77327"/>
                </a:lnTo>
                <a:lnTo>
                  <a:pt x="11695" y="78201"/>
                </a:lnTo>
                <a:lnTo>
                  <a:pt x="12157" y="78895"/>
                </a:lnTo>
                <a:lnTo>
                  <a:pt x="12315" y="79246"/>
                </a:lnTo>
                <a:lnTo>
                  <a:pt x="12776" y="79417"/>
                </a:lnTo>
                <a:lnTo>
                  <a:pt x="13390" y="79417"/>
                </a:lnTo>
                <a:lnTo>
                  <a:pt x="13851" y="79246"/>
                </a:lnTo>
                <a:lnTo>
                  <a:pt x="14003" y="78895"/>
                </a:lnTo>
                <a:lnTo>
                  <a:pt x="14464" y="78372"/>
                </a:lnTo>
                <a:lnTo>
                  <a:pt x="14623" y="77850"/>
                </a:lnTo>
                <a:lnTo>
                  <a:pt x="14774" y="77156"/>
                </a:lnTo>
                <a:lnTo>
                  <a:pt x="14774" y="76977"/>
                </a:lnTo>
                <a:lnTo>
                  <a:pt x="14774" y="76805"/>
                </a:lnTo>
                <a:lnTo>
                  <a:pt x="15084" y="76282"/>
                </a:lnTo>
                <a:lnTo>
                  <a:pt x="15236" y="75588"/>
                </a:lnTo>
                <a:lnTo>
                  <a:pt x="15388" y="75066"/>
                </a:lnTo>
                <a:lnTo>
                  <a:pt x="15236" y="74364"/>
                </a:lnTo>
                <a:lnTo>
                  <a:pt x="14774" y="73842"/>
                </a:lnTo>
                <a:lnTo>
                  <a:pt x="14313" y="73498"/>
                </a:lnTo>
                <a:lnTo>
                  <a:pt x="13700" y="73319"/>
                </a:lnTo>
                <a:close/>
                <a:moveTo>
                  <a:pt x="61077" y="75237"/>
                </a:moveTo>
                <a:lnTo>
                  <a:pt x="60768" y="75409"/>
                </a:lnTo>
                <a:lnTo>
                  <a:pt x="60306" y="75932"/>
                </a:lnTo>
                <a:lnTo>
                  <a:pt x="60003" y="76282"/>
                </a:lnTo>
                <a:lnTo>
                  <a:pt x="60003" y="76805"/>
                </a:lnTo>
                <a:lnTo>
                  <a:pt x="60003" y="77850"/>
                </a:lnTo>
                <a:lnTo>
                  <a:pt x="60306" y="78895"/>
                </a:lnTo>
                <a:lnTo>
                  <a:pt x="60616" y="79940"/>
                </a:lnTo>
                <a:lnTo>
                  <a:pt x="60926" y="80462"/>
                </a:lnTo>
                <a:lnTo>
                  <a:pt x="61387" y="80985"/>
                </a:lnTo>
                <a:lnTo>
                  <a:pt x="61849" y="81157"/>
                </a:lnTo>
                <a:lnTo>
                  <a:pt x="62462" y="81157"/>
                </a:lnTo>
                <a:lnTo>
                  <a:pt x="63075" y="80813"/>
                </a:lnTo>
                <a:lnTo>
                  <a:pt x="63385" y="80291"/>
                </a:lnTo>
                <a:lnTo>
                  <a:pt x="63695" y="79589"/>
                </a:lnTo>
                <a:lnTo>
                  <a:pt x="63537" y="78895"/>
                </a:lnTo>
                <a:lnTo>
                  <a:pt x="63233" y="77850"/>
                </a:lnTo>
                <a:lnTo>
                  <a:pt x="62772" y="76805"/>
                </a:lnTo>
                <a:lnTo>
                  <a:pt x="62152" y="75932"/>
                </a:lnTo>
                <a:lnTo>
                  <a:pt x="61849" y="75588"/>
                </a:lnTo>
                <a:lnTo>
                  <a:pt x="61387" y="75409"/>
                </a:lnTo>
                <a:lnTo>
                  <a:pt x="61077" y="75237"/>
                </a:lnTo>
                <a:close/>
                <a:moveTo>
                  <a:pt x="101071" y="78723"/>
                </a:moveTo>
                <a:lnTo>
                  <a:pt x="100458" y="79067"/>
                </a:lnTo>
                <a:lnTo>
                  <a:pt x="99996" y="79589"/>
                </a:lnTo>
                <a:lnTo>
                  <a:pt x="99383" y="80813"/>
                </a:lnTo>
                <a:lnTo>
                  <a:pt x="98612" y="82030"/>
                </a:lnTo>
                <a:lnTo>
                  <a:pt x="98150" y="83247"/>
                </a:lnTo>
                <a:lnTo>
                  <a:pt x="98150" y="83948"/>
                </a:lnTo>
                <a:lnTo>
                  <a:pt x="98302" y="84470"/>
                </a:lnTo>
                <a:lnTo>
                  <a:pt x="98612" y="84814"/>
                </a:lnTo>
                <a:lnTo>
                  <a:pt x="98922" y="85165"/>
                </a:lnTo>
                <a:lnTo>
                  <a:pt x="99383" y="85515"/>
                </a:lnTo>
                <a:lnTo>
                  <a:pt x="99845" y="85515"/>
                </a:lnTo>
                <a:lnTo>
                  <a:pt x="100306" y="85336"/>
                </a:lnTo>
                <a:lnTo>
                  <a:pt x="100768" y="84993"/>
                </a:lnTo>
                <a:lnTo>
                  <a:pt x="101381" y="83769"/>
                </a:lnTo>
                <a:lnTo>
                  <a:pt x="101842" y="82381"/>
                </a:lnTo>
                <a:lnTo>
                  <a:pt x="102304" y="80985"/>
                </a:lnTo>
                <a:lnTo>
                  <a:pt x="102456" y="80291"/>
                </a:lnTo>
                <a:lnTo>
                  <a:pt x="102456" y="79589"/>
                </a:lnTo>
                <a:lnTo>
                  <a:pt x="102304" y="79067"/>
                </a:lnTo>
                <a:lnTo>
                  <a:pt x="101994" y="78895"/>
                </a:lnTo>
                <a:lnTo>
                  <a:pt x="101533" y="78723"/>
                </a:lnTo>
                <a:close/>
                <a:moveTo>
                  <a:pt x="12618" y="81858"/>
                </a:moveTo>
                <a:lnTo>
                  <a:pt x="12315" y="82030"/>
                </a:lnTo>
                <a:lnTo>
                  <a:pt x="11853" y="82202"/>
                </a:lnTo>
                <a:lnTo>
                  <a:pt x="11544" y="82724"/>
                </a:lnTo>
                <a:lnTo>
                  <a:pt x="11392" y="83075"/>
                </a:lnTo>
                <a:lnTo>
                  <a:pt x="11234" y="83597"/>
                </a:lnTo>
                <a:lnTo>
                  <a:pt x="11234" y="84642"/>
                </a:lnTo>
                <a:lnTo>
                  <a:pt x="11234" y="85165"/>
                </a:lnTo>
                <a:lnTo>
                  <a:pt x="11392" y="86038"/>
                </a:lnTo>
                <a:lnTo>
                  <a:pt x="11695" y="86560"/>
                </a:lnTo>
                <a:lnTo>
                  <a:pt x="12005" y="86904"/>
                </a:lnTo>
                <a:lnTo>
                  <a:pt x="12467" y="87083"/>
                </a:lnTo>
                <a:lnTo>
                  <a:pt x="13080" y="87083"/>
                </a:lnTo>
                <a:lnTo>
                  <a:pt x="13390" y="86904"/>
                </a:lnTo>
                <a:lnTo>
                  <a:pt x="13851" y="86560"/>
                </a:lnTo>
                <a:lnTo>
                  <a:pt x="14003" y="86038"/>
                </a:lnTo>
                <a:lnTo>
                  <a:pt x="14313" y="84993"/>
                </a:lnTo>
                <a:lnTo>
                  <a:pt x="14464" y="84120"/>
                </a:lnTo>
                <a:lnTo>
                  <a:pt x="14464" y="83597"/>
                </a:lnTo>
                <a:lnTo>
                  <a:pt x="14464" y="83075"/>
                </a:lnTo>
                <a:lnTo>
                  <a:pt x="14313" y="82552"/>
                </a:lnTo>
                <a:lnTo>
                  <a:pt x="14003" y="82202"/>
                </a:lnTo>
                <a:lnTo>
                  <a:pt x="13541" y="81858"/>
                </a:lnTo>
                <a:close/>
                <a:moveTo>
                  <a:pt x="64618" y="84120"/>
                </a:moveTo>
                <a:lnTo>
                  <a:pt x="63998" y="84470"/>
                </a:lnTo>
                <a:lnTo>
                  <a:pt x="63695" y="84993"/>
                </a:lnTo>
                <a:lnTo>
                  <a:pt x="63695" y="85859"/>
                </a:lnTo>
                <a:lnTo>
                  <a:pt x="63998" y="86560"/>
                </a:lnTo>
                <a:lnTo>
                  <a:pt x="64308" y="87255"/>
                </a:lnTo>
                <a:lnTo>
                  <a:pt x="65383" y="88300"/>
                </a:lnTo>
                <a:lnTo>
                  <a:pt x="66002" y="88822"/>
                </a:lnTo>
                <a:lnTo>
                  <a:pt x="66767" y="89345"/>
                </a:lnTo>
                <a:lnTo>
                  <a:pt x="67539" y="89695"/>
                </a:lnTo>
                <a:lnTo>
                  <a:pt x="68462" y="89695"/>
                </a:lnTo>
                <a:lnTo>
                  <a:pt x="69075" y="89516"/>
                </a:lnTo>
                <a:lnTo>
                  <a:pt x="69536" y="89173"/>
                </a:lnTo>
                <a:lnTo>
                  <a:pt x="69846" y="88650"/>
                </a:lnTo>
                <a:lnTo>
                  <a:pt x="69998" y="88128"/>
                </a:lnTo>
                <a:lnTo>
                  <a:pt x="69998" y="87605"/>
                </a:lnTo>
                <a:lnTo>
                  <a:pt x="69846" y="87083"/>
                </a:lnTo>
                <a:lnTo>
                  <a:pt x="69385" y="86560"/>
                </a:lnTo>
                <a:lnTo>
                  <a:pt x="68923" y="86210"/>
                </a:lnTo>
                <a:lnTo>
                  <a:pt x="68000" y="86038"/>
                </a:lnTo>
                <a:lnTo>
                  <a:pt x="67229" y="85515"/>
                </a:lnTo>
                <a:lnTo>
                  <a:pt x="66306" y="84642"/>
                </a:lnTo>
                <a:lnTo>
                  <a:pt x="65844" y="84292"/>
                </a:lnTo>
                <a:lnTo>
                  <a:pt x="65231" y="84120"/>
                </a:lnTo>
                <a:close/>
                <a:moveTo>
                  <a:pt x="96766" y="85859"/>
                </a:moveTo>
                <a:lnTo>
                  <a:pt x="96456" y="86210"/>
                </a:lnTo>
                <a:lnTo>
                  <a:pt x="95691" y="87083"/>
                </a:lnTo>
                <a:lnTo>
                  <a:pt x="94920" y="87949"/>
                </a:lnTo>
                <a:lnTo>
                  <a:pt x="93997" y="88650"/>
                </a:lnTo>
                <a:lnTo>
                  <a:pt x="93535" y="88994"/>
                </a:lnTo>
                <a:lnTo>
                  <a:pt x="93074" y="89345"/>
                </a:lnTo>
                <a:lnTo>
                  <a:pt x="92922" y="89695"/>
                </a:lnTo>
                <a:lnTo>
                  <a:pt x="92922" y="90218"/>
                </a:lnTo>
                <a:lnTo>
                  <a:pt x="93074" y="90561"/>
                </a:lnTo>
                <a:lnTo>
                  <a:pt x="93225" y="90740"/>
                </a:lnTo>
                <a:lnTo>
                  <a:pt x="93997" y="91084"/>
                </a:lnTo>
                <a:lnTo>
                  <a:pt x="94768" y="91084"/>
                </a:lnTo>
                <a:lnTo>
                  <a:pt x="95533" y="90912"/>
                </a:lnTo>
                <a:lnTo>
                  <a:pt x="96152" y="90390"/>
                </a:lnTo>
                <a:lnTo>
                  <a:pt x="96917" y="89867"/>
                </a:lnTo>
                <a:lnTo>
                  <a:pt x="97537" y="89345"/>
                </a:lnTo>
                <a:lnTo>
                  <a:pt x="97999" y="88650"/>
                </a:lnTo>
                <a:lnTo>
                  <a:pt x="98460" y="87949"/>
                </a:lnTo>
                <a:lnTo>
                  <a:pt x="98612" y="87426"/>
                </a:lnTo>
                <a:lnTo>
                  <a:pt x="98612" y="86904"/>
                </a:lnTo>
                <a:lnTo>
                  <a:pt x="98460" y="86560"/>
                </a:lnTo>
                <a:lnTo>
                  <a:pt x="98150" y="86210"/>
                </a:lnTo>
                <a:lnTo>
                  <a:pt x="97689" y="85859"/>
                </a:lnTo>
                <a:close/>
                <a:moveTo>
                  <a:pt x="89230" y="90218"/>
                </a:moveTo>
                <a:lnTo>
                  <a:pt x="88768" y="90390"/>
                </a:lnTo>
                <a:lnTo>
                  <a:pt x="88307" y="90740"/>
                </a:lnTo>
                <a:lnTo>
                  <a:pt x="87845" y="91084"/>
                </a:lnTo>
                <a:lnTo>
                  <a:pt x="87226" y="91263"/>
                </a:lnTo>
                <a:lnTo>
                  <a:pt x="86612" y="91263"/>
                </a:lnTo>
                <a:lnTo>
                  <a:pt x="85841" y="91435"/>
                </a:lnTo>
                <a:lnTo>
                  <a:pt x="85228" y="91957"/>
                </a:lnTo>
                <a:lnTo>
                  <a:pt x="84918" y="92129"/>
                </a:lnTo>
                <a:lnTo>
                  <a:pt x="84766" y="92480"/>
                </a:lnTo>
                <a:lnTo>
                  <a:pt x="84766" y="92830"/>
                </a:lnTo>
                <a:lnTo>
                  <a:pt x="84918" y="93174"/>
                </a:lnTo>
                <a:lnTo>
                  <a:pt x="85076" y="93696"/>
                </a:lnTo>
                <a:lnTo>
                  <a:pt x="85380" y="93875"/>
                </a:lnTo>
                <a:lnTo>
                  <a:pt x="85999" y="94219"/>
                </a:lnTo>
                <a:lnTo>
                  <a:pt x="86764" y="94398"/>
                </a:lnTo>
                <a:lnTo>
                  <a:pt x="87687" y="94398"/>
                </a:lnTo>
                <a:lnTo>
                  <a:pt x="88610" y="94219"/>
                </a:lnTo>
                <a:lnTo>
                  <a:pt x="89533" y="93696"/>
                </a:lnTo>
                <a:lnTo>
                  <a:pt x="90305" y="93002"/>
                </a:lnTo>
                <a:lnTo>
                  <a:pt x="90614" y="92651"/>
                </a:lnTo>
                <a:lnTo>
                  <a:pt x="90766" y="92129"/>
                </a:lnTo>
                <a:lnTo>
                  <a:pt x="90766" y="91606"/>
                </a:lnTo>
                <a:lnTo>
                  <a:pt x="90766" y="91084"/>
                </a:lnTo>
                <a:lnTo>
                  <a:pt x="90614" y="90740"/>
                </a:lnTo>
                <a:lnTo>
                  <a:pt x="90305" y="90561"/>
                </a:lnTo>
                <a:lnTo>
                  <a:pt x="89995" y="90218"/>
                </a:lnTo>
                <a:close/>
                <a:moveTo>
                  <a:pt x="42155" y="3664"/>
                </a:moveTo>
                <a:lnTo>
                  <a:pt x="43540" y="5403"/>
                </a:lnTo>
                <a:lnTo>
                  <a:pt x="45076" y="6799"/>
                </a:lnTo>
                <a:lnTo>
                  <a:pt x="46770" y="8016"/>
                </a:lnTo>
                <a:lnTo>
                  <a:pt x="48465" y="9232"/>
                </a:lnTo>
                <a:lnTo>
                  <a:pt x="52157" y="11151"/>
                </a:lnTo>
                <a:lnTo>
                  <a:pt x="55849" y="12890"/>
                </a:lnTo>
                <a:lnTo>
                  <a:pt x="58922" y="14457"/>
                </a:lnTo>
                <a:lnTo>
                  <a:pt x="62000" y="15853"/>
                </a:lnTo>
                <a:lnTo>
                  <a:pt x="68152" y="18637"/>
                </a:lnTo>
                <a:lnTo>
                  <a:pt x="70769" y="20033"/>
                </a:lnTo>
                <a:lnTo>
                  <a:pt x="73077" y="21600"/>
                </a:lnTo>
                <a:lnTo>
                  <a:pt x="74152" y="22295"/>
                </a:lnTo>
                <a:lnTo>
                  <a:pt x="75384" y="22817"/>
                </a:lnTo>
                <a:lnTo>
                  <a:pt x="76459" y="23340"/>
                </a:lnTo>
                <a:lnTo>
                  <a:pt x="77382" y="24034"/>
                </a:lnTo>
                <a:lnTo>
                  <a:pt x="77534" y="24385"/>
                </a:lnTo>
                <a:lnTo>
                  <a:pt x="77844" y="24735"/>
                </a:lnTo>
                <a:lnTo>
                  <a:pt x="78457" y="24907"/>
                </a:lnTo>
                <a:lnTo>
                  <a:pt x="78615" y="28214"/>
                </a:lnTo>
                <a:lnTo>
                  <a:pt x="74923" y="26124"/>
                </a:lnTo>
                <a:lnTo>
                  <a:pt x="72002" y="24385"/>
                </a:lnTo>
                <a:lnTo>
                  <a:pt x="70617" y="23690"/>
                </a:lnTo>
                <a:lnTo>
                  <a:pt x="69075" y="23168"/>
                </a:lnTo>
                <a:lnTo>
                  <a:pt x="68771" y="23168"/>
                </a:lnTo>
                <a:lnTo>
                  <a:pt x="68613" y="23340"/>
                </a:lnTo>
                <a:lnTo>
                  <a:pt x="68613" y="23511"/>
                </a:lnTo>
                <a:lnTo>
                  <a:pt x="68613" y="23690"/>
                </a:lnTo>
                <a:lnTo>
                  <a:pt x="69694" y="24907"/>
                </a:lnTo>
                <a:lnTo>
                  <a:pt x="70921" y="25952"/>
                </a:lnTo>
                <a:lnTo>
                  <a:pt x="73387" y="27691"/>
                </a:lnTo>
                <a:lnTo>
                  <a:pt x="76149" y="29438"/>
                </a:lnTo>
                <a:lnTo>
                  <a:pt x="78767" y="30826"/>
                </a:lnTo>
                <a:lnTo>
                  <a:pt x="78918" y="34484"/>
                </a:lnTo>
                <a:lnTo>
                  <a:pt x="77995" y="34140"/>
                </a:lnTo>
                <a:lnTo>
                  <a:pt x="77230" y="33789"/>
                </a:lnTo>
                <a:lnTo>
                  <a:pt x="75998" y="33439"/>
                </a:lnTo>
                <a:lnTo>
                  <a:pt x="74152" y="32394"/>
                </a:lnTo>
                <a:lnTo>
                  <a:pt x="72154" y="31349"/>
                </a:lnTo>
                <a:lnTo>
                  <a:pt x="70921" y="30483"/>
                </a:lnTo>
                <a:lnTo>
                  <a:pt x="70308" y="30304"/>
                </a:lnTo>
                <a:lnTo>
                  <a:pt x="69694" y="30132"/>
                </a:lnTo>
                <a:lnTo>
                  <a:pt x="69385" y="30132"/>
                </a:lnTo>
                <a:lnTo>
                  <a:pt x="69233" y="30483"/>
                </a:lnTo>
                <a:lnTo>
                  <a:pt x="69233" y="30654"/>
                </a:lnTo>
                <a:lnTo>
                  <a:pt x="69233" y="31005"/>
                </a:lnTo>
                <a:lnTo>
                  <a:pt x="69694" y="31699"/>
                </a:lnTo>
                <a:lnTo>
                  <a:pt x="70308" y="32394"/>
                </a:lnTo>
                <a:lnTo>
                  <a:pt x="70921" y="32916"/>
                </a:lnTo>
                <a:lnTo>
                  <a:pt x="71692" y="33439"/>
                </a:lnTo>
                <a:lnTo>
                  <a:pt x="73387" y="34484"/>
                </a:lnTo>
                <a:lnTo>
                  <a:pt x="74765" y="35185"/>
                </a:lnTo>
                <a:lnTo>
                  <a:pt x="76769" y="36051"/>
                </a:lnTo>
                <a:lnTo>
                  <a:pt x="77844" y="36402"/>
                </a:lnTo>
                <a:lnTo>
                  <a:pt x="78457" y="36402"/>
                </a:lnTo>
                <a:lnTo>
                  <a:pt x="78918" y="36230"/>
                </a:lnTo>
                <a:lnTo>
                  <a:pt x="78918" y="41104"/>
                </a:lnTo>
                <a:lnTo>
                  <a:pt x="77692" y="40231"/>
                </a:lnTo>
                <a:lnTo>
                  <a:pt x="76459" y="39186"/>
                </a:lnTo>
                <a:lnTo>
                  <a:pt x="73387" y="37618"/>
                </a:lnTo>
                <a:lnTo>
                  <a:pt x="70769" y="36574"/>
                </a:lnTo>
                <a:lnTo>
                  <a:pt x="69694" y="36230"/>
                </a:lnTo>
                <a:lnTo>
                  <a:pt x="69075" y="36230"/>
                </a:lnTo>
                <a:lnTo>
                  <a:pt x="68923" y="36402"/>
                </a:lnTo>
                <a:lnTo>
                  <a:pt x="68771" y="36574"/>
                </a:lnTo>
                <a:lnTo>
                  <a:pt x="69233" y="37447"/>
                </a:lnTo>
                <a:lnTo>
                  <a:pt x="69694" y="37969"/>
                </a:lnTo>
                <a:lnTo>
                  <a:pt x="70308" y="38492"/>
                </a:lnTo>
                <a:lnTo>
                  <a:pt x="71231" y="39014"/>
                </a:lnTo>
                <a:lnTo>
                  <a:pt x="72925" y="39708"/>
                </a:lnTo>
                <a:lnTo>
                  <a:pt x="74310" y="40410"/>
                </a:lnTo>
                <a:lnTo>
                  <a:pt x="76459" y="41455"/>
                </a:lnTo>
                <a:lnTo>
                  <a:pt x="77382" y="42149"/>
                </a:lnTo>
                <a:lnTo>
                  <a:pt x="78305" y="43022"/>
                </a:lnTo>
                <a:lnTo>
                  <a:pt x="78918" y="43717"/>
                </a:lnTo>
                <a:lnTo>
                  <a:pt x="78918" y="44762"/>
                </a:lnTo>
                <a:lnTo>
                  <a:pt x="77995" y="44067"/>
                </a:lnTo>
                <a:lnTo>
                  <a:pt x="77072" y="43545"/>
                </a:lnTo>
                <a:lnTo>
                  <a:pt x="75226" y="42500"/>
                </a:lnTo>
                <a:lnTo>
                  <a:pt x="74000" y="41627"/>
                </a:lnTo>
                <a:lnTo>
                  <a:pt x="72767" y="41104"/>
                </a:lnTo>
                <a:lnTo>
                  <a:pt x="71382" y="40582"/>
                </a:lnTo>
                <a:lnTo>
                  <a:pt x="70769" y="40582"/>
                </a:lnTo>
                <a:lnTo>
                  <a:pt x="70156" y="40753"/>
                </a:lnTo>
                <a:lnTo>
                  <a:pt x="69998" y="40753"/>
                </a:lnTo>
                <a:lnTo>
                  <a:pt x="69998" y="40932"/>
                </a:lnTo>
                <a:lnTo>
                  <a:pt x="70459" y="41627"/>
                </a:lnTo>
                <a:lnTo>
                  <a:pt x="70921" y="42149"/>
                </a:lnTo>
                <a:lnTo>
                  <a:pt x="72154" y="43194"/>
                </a:lnTo>
                <a:lnTo>
                  <a:pt x="74765" y="44762"/>
                </a:lnTo>
                <a:lnTo>
                  <a:pt x="76769" y="46157"/>
                </a:lnTo>
                <a:lnTo>
                  <a:pt x="77692" y="46680"/>
                </a:lnTo>
                <a:lnTo>
                  <a:pt x="78767" y="47023"/>
                </a:lnTo>
                <a:lnTo>
                  <a:pt x="78767" y="48941"/>
                </a:lnTo>
                <a:lnTo>
                  <a:pt x="78767" y="49113"/>
                </a:lnTo>
                <a:lnTo>
                  <a:pt x="77995" y="48419"/>
                </a:lnTo>
                <a:lnTo>
                  <a:pt x="77230" y="47725"/>
                </a:lnTo>
                <a:lnTo>
                  <a:pt x="76459" y="47374"/>
                </a:lnTo>
                <a:lnTo>
                  <a:pt x="75384" y="46851"/>
                </a:lnTo>
                <a:lnTo>
                  <a:pt x="74152" y="46329"/>
                </a:lnTo>
                <a:lnTo>
                  <a:pt x="72615" y="45978"/>
                </a:lnTo>
                <a:lnTo>
                  <a:pt x="71231" y="45635"/>
                </a:lnTo>
                <a:lnTo>
                  <a:pt x="69998" y="45112"/>
                </a:lnTo>
                <a:lnTo>
                  <a:pt x="69846" y="45112"/>
                </a:lnTo>
                <a:lnTo>
                  <a:pt x="69846" y="45284"/>
                </a:lnTo>
                <a:lnTo>
                  <a:pt x="70459" y="46157"/>
                </a:lnTo>
                <a:lnTo>
                  <a:pt x="71231" y="46851"/>
                </a:lnTo>
                <a:lnTo>
                  <a:pt x="72002" y="47374"/>
                </a:lnTo>
                <a:lnTo>
                  <a:pt x="72925" y="47896"/>
                </a:lnTo>
                <a:lnTo>
                  <a:pt x="75536" y="49113"/>
                </a:lnTo>
                <a:lnTo>
                  <a:pt x="76769" y="49815"/>
                </a:lnTo>
                <a:lnTo>
                  <a:pt x="77230" y="50337"/>
                </a:lnTo>
                <a:lnTo>
                  <a:pt x="77692" y="50860"/>
                </a:lnTo>
                <a:lnTo>
                  <a:pt x="78153" y="51382"/>
                </a:lnTo>
                <a:lnTo>
                  <a:pt x="78767" y="51382"/>
                </a:lnTo>
                <a:lnTo>
                  <a:pt x="78767" y="54338"/>
                </a:lnTo>
                <a:lnTo>
                  <a:pt x="77534" y="53644"/>
                </a:lnTo>
                <a:lnTo>
                  <a:pt x="76307" y="53121"/>
                </a:lnTo>
                <a:lnTo>
                  <a:pt x="74613" y="52599"/>
                </a:lnTo>
                <a:lnTo>
                  <a:pt x="72002" y="50860"/>
                </a:lnTo>
                <a:lnTo>
                  <a:pt x="70308" y="50158"/>
                </a:lnTo>
                <a:lnTo>
                  <a:pt x="69694" y="49986"/>
                </a:lnTo>
                <a:lnTo>
                  <a:pt x="69536" y="49986"/>
                </a:lnTo>
                <a:lnTo>
                  <a:pt x="69385" y="50158"/>
                </a:lnTo>
                <a:lnTo>
                  <a:pt x="69385" y="50509"/>
                </a:lnTo>
                <a:lnTo>
                  <a:pt x="69385" y="50860"/>
                </a:lnTo>
                <a:lnTo>
                  <a:pt x="69536" y="51726"/>
                </a:lnTo>
                <a:lnTo>
                  <a:pt x="70156" y="52427"/>
                </a:lnTo>
                <a:lnTo>
                  <a:pt x="70769" y="52950"/>
                </a:lnTo>
                <a:lnTo>
                  <a:pt x="72305" y="53994"/>
                </a:lnTo>
                <a:lnTo>
                  <a:pt x="73538" y="54689"/>
                </a:lnTo>
                <a:lnTo>
                  <a:pt x="75846" y="56084"/>
                </a:lnTo>
                <a:lnTo>
                  <a:pt x="77382" y="56607"/>
                </a:lnTo>
                <a:lnTo>
                  <a:pt x="78153" y="56779"/>
                </a:lnTo>
                <a:lnTo>
                  <a:pt x="78767" y="56950"/>
                </a:lnTo>
                <a:lnTo>
                  <a:pt x="78767" y="59391"/>
                </a:lnTo>
                <a:lnTo>
                  <a:pt x="77230" y="58518"/>
                </a:lnTo>
                <a:lnTo>
                  <a:pt x="75688" y="57652"/>
                </a:lnTo>
                <a:lnTo>
                  <a:pt x="74310" y="56607"/>
                </a:lnTo>
                <a:lnTo>
                  <a:pt x="72925" y="55383"/>
                </a:lnTo>
                <a:lnTo>
                  <a:pt x="72154" y="54861"/>
                </a:lnTo>
                <a:lnTo>
                  <a:pt x="71382" y="54517"/>
                </a:lnTo>
                <a:lnTo>
                  <a:pt x="70617" y="54338"/>
                </a:lnTo>
                <a:lnTo>
                  <a:pt x="69846" y="54166"/>
                </a:lnTo>
                <a:lnTo>
                  <a:pt x="69846" y="54338"/>
                </a:lnTo>
                <a:lnTo>
                  <a:pt x="69694" y="54517"/>
                </a:lnTo>
                <a:lnTo>
                  <a:pt x="69998" y="55211"/>
                </a:lnTo>
                <a:lnTo>
                  <a:pt x="70459" y="56084"/>
                </a:lnTo>
                <a:lnTo>
                  <a:pt x="71079" y="56779"/>
                </a:lnTo>
                <a:lnTo>
                  <a:pt x="71844" y="57301"/>
                </a:lnTo>
                <a:lnTo>
                  <a:pt x="73229" y="58518"/>
                </a:lnTo>
                <a:lnTo>
                  <a:pt x="74613" y="59563"/>
                </a:lnTo>
                <a:lnTo>
                  <a:pt x="76611" y="60787"/>
                </a:lnTo>
                <a:lnTo>
                  <a:pt x="77692" y="61481"/>
                </a:lnTo>
                <a:lnTo>
                  <a:pt x="78767" y="62004"/>
                </a:lnTo>
                <a:lnTo>
                  <a:pt x="78918" y="65138"/>
                </a:lnTo>
                <a:lnTo>
                  <a:pt x="78615" y="64616"/>
                </a:lnTo>
                <a:lnTo>
                  <a:pt x="78305" y="64265"/>
                </a:lnTo>
                <a:lnTo>
                  <a:pt x="77230" y="63571"/>
                </a:lnTo>
                <a:lnTo>
                  <a:pt x="75226" y="62526"/>
                </a:lnTo>
                <a:lnTo>
                  <a:pt x="73077" y="60959"/>
                </a:lnTo>
                <a:lnTo>
                  <a:pt x="71844" y="60264"/>
                </a:lnTo>
                <a:lnTo>
                  <a:pt x="71382" y="60085"/>
                </a:lnTo>
                <a:lnTo>
                  <a:pt x="70769" y="59914"/>
                </a:lnTo>
                <a:lnTo>
                  <a:pt x="70617" y="59914"/>
                </a:lnTo>
                <a:lnTo>
                  <a:pt x="70617" y="60085"/>
                </a:lnTo>
                <a:lnTo>
                  <a:pt x="70769" y="60787"/>
                </a:lnTo>
                <a:lnTo>
                  <a:pt x="70921" y="61309"/>
                </a:lnTo>
                <a:lnTo>
                  <a:pt x="71844" y="62354"/>
                </a:lnTo>
                <a:lnTo>
                  <a:pt x="72925" y="63399"/>
                </a:lnTo>
                <a:lnTo>
                  <a:pt x="73848" y="64093"/>
                </a:lnTo>
                <a:lnTo>
                  <a:pt x="74923" y="64788"/>
                </a:lnTo>
                <a:lnTo>
                  <a:pt x="76307" y="65661"/>
                </a:lnTo>
                <a:lnTo>
                  <a:pt x="76921" y="66012"/>
                </a:lnTo>
                <a:lnTo>
                  <a:pt x="77534" y="66183"/>
                </a:lnTo>
                <a:lnTo>
                  <a:pt x="78153" y="66183"/>
                </a:lnTo>
                <a:lnTo>
                  <a:pt x="78767" y="66012"/>
                </a:lnTo>
                <a:lnTo>
                  <a:pt x="78918" y="65833"/>
                </a:lnTo>
                <a:lnTo>
                  <a:pt x="79076" y="71752"/>
                </a:lnTo>
                <a:lnTo>
                  <a:pt x="78305" y="70707"/>
                </a:lnTo>
                <a:lnTo>
                  <a:pt x="77382" y="69841"/>
                </a:lnTo>
                <a:lnTo>
                  <a:pt x="75384" y="68102"/>
                </a:lnTo>
                <a:lnTo>
                  <a:pt x="73387" y="66534"/>
                </a:lnTo>
                <a:lnTo>
                  <a:pt x="71231" y="65138"/>
                </a:lnTo>
                <a:lnTo>
                  <a:pt x="71079" y="64967"/>
                </a:lnTo>
                <a:lnTo>
                  <a:pt x="70921" y="65138"/>
                </a:lnTo>
                <a:lnTo>
                  <a:pt x="70921" y="65310"/>
                </a:lnTo>
                <a:lnTo>
                  <a:pt x="70921" y="65489"/>
                </a:lnTo>
                <a:lnTo>
                  <a:pt x="71692" y="66534"/>
                </a:lnTo>
                <a:lnTo>
                  <a:pt x="72464" y="67751"/>
                </a:lnTo>
                <a:lnTo>
                  <a:pt x="73387" y="68796"/>
                </a:lnTo>
                <a:lnTo>
                  <a:pt x="74310" y="69662"/>
                </a:lnTo>
                <a:lnTo>
                  <a:pt x="75384" y="70535"/>
                </a:lnTo>
                <a:lnTo>
                  <a:pt x="76459" y="71229"/>
                </a:lnTo>
                <a:lnTo>
                  <a:pt x="77692" y="71931"/>
                </a:lnTo>
                <a:lnTo>
                  <a:pt x="78767" y="72274"/>
                </a:lnTo>
                <a:lnTo>
                  <a:pt x="79076" y="72274"/>
                </a:lnTo>
                <a:lnTo>
                  <a:pt x="79076" y="75066"/>
                </a:lnTo>
                <a:lnTo>
                  <a:pt x="77692" y="73842"/>
                </a:lnTo>
                <a:lnTo>
                  <a:pt x="74613" y="71580"/>
                </a:lnTo>
                <a:lnTo>
                  <a:pt x="73387" y="70535"/>
                </a:lnTo>
                <a:lnTo>
                  <a:pt x="72615" y="70013"/>
                </a:lnTo>
                <a:lnTo>
                  <a:pt x="72002" y="69662"/>
                </a:lnTo>
                <a:lnTo>
                  <a:pt x="71844" y="69841"/>
                </a:lnTo>
                <a:lnTo>
                  <a:pt x="71844" y="70535"/>
                </a:lnTo>
                <a:lnTo>
                  <a:pt x="72002" y="71229"/>
                </a:lnTo>
                <a:lnTo>
                  <a:pt x="72305" y="71931"/>
                </a:lnTo>
                <a:lnTo>
                  <a:pt x="72767" y="72625"/>
                </a:lnTo>
                <a:lnTo>
                  <a:pt x="73848" y="73842"/>
                </a:lnTo>
                <a:lnTo>
                  <a:pt x="74923" y="74715"/>
                </a:lnTo>
                <a:lnTo>
                  <a:pt x="76459" y="75760"/>
                </a:lnTo>
                <a:lnTo>
                  <a:pt x="77844" y="77156"/>
                </a:lnTo>
                <a:lnTo>
                  <a:pt x="78457" y="77850"/>
                </a:lnTo>
                <a:lnTo>
                  <a:pt x="79076" y="78723"/>
                </a:lnTo>
                <a:lnTo>
                  <a:pt x="78918" y="80813"/>
                </a:lnTo>
                <a:lnTo>
                  <a:pt x="75075" y="78022"/>
                </a:lnTo>
                <a:lnTo>
                  <a:pt x="74000" y="77156"/>
                </a:lnTo>
                <a:lnTo>
                  <a:pt x="72925" y="76282"/>
                </a:lnTo>
                <a:lnTo>
                  <a:pt x="72464" y="75932"/>
                </a:lnTo>
                <a:lnTo>
                  <a:pt x="71844" y="75760"/>
                </a:lnTo>
                <a:lnTo>
                  <a:pt x="71231" y="75588"/>
                </a:lnTo>
                <a:lnTo>
                  <a:pt x="70459" y="75760"/>
                </a:lnTo>
                <a:lnTo>
                  <a:pt x="70308" y="75932"/>
                </a:lnTo>
                <a:lnTo>
                  <a:pt x="70459" y="76111"/>
                </a:lnTo>
                <a:lnTo>
                  <a:pt x="71382" y="77156"/>
                </a:lnTo>
                <a:lnTo>
                  <a:pt x="72154" y="78201"/>
                </a:lnTo>
                <a:lnTo>
                  <a:pt x="72925" y="79246"/>
                </a:lnTo>
                <a:lnTo>
                  <a:pt x="74000" y="80291"/>
                </a:lnTo>
                <a:lnTo>
                  <a:pt x="76307" y="82202"/>
                </a:lnTo>
                <a:lnTo>
                  <a:pt x="78918" y="83948"/>
                </a:lnTo>
                <a:lnTo>
                  <a:pt x="78767" y="86560"/>
                </a:lnTo>
                <a:lnTo>
                  <a:pt x="77072" y="85336"/>
                </a:lnTo>
                <a:lnTo>
                  <a:pt x="75536" y="84292"/>
                </a:lnTo>
                <a:lnTo>
                  <a:pt x="73077" y="82724"/>
                </a:lnTo>
                <a:lnTo>
                  <a:pt x="70617" y="81507"/>
                </a:lnTo>
                <a:lnTo>
                  <a:pt x="70459" y="81507"/>
                </a:lnTo>
                <a:lnTo>
                  <a:pt x="70459" y="82202"/>
                </a:lnTo>
                <a:lnTo>
                  <a:pt x="70617" y="82724"/>
                </a:lnTo>
                <a:lnTo>
                  <a:pt x="71079" y="83769"/>
                </a:lnTo>
                <a:lnTo>
                  <a:pt x="71844" y="84814"/>
                </a:lnTo>
                <a:lnTo>
                  <a:pt x="72767" y="85515"/>
                </a:lnTo>
                <a:lnTo>
                  <a:pt x="74310" y="86732"/>
                </a:lnTo>
                <a:lnTo>
                  <a:pt x="75998" y="87949"/>
                </a:lnTo>
                <a:lnTo>
                  <a:pt x="77230" y="88994"/>
                </a:lnTo>
                <a:lnTo>
                  <a:pt x="78615" y="89867"/>
                </a:lnTo>
                <a:lnTo>
                  <a:pt x="78615" y="91606"/>
                </a:lnTo>
                <a:lnTo>
                  <a:pt x="77995" y="91785"/>
                </a:lnTo>
                <a:lnTo>
                  <a:pt x="77534" y="91957"/>
                </a:lnTo>
                <a:lnTo>
                  <a:pt x="76769" y="91435"/>
                </a:lnTo>
                <a:lnTo>
                  <a:pt x="75688" y="90390"/>
                </a:lnTo>
                <a:lnTo>
                  <a:pt x="74613" y="89516"/>
                </a:lnTo>
                <a:lnTo>
                  <a:pt x="73538" y="88471"/>
                </a:lnTo>
                <a:lnTo>
                  <a:pt x="72464" y="87605"/>
                </a:lnTo>
                <a:lnTo>
                  <a:pt x="72154" y="87605"/>
                </a:lnTo>
                <a:lnTo>
                  <a:pt x="72154" y="87949"/>
                </a:lnTo>
                <a:lnTo>
                  <a:pt x="72154" y="88471"/>
                </a:lnTo>
                <a:lnTo>
                  <a:pt x="72154" y="88994"/>
                </a:lnTo>
                <a:lnTo>
                  <a:pt x="72615" y="90218"/>
                </a:lnTo>
                <a:lnTo>
                  <a:pt x="72002" y="90218"/>
                </a:lnTo>
                <a:lnTo>
                  <a:pt x="71231" y="90561"/>
                </a:lnTo>
                <a:lnTo>
                  <a:pt x="71079" y="90740"/>
                </a:lnTo>
                <a:lnTo>
                  <a:pt x="70921" y="91084"/>
                </a:lnTo>
                <a:lnTo>
                  <a:pt x="70921" y="91435"/>
                </a:lnTo>
                <a:lnTo>
                  <a:pt x="70921" y="91957"/>
                </a:lnTo>
                <a:lnTo>
                  <a:pt x="71382" y="92480"/>
                </a:lnTo>
                <a:lnTo>
                  <a:pt x="71844" y="93002"/>
                </a:lnTo>
                <a:lnTo>
                  <a:pt x="72615" y="93353"/>
                </a:lnTo>
                <a:lnTo>
                  <a:pt x="73229" y="93696"/>
                </a:lnTo>
                <a:lnTo>
                  <a:pt x="74000" y="94047"/>
                </a:lnTo>
                <a:lnTo>
                  <a:pt x="74613" y="94047"/>
                </a:lnTo>
                <a:lnTo>
                  <a:pt x="75384" y="93875"/>
                </a:lnTo>
                <a:lnTo>
                  <a:pt x="75998" y="93524"/>
                </a:lnTo>
                <a:lnTo>
                  <a:pt x="77382" y="94398"/>
                </a:lnTo>
                <a:lnTo>
                  <a:pt x="78457" y="95443"/>
                </a:lnTo>
                <a:lnTo>
                  <a:pt x="78305" y="97354"/>
                </a:lnTo>
                <a:lnTo>
                  <a:pt x="74613" y="95092"/>
                </a:lnTo>
                <a:lnTo>
                  <a:pt x="72767" y="94047"/>
                </a:lnTo>
                <a:lnTo>
                  <a:pt x="70769" y="93174"/>
                </a:lnTo>
                <a:lnTo>
                  <a:pt x="70617" y="93174"/>
                </a:lnTo>
                <a:lnTo>
                  <a:pt x="70459" y="93875"/>
                </a:lnTo>
                <a:lnTo>
                  <a:pt x="70617" y="94569"/>
                </a:lnTo>
                <a:lnTo>
                  <a:pt x="70921" y="95092"/>
                </a:lnTo>
                <a:lnTo>
                  <a:pt x="71382" y="95614"/>
                </a:lnTo>
                <a:lnTo>
                  <a:pt x="72305" y="96309"/>
                </a:lnTo>
                <a:lnTo>
                  <a:pt x="73387" y="96831"/>
                </a:lnTo>
                <a:lnTo>
                  <a:pt x="74613" y="97704"/>
                </a:lnTo>
                <a:lnTo>
                  <a:pt x="75846" y="98578"/>
                </a:lnTo>
                <a:lnTo>
                  <a:pt x="77072" y="99444"/>
                </a:lnTo>
                <a:lnTo>
                  <a:pt x="78305" y="100317"/>
                </a:lnTo>
                <a:lnTo>
                  <a:pt x="78305" y="102579"/>
                </a:lnTo>
                <a:lnTo>
                  <a:pt x="74923" y="99794"/>
                </a:lnTo>
                <a:lnTo>
                  <a:pt x="74000" y="99100"/>
                </a:lnTo>
                <a:lnTo>
                  <a:pt x="72767" y="98227"/>
                </a:lnTo>
                <a:lnTo>
                  <a:pt x="72154" y="98055"/>
                </a:lnTo>
                <a:lnTo>
                  <a:pt x="71541" y="97876"/>
                </a:lnTo>
                <a:lnTo>
                  <a:pt x="70921" y="97876"/>
                </a:lnTo>
                <a:lnTo>
                  <a:pt x="70308" y="98055"/>
                </a:lnTo>
                <a:lnTo>
                  <a:pt x="70308" y="98227"/>
                </a:lnTo>
                <a:lnTo>
                  <a:pt x="70308" y="98399"/>
                </a:lnTo>
                <a:lnTo>
                  <a:pt x="70459" y="98921"/>
                </a:lnTo>
                <a:lnTo>
                  <a:pt x="70921" y="99623"/>
                </a:lnTo>
                <a:lnTo>
                  <a:pt x="71844" y="100489"/>
                </a:lnTo>
                <a:lnTo>
                  <a:pt x="74152" y="102235"/>
                </a:lnTo>
                <a:lnTo>
                  <a:pt x="76149" y="104146"/>
                </a:lnTo>
                <a:lnTo>
                  <a:pt x="77072" y="105019"/>
                </a:lnTo>
                <a:lnTo>
                  <a:pt x="78305" y="105892"/>
                </a:lnTo>
                <a:lnTo>
                  <a:pt x="78305" y="109371"/>
                </a:lnTo>
                <a:lnTo>
                  <a:pt x="77692" y="108677"/>
                </a:lnTo>
                <a:lnTo>
                  <a:pt x="76921" y="107982"/>
                </a:lnTo>
                <a:lnTo>
                  <a:pt x="75998" y="106758"/>
                </a:lnTo>
                <a:lnTo>
                  <a:pt x="74923" y="105542"/>
                </a:lnTo>
                <a:lnTo>
                  <a:pt x="73690" y="104497"/>
                </a:lnTo>
                <a:lnTo>
                  <a:pt x="72154" y="103802"/>
                </a:lnTo>
                <a:lnTo>
                  <a:pt x="70617" y="103280"/>
                </a:lnTo>
                <a:lnTo>
                  <a:pt x="69075" y="103280"/>
                </a:lnTo>
                <a:lnTo>
                  <a:pt x="68923" y="103452"/>
                </a:lnTo>
                <a:lnTo>
                  <a:pt x="68923" y="103624"/>
                </a:lnTo>
                <a:lnTo>
                  <a:pt x="69385" y="104146"/>
                </a:lnTo>
                <a:lnTo>
                  <a:pt x="69694" y="104497"/>
                </a:lnTo>
                <a:lnTo>
                  <a:pt x="70769" y="105191"/>
                </a:lnTo>
                <a:lnTo>
                  <a:pt x="72464" y="106587"/>
                </a:lnTo>
                <a:lnTo>
                  <a:pt x="73387" y="107281"/>
                </a:lnTo>
                <a:lnTo>
                  <a:pt x="74152" y="108154"/>
                </a:lnTo>
                <a:lnTo>
                  <a:pt x="75075" y="109371"/>
                </a:lnTo>
                <a:lnTo>
                  <a:pt x="75998" y="110595"/>
                </a:lnTo>
                <a:lnTo>
                  <a:pt x="76611" y="111117"/>
                </a:lnTo>
                <a:lnTo>
                  <a:pt x="77072" y="111461"/>
                </a:lnTo>
                <a:lnTo>
                  <a:pt x="77844" y="111812"/>
                </a:lnTo>
                <a:lnTo>
                  <a:pt x="78457" y="111983"/>
                </a:lnTo>
                <a:lnTo>
                  <a:pt x="78615" y="115469"/>
                </a:lnTo>
                <a:lnTo>
                  <a:pt x="78305" y="115469"/>
                </a:lnTo>
                <a:lnTo>
                  <a:pt x="78153" y="115118"/>
                </a:lnTo>
                <a:lnTo>
                  <a:pt x="77382" y="114252"/>
                </a:lnTo>
                <a:lnTo>
                  <a:pt x="76307" y="113379"/>
                </a:lnTo>
                <a:lnTo>
                  <a:pt x="74310" y="111812"/>
                </a:lnTo>
                <a:lnTo>
                  <a:pt x="72154" y="109893"/>
                </a:lnTo>
                <a:lnTo>
                  <a:pt x="71079" y="109027"/>
                </a:lnTo>
                <a:lnTo>
                  <a:pt x="69998" y="108505"/>
                </a:lnTo>
                <a:lnTo>
                  <a:pt x="69846" y="108505"/>
                </a:lnTo>
                <a:lnTo>
                  <a:pt x="69694" y="108677"/>
                </a:lnTo>
                <a:lnTo>
                  <a:pt x="69846" y="109371"/>
                </a:lnTo>
                <a:lnTo>
                  <a:pt x="69998" y="109893"/>
                </a:lnTo>
                <a:lnTo>
                  <a:pt x="70617" y="110938"/>
                </a:lnTo>
                <a:lnTo>
                  <a:pt x="71382" y="111812"/>
                </a:lnTo>
                <a:lnTo>
                  <a:pt x="72305" y="112685"/>
                </a:lnTo>
                <a:lnTo>
                  <a:pt x="70921" y="111983"/>
                </a:lnTo>
                <a:lnTo>
                  <a:pt x="60464" y="106758"/>
                </a:lnTo>
                <a:lnTo>
                  <a:pt x="50924" y="102056"/>
                </a:lnTo>
                <a:lnTo>
                  <a:pt x="46157" y="99444"/>
                </a:lnTo>
                <a:lnTo>
                  <a:pt x="45076" y="98749"/>
                </a:lnTo>
                <a:lnTo>
                  <a:pt x="43388" y="97876"/>
                </a:lnTo>
                <a:lnTo>
                  <a:pt x="43388" y="97354"/>
                </a:lnTo>
                <a:lnTo>
                  <a:pt x="43078" y="91435"/>
                </a:lnTo>
                <a:lnTo>
                  <a:pt x="42769" y="85687"/>
                </a:lnTo>
                <a:lnTo>
                  <a:pt x="42307" y="79768"/>
                </a:lnTo>
                <a:lnTo>
                  <a:pt x="42155" y="73842"/>
                </a:lnTo>
                <a:lnTo>
                  <a:pt x="42155" y="67228"/>
                </a:lnTo>
                <a:lnTo>
                  <a:pt x="42307" y="60787"/>
                </a:lnTo>
                <a:lnTo>
                  <a:pt x="42465" y="54166"/>
                </a:lnTo>
                <a:lnTo>
                  <a:pt x="42465" y="47546"/>
                </a:lnTo>
                <a:lnTo>
                  <a:pt x="42465" y="42149"/>
                </a:lnTo>
                <a:lnTo>
                  <a:pt x="43388" y="42321"/>
                </a:lnTo>
                <a:lnTo>
                  <a:pt x="43850" y="42500"/>
                </a:lnTo>
                <a:lnTo>
                  <a:pt x="44463" y="42672"/>
                </a:lnTo>
                <a:lnTo>
                  <a:pt x="45076" y="42500"/>
                </a:lnTo>
                <a:lnTo>
                  <a:pt x="45696" y="41977"/>
                </a:lnTo>
                <a:lnTo>
                  <a:pt x="45847" y="41627"/>
                </a:lnTo>
                <a:lnTo>
                  <a:pt x="45999" y="41276"/>
                </a:lnTo>
                <a:lnTo>
                  <a:pt x="45999" y="40582"/>
                </a:lnTo>
                <a:lnTo>
                  <a:pt x="45847" y="39887"/>
                </a:lnTo>
                <a:lnTo>
                  <a:pt x="45386" y="39365"/>
                </a:lnTo>
                <a:lnTo>
                  <a:pt x="44773" y="39014"/>
                </a:lnTo>
                <a:lnTo>
                  <a:pt x="44463" y="38842"/>
                </a:lnTo>
                <a:lnTo>
                  <a:pt x="44001" y="38663"/>
                </a:lnTo>
                <a:lnTo>
                  <a:pt x="43540" y="38842"/>
                </a:lnTo>
                <a:lnTo>
                  <a:pt x="43078" y="39014"/>
                </a:lnTo>
                <a:lnTo>
                  <a:pt x="42927" y="39014"/>
                </a:lnTo>
                <a:lnTo>
                  <a:pt x="42307" y="39365"/>
                </a:lnTo>
                <a:lnTo>
                  <a:pt x="42004" y="21600"/>
                </a:lnTo>
                <a:lnTo>
                  <a:pt x="42004" y="12539"/>
                </a:lnTo>
                <a:lnTo>
                  <a:pt x="42155" y="3664"/>
                </a:lnTo>
                <a:close/>
                <a:moveTo>
                  <a:pt x="39235" y="4187"/>
                </a:moveTo>
                <a:lnTo>
                  <a:pt x="39076" y="6098"/>
                </a:lnTo>
                <a:lnTo>
                  <a:pt x="39076" y="7844"/>
                </a:lnTo>
                <a:lnTo>
                  <a:pt x="39076" y="13412"/>
                </a:lnTo>
                <a:lnTo>
                  <a:pt x="39076" y="18988"/>
                </a:lnTo>
                <a:lnTo>
                  <a:pt x="39076" y="25780"/>
                </a:lnTo>
                <a:lnTo>
                  <a:pt x="39076" y="32573"/>
                </a:lnTo>
                <a:lnTo>
                  <a:pt x="39386" y="46157"/>
                </a:lnTo>
                <a:lnTo>
                  <a:pt x="39386" y="52771"/>
                </a:lnTo>
                <a:lnTo>
                  <a:pt x="39235" y="59391"/>
                </a:lnTo>
                <a:lnTo>
                  <a:pt x="39076" y="65833"/>
                </a:lnTo>
                <a:lnTo>
                  <a:pt x="38773" y="72453"/>
                </a:lnTo>
                <a:lnTo>
                  <a:pt x="38925" y="78201"/>
                </a:lnTo>
                <a:lnTo>
                  <a:pt x="39235" y="83948"/>
                </a:lnTo>
                <a:lnTo>
                  <a:pt x="39538" y="89695"/>
                </a:lnTo>
                <a:lnTo>
                  <a:pt x="39696" y="95443"/>
                </a:lnTo>
                <a:lnTo>
                  <a:pt x="39235" y="95614"/>
                </a:lnTo>
                <a:lnTo>
                  <a:pt x="34461" y="98399"/>
                </a:lnTo>
                <a:lnTo>
                  <a:pt x="29846" y="101534"/>
                </a:lnTo>
                <a:lnTo>
                  <a:pt x="20622" y="107982"/>
                </a:lnTo>
                <a:lnTo>
                  <a:pt x="18315" y="109371"/>
                </a:lnTo>
                <a:lnTo>
                  <a:pt x="16007" y="110767"/>
                </a:lnTo>
                <a:lnTo>
                  <a:pt x="13541" y="112162"/>
                </a:lnTo>
                <a:lnTo>
                  <a:pt x="11082" y="113379"/>
                </a:lnTo>
                <a:lnTo>
                  <a:pt x="6006" y="115469"/>
                </a:lnTo>
                <a:lnTo>
                  <a:pt x="4008" y="116342"/>
                </a:lnTo>
                <a:lnTo>
                  <a:pt x="4008" y="116514"/>
                </a:lnTo>
                <a:lnTo>
                  <a:pt x="3698" y="114073"/>
                </a:lnTo>
                <a:lnTo>
                  <a:pt x="3546" y="111461"/>
                </a:lnTo>
                <a:lnTo>
                  <a:pt x="3388" y="108848"/>
                </a:lnTo>
                <a:lnTo>
                  <a:pt x="3236" y="106415"/>
                </a:lnTo>
                <a:lnTo>
                  <a:pt x="2775" y="103280"/>
                </a:lnTo>
                <a:lnTo>
                  <a:pt x="2623" y="100145"/>
                </a:lnTo>
                <a:lnTo>
                  <a:pt x="2623" y="97182"/>
                </a:lnTo>
                <a:lnTo>
                  <a:pt x="2775" y="94047"/>
                </a:lnTo>
                <a:lnTo>
                  <a:pt x="3236" y="82030"/>
                </a:lnTo>
                <a:lnTo>
                  <a:pt x="3546" y="76111"/>
                </a:lnTo>
                <a:lnTo>
                  <a:pt x="3698" y="70013"/>
                </a:lnTo>
                <a:lnTo>
                  <a:pt x="3850" y="58869"/>
                </a:lnTo>
                <a:lnTo>
                  <a:pt x="3850" y="47725"/>
                </a:lnTo>
                <a:lnTo>
                  <a:pt x="3546" y="36574"/>
                </a:lnTo>
                <a:lnTo>
                  <a:pt x="3388" y="31177"/>
                </a:lnTo>
                <a:lnTo>
                  <a:pt x="3085" y="25601"/>
                </a:lnTo>
                <a:lnTo>
                  <a:pt x="3850" y="25079"/>
                </a:lnTo>
                <a:lnTo>
                  <a:pt x="4773" y="24385"/>
                </a:lnTo>
                <a:lnTo>
                  <a:pt x="7238" y="22645"/>
                </a:lnTo>
                <a:lnTo>
                  <a:pt x="9849" y="20899"/>
                </a:lnTo>
                <a:lnTo>
                  <a:pt x="14774" y="17943"/>
                </a:lnTo>
                <a:lnTo>
                  <a:pt x="19699" y="14980"/>
                </a:lnTo>
                <a:lnTo>
                  <a:pt x="22310" y="13241"/>
                </a:lnTo>
                <a:lnTo>
                  <a:pt x="25079" y="11845"/>
                </a:lnTo>
                <a:lnTo>
                  <a:pt x="27848" y="10456"/>
                </a:lnTo>
                <a:lnTo>
                  <a:pt x="30617" y="9232"/>
                </a:lnTo>
                <a:lnTo>
                  <a:pt x="32925" y="8187"/>
                </a:lnTo>
                <a:lnTo>
                  <a:pt x="35081" y="6971"/>
                </a:lnTo>
                <a:lnTo>
                  <a:pt x="39235" y="4187"/>
                </a:lnTo>
                <a:close/>
                <a:moveTo>
                  <a:pt x="117224" y="5754"/>
                </a:moveTo>
                <a:lnTo>
                  <a:pt x="117072" y="7321"/>
                </a:lnTo>
                <a:lnTo>
                  <a:pt x="117072" y="9061"/>
                </a:lnTo>
                <a:lnTo>
                  <a:pt x="117072" y="12539"/>
                </a:lnTo>
                <a:lnTo>
                  <a:pt x="117382" y="16197"/>
                </a:lnTo>
                <a:lnTo>
                  <a:pt x="117382" y="19510"/>
                </a:lnTo>
                <a:lnTo>
                  <a:pt x="117224" y="33267"/>
                </a:lnTo>
                <a:lnTo>
                  <a:pt x="116921" y="46851"/>
                </a:lnTo>
                <a:lnTo>
                  <a:pt x="116763" y="59040"/>
                </a:lnTo>
                <a:lnTo>
                  <a:pt x="116921" y="71229"/>
                </a:lnTo>
                <a:lnTo>
                  <a:pt x="117382" y="95614"/>
                </a:lnTo>
                <a:lnTo>
                  <a:pt x="117224" y="95614"/>
                </a:lnTo>
                <a:lnTo>
                  <a:pt x="116301" y="96659"/>
                </a:lnTo>
                <a:lnTo>
                  <a:pt x="115226" y="97704"/>
                </a:lnTo>
                <a:lnTo>
                  <a:pt x="113993" y="98399"/>
                </a:lnTo>
                <a:lnTo>
                  <a:pt x="112767" y="99100"/>
                </a:lnTo>
                <a:lnTo>
                  <a:pt x="110150" y="100317"/>
                </a:lnTo>
                <a:lnTo>
                  <a:pt x="107532" y="101534"/>
                </a:lnTo>
                <a:lnTo>
                  <a:pt x="104150" y="103452"/>
                </a:lnTo>
                <a:lnTo>
                  <a:pt x="100919" y="105542"/>
                </a:lnTo>
                <a:lnTo>
                  <a:pt x="97689" y="107632"/>
                </a:lnTo>
                <a:lnTo>
                  <a:pt x="94458" y="109722"/>
                </a:lnTo>
                <a:lnTo>
                  <a:pt x="91537" y="111640"/>
                </a:lnTo>
                <a:lnTo>
                  <a:pt x="88610" y="113551"/>
                </a:lnTo>
                <a:lnTo>
                  <a:pt x="87074" y="114424"/>
                </a:lnTo>
                <a:lnTo>
                  <a:pt x="85538" y="115297"/>
                </a:lnTo>
                <a:lnTo>
                  <a:pt x="83995" y="115820"/>
                </a:lnTo>
                <a:lnTo>
                  <a:pt x="82459" y="116342"/>
                </a:lnTo>
                <a:lnTo>
                  <a:pt x="81688" y="116686"/>
                </a:lnTo>
                <a:lnTo>
                  <a:pt x="81688" y="114424"/>
                </a:lnTo>
                <a:lnTo>
                  <a:pt x="81536" y="112162"/>
                </a:lnTo>
                <a:lnTo>
                  <a:pt x="81384" y="110072"/>
                </a:lnTo>
                <a:lnTo>
                  <a:pt x="81226" y="107803"/>
                </a:lnTo>
                <a:lnTo>
                  <a:pt x="81074" y="105713"/>
                </a:lnTo>
                <a:lnTo>
                  <a:pt x="81074" y="100317"/>
                </a:lnTo>
                <a:lnTo>
                  <a:pt x="81226" y="99794"/>
                </a:lnTo>
                <a:lnTo>
                  <a:pt x="81226" y="99444"/>
                </a:lnTo>
                <a:lnTo>
                  <a:pt x="81226" y="95614"/>
                </a:lnTo>
                <a:lnTo>
                  <a:pt x="81846" y="95443"/>
                </a:lnTo>
                <a:lnTo>
                  <a:pt x="82307" y="95264"/>
                </a:lnTo>
                <a:lnTo>
                  <a:pt x="82769" y="94920"/>
                </a:lnTo>
                <a:lnTo>
                  <a:pt x="83072" y="94569"/>
                </a:lnTo>
                <a:lnTo>
                  <a:pt x="83230" y="93875"/>
                </a:lnTo>
                <a:lnTo>
                  <a:pt x="83230" y="93174"/>
                </a:lnTo>
                <a:lnTo>
                  <a:pt x="82920" y="92480"/>
                </a:lnTo>
                <a:lnTo>
                  <a:pt x="82459" y="92129"/>
                </a:lnTo>
                <a:lnTo>
                  <a:pt x="81997" y="91957"/>
                </a:lnTo>
                <a:lnTo>
                  <a:pt x="81384" y="91957"/>
                </a:lnTo>
                <a:lnTo>
                  <a:pt x="81688" y="84642"/>
                </a:lnTo>
                <a:lnTo>
                  <a:pt x="81997" y="77327"/>
                </a:lnTo>
                <a:lnTo>
                  <a:pt x="81997" y="70184"/>
                </a:lnTo>
                <a:lnTo>
                  <a:pt x="81846" y="63049"/>
                </a:lnTo>
                <a:lnTo>
                  <a:pt x="81536" y="56084"/>
                </a:lnTo>
                <a:lnTo>
                  <a:pt x="81536" y="48941"/>
                </a:lnTo>
                <a:lnTo>
                  <a:pt x="81846" y="42843"/>
                </a:lnTo>
                <a:lnTo>
                  <a:pt x="81997" y="36574"/>
                </a:lnTo>
                <a:lnTo>
                  <a:pt x="81997" y="33439"/>
                </a:lnTo>
                <a:lnTo>
                  <a:pt x="81846" y="30304"/>
                </a:lnTo>
                <a:lnTo>
                  <a:pt x="81536" y="27348"/>
                </a:lnTo>
                <a:lnTo>
                  <a:pt x="80923" y="24213"/>
                </a:lnTo>
                <a:lnTo>
                  <a:pt x="82611" y="23511"/>
                </a:lnTo>
                <a:lnTo>
                  <a:pt x="84305" y="22645"/>
                </a:lnTo>
                <a:lnTo>
                  <a:pt x="85999" y="21772"/>
                </a:lnTo>
                <a:lnTo>
                  <a:pt x="87687" y="20899"/>
                </a:lnTo>
                <a:lnTo>
                  <a:pt x="89995" y="19682"/>
                </a:lnTo>
                <a:lnTo>
                  <a:pt x="92302" y="18287"/>
                </a:lnTo>
                <a:lnTo>
                  <a:pt x="96766" y="15331"/>
                </a:lnTo>
                <a:lnTo>
                  <a:pt x="100919" y="12539"/>
                </a:lnTo>
                <a:lnTo>
                  <a:pt x="103075" y="11151"/>
                </a:lnTo>
                <a:lnTo>
                  <a:pt x="105225" y="9934"/>
                </a:lnTo>
                <a:lnTo>
                  <a:pt x="107532" y="8889"/>
                </a:lnTo>
                <a:lnTo>
                  <a:pt x="109688" y="7844"/>
                </a:lnTo>
                <a:lnTo>
                  <a:pt x="111996" y="6971"/>
                </a:lnTo>
                <a:lnTo>
                  <a:pt x="114455" y="6276"/>
                </a:lnTo>
                <a:lnTo>
                  <a:pt x="114765" y="6276"/>
                </a:lnTo>
                <a:lnTo>
                  <a:pt x="115075" y="5926"/>
                </a:lnTo>
                <a:lnTo>
                  <a:pt x="116149" y="5926"/>
                </a:lnTo>
                <a:lnTo>
                  <a:pt x="117224" y="5754"/>
                </a:lnTo>
                <a:close/>
                <a:moveTo>
                  <a:pt x="39696" y="7"/>
                </a:moveTo>
                <a:lnTo>
                  <a:pt x="39235" y="178"/>
                </a:lnTo>
                <a:lnTo>
                  <a:pt x="34158" y="3485"/>
                </a:lnTo>
                <a:lnTo>
                  <a:pt x="31541" y="4881"/>
                </a:lnTo>
                <a:lnTo>
                  <a:pt x="28771" y="6098"/>
                </a:lnTo>
                <a:lnTo>
                  <a:pt x="26002" y="7321"/>
                </a:lnTo>
                <a:lnTo>
                  <a:pt x="23391" y="8710"/>
                </a:lnTo>
                <a:lnTo>
                  <a:pt x="20774" y="10277"/>
                </a:lnTo>
                <a:lnTo>
                  <a:pt x="18157" y="12017"/>
                </a:lnTo>
                <a:lnTo>
                  <a:pt x="12776" y="15152"/>
                </a:lnTo>
                <a:lnTo>
                  <a:pt x="10159" y="16898"/>
                </a:lnTo>
                <a:lnTo>
                  <a:pt x="7542" y="18637"/>
                </a:lnTo>
                <a:lnTo>
                  <a:pt x="6157" y="19510"/>
                </a:lnTo>
                <a:lnTo>
                  <a:pt x="4621" y="20727"/>
                </a:lnTo>
                <a:lnTo>
                  <a:pt x="3085" y="21944"/>
                </a:lnTo>
                <a:lnTo>
                  <a:pt x="2465" y="22817"/>
                </a:lnTo>
                <a:lnTo>
                  <a:pt x="2004" y="23511"/>
                </a:lnTo>
                <a:lnTo>
                  <a:pt x="1700" y="23690"/>
                </a:lnTo>
                <a:lnTo>
                  <a:pt x="1390" y="24034"/>
                </a:lnTo>
                <a:lnTo>
                  <a:pt x="1081" y="24907"/>
                </a:lnTo>
                <a:lnTo>
                  <a:pt x="777" y="25952"/>
                </a:lnTo>
                <a:lnTo>
                  <a:pt x="619" y="27870"/>
                </a:lnTo>
                <a:lnTo>
                  <a:pt x="619" y="29960"/>
                </a:lnTo>
                <a:lnTo>
                  <a:pt x="777" y="31871"/>
                </a:lnTo>
                <a:lnTo>
                  <a:pt x="929" y="38141"/>
                </a:lnTo>
                <a:lnTo>
                  <a:pt x="1081" y="44411"/>
                </a:lnTo>
                <a:lnTo>
                  <a:pt x="1081" y="57301"/>
                </a:lnTo>
                <a:lnTo>
                  <a:pt x="929" y="70013"/>
                </a:lnTo>
                <a:lnTo>
                  <a:pt x="777" y="76282"/>
                </a:lnTo>
                <a:lnTo>
                  <a:pt x="619" y="82724"/>
                </a:lnTo>
                <a:lnTo>
                  <a:pt x="6" y="95443"/>
                </a:lnTo>
                <a:lnTo>
                  <a:pt x="6" y="98055"/>
                </a:lnTo>
                <a:lnTo>
                  <a:pt x="6" y="100668"/>
                </a:lnTo>
                <a:lnTo>
                  <a:pt x="158" y="103452"/>
                </a:lnTo>
                <a:lnTo>
                  <a:pt x="316" y="106064"/>
                </a:lnTo>
                <a:lnTo>
                  <a:pt x="619" y="109027"/>
                </a:lnTo>
                <a:lnTo>
                  <a:pt x="777" y="111983"/>
                </a:lnTo>
                <a:lnTo>
                  <a:pt x="929" y="114946"/>
                </a:lnTo>
                <a:lnTo>
                  <a:pt x="1081" y="116342"/>
                </a:lnTo>
                <a:lnTo>
                  <a:pt x="1390" y="117910"/>
                </a:lnTo>
                <a:lnTo>
                  <a:pt x="1542" y="118432"/>
                </a:lnTo>
                <a:lnTo>
                  <a:pt x="2004" y="118776"/>
                </a:lnTo>
                <a:lnTo>
                  <a:pt x="2465" y="118955"/>
                </a:lnTo>
                <a:lnTo>
                  <a:pt x="2927" y="118955"/>
                </a:lnTo>
                <a:lnTo>
                  <a:pt x="3388" y="119126"/>
                </a:lnTo>
                <a:lnTo>
                  <a:pt x="4469" y="118955"/>
                </a:lnTo>
                <a:lnTo>
                  <a:pt x="5544" y="118776"/>
                </a:lnTo>
                <a:lnTo>
                  <a:pt x="7700" y="117910"/>
                </a:lnTo>
                <a:lnTo>
                  <a:pt x="11695" y="116163"/>
                </a:lnTo>
                <a:lnTo>
                  <a:pt x="14161" y="114946"/>
                </a:lnTo>
                <a:lnTo>
                  <a:pt x="16469" y="113730"/>
                </a:lnTo>
                <a:lnTo>
                  <a:pt x="18776" y="112506"/>
                </a:lnTo>
                <a:lnTo>
                  <a:pt x="20926" y="111117"/>
                </a:lnTo>
                <a:lnTo>
                  <a:pt x="25693" y="107803"/>
                </a:lnTo>
                <a:lnTo>
                  <a:pt x="30466" y="104668"/>
                </a:lnTo>
                <a:lnTo>
                  <a:pt x="35081" y="101362"/>
                </a:lnTo>
                <a:lnTo>
                  <a:pt x="37540" y="99966"/>
                </a:lnTo>
                <a:lnTo>
                  <a:pt x="40000" y="98399"/>
                </a:lnTo>
                <a:lnTo>
                  <a:pt x="40461" y="98921"/>
                </a:lnTo>
                <a:lnTo>
                  <a:pt x="40923" y="99272"/>
                </a:lnTo>
                <a:lnTo>
                  <a:pt x="41384" y="99444"/>
                </a:lnTo>
                <a:lnTo>
                  <a:pt x="42004" y="99272"/>
                </a:lnTo>
                <a:lnTo>
                  <a:pt x="42617" y="100145"/>
                </a:lnTo>
                <a:lnTo>
                  <a:pt x="43388" y="100839"/>
                </a:lnTo>
                <a:lnTo>
                  <a:pt x="45076" y="102056"/>
                </a:lnTo>
                <a:lnTo>
                  <a:pt x="46922" y="103101"/>
                </a:lnTo>
                <a:lnTo>
                  <a:pt x="48617" y="104146"/>
                </a:lnTo>
                <a:lnTo>
                  <a:pt x="53845" y="106758"/>
                </a:lnTo>
                <a:lnTo>
                  <a:pt x="59080" y="109550"/>
                </a:lnTo>
                <a:lnTo>
                  <a:pt x="68771" y="114596"/>
                </a:lnTo>
                <a:lnTo>
                  <a:pt x="73690" y="117036"/>
                </a:lnTo>
                <a:lnTo>
                  <a:pt x="78615" y="119126"/>
                </a:lnTo>
                <a:lnTo>
                  <a:pt x="78767" y="119298"/>
                </a:lnTo>
                <a:lnTo>
                  <a:pt x="79076" y="119821"/>
                </a:lnTo>
                <a:lnTo>
                  <a:pt x="79538" y="120000"/>
                </a:lnTo>
                <a:lnTo>
                  <a:pt x="80151" y="120000"/>
                </a:lnTo>
                <a:lnTo>
                  <a:pt x="80613" y="119821"/>
                </a:lnTo>
                <a:lnTo>
                  <a:pt x="80923" y="119477"/>
                </a:lnTo>
                <a:lnTo>
                  <a:pt x="81536" y="119649"/>
                </a:lnTo>
                <a:lnTo>
                  <a:pt x="82307" y="119649"/>
                </a:lnTo>
                <a:lnTo>
                  <a:pt x="83995" y="119298"/>
                </a:lnTo>
                <a:lnTo>
                  <a:pt x="85538" y="118776"/>
                </a:lnTo>
                <a:lnTo>
                  <a:pt x="86764" y="118253"/>
                </a:lnTo>
                <a:lnTo>
                  <a:pt x="89843" y="116514"/>
                </a:lnTo>
                <a:lnTo>
                  <a:pt x="92922" y="114775"/>
                </a:lnTo>
                <a:lnTo>
                  <a:pt x="98922" y="110938"/>
                </a:lnTo>
                <a:lnTo>
                  <a:pt x="104921" y="107109"/>
                </a:lnTo>
                <a:lnTo>
                  <a:pt x="107842" y="105191"/>
                </a:lnTo>
                <a:lnTo>
                  <a:pt x="110921" y="103624"/>
                </a:lnTo>
                <a:lnTo>
                  <a:pt x="113070" y="102579"/>
                </a:lnTo>
                <a:lnTo>
                  <a:pt x="115226" y="101534"/>
                </a:lnTo>
                <a:lnTo>
                  <a:pt x="117224" y="100317"/>
                </a:lnTo>
                <a:lnTo>
                  <a:pt x="118147" y="99444"/>
                </a:lnTo>
                <a:lnTo>
                  <a:pt x="119070" y="98578"/>
                </a:lnTo>
                <a:lnTo>
                  <a:pt x="119380" y="98399"/>
                </a:lnTo>
                <a:lnTo>
                  <a:pt x="119690" y="98227"/>
                </a:lnTo>
                <a:lnTo>
                  <a:pt x="119993" y="97704"/>
                </a:lnTo>
                <a:lnTo>
                  <a:pt x="119993" y="97182"/>
                </a:lnTo>
                <a:lnTo>
                  <a:pt x="119993" y="91084"/>
                </a:lnTo>
                <a:lnTo>
                  <a:pt x="119841" y="84993"/>
                </a:lnTo>
                <a:lnTo>
                  <a:pt x="119380" y="72797"/>
                </a:lnTo>
                <a:lnTo>
                  <a:pt x="119228" y="66355"/>
                </a:lnTo>
                <a:lnTo>
                  <a:pt x="119228" y="59742"/>
                </a:lnTo>
                <a:lnTo>
                  <a:pt x="119380" y="46851"/>
                </a:lnTo>
                <a:lnTo>
                  <a:pt x="119690" y="33267"/>
                </a:lnTo>
                <a:lnTo>
                  <a:pt x="119841" y="19510"/>
                </a:lnTo>
                <a:lnTo>
                  <a:pt x="119993" y="15853"/>
                </a:lnTo>
                <a:lnTo>
                  <a:pt x="119993" y="12017"/>
                </a:lnTo>
                <a:lnTo>
                  <a:pt x="119690" y="8187"/>
                </a:lnTo>
                <a:lnTo>
                  <a:pt x="119380" y="6448"/>
                </a:lnTo>
                <a:lnTo>
                  <a:pt x="119070" y="4530"/>
                </a:lnTo>
                <a:lnTo>
                  <a:pt x="119380" y="4187"/>
                </a:lnTo>
                <a:lnTo>
                  <a:pt x="119380" y="3664"/>
                </a:lnTo>
                <a:lnTo>
                  <a:pt x="119380" y="3142"/>
                </a:lnTo>
                <a:lnTo>
                  <a:pt x="119070" y="2619"/>
                </a:lnTo>
                <a:lnTo>
                  <a:pt x="118609" y="2097"/>
                </a:lnTo>
                <a:lnTo>
                  <a:pt x="117995" y="1746"/>
                </a:lnTo>
                <a:lnTo>
                  <a:pt x="116459" y="1746"/>
                </a:lnTo>
                <a:lnTo>
                  <a:pt x="114917" y="2268"/>
                </a:lnTo>
                <a:lnTo>
                  <a:pt x="113532" y="2963"/>
                </a:lnTo>
                <a:lnTo>
                  <a:pt x="111996" y="3485"/>
                </a:lnTo>
                <a:lnTo>
                  <a:pt x="109840" y="4187"/>
                </a:lnTo>
                <a:lnTo>
                  <a:pt x="107842" y="5053"/>
                </a:lnTo>
                <a:lnTo>
                  <a:pt x="105844" y="5926"/>
                </a:lnTo>
                <a:lnTo>
                  <a:pt x="103840" y="6971"/>
                </a:lnTo>
                <a:lnTo>
                  <a:pt x="99996" y="9232"/>
                </a:lnTo>
                <a:lnTo>
                  <a:pt x="96152" y="11845"/>
                </a:lnTo>
                <a:lnTo>
                  <a:pt x="91537" y="15152"/>
                </a:lnTo>
                <a:lnTo>
                  <a:pt x="89072" y="16547"/>
                </a:lnTo>
                <a:lnTo>
                  <a:pt x="86612" y="17943"/>
                </a:lnTo>
                <a:lnTo>
                  <a:pt x="84918" y="18809"/>
                </a:lnTo>
                <a:lnTo>
                  <a:pt x="83230" y="19682"/>
                </a:lnTo>
                <a:lnTo>
                  <a:pt x="81536" y="20899"/>
                </a:lnTo>
                <a:lnTo>
                  <a:pt x="80000" y="22123"/>
                </a:lnTo>
                <a:lnTo>
                  <a:pt x="79228" y="21250"/>
                </a:lnTo>
                <a:lnTo>
                  <a:pt x="78305" y="20727"/>
                </a:lnTo>
                <a:lnTo>
                  <a:pt x="76307" y="19682"/>
                </a:lnTo>
                <a:lnTo>
                  <a:pt x="75075" y="18988"/>
                </a:lnTo>
                <a:lnTo>
                  <a:pt x="74000" y="18287"/>
                </a:lnTo>
                <a:lnTo>
                  <a:pt x="71541" y="16719"/>
                </a:lnTo>
                <a:lnTo>
                  <a:pt x="69998" y="15674"/>
                </a:lnTo>
                <a:lnTo>
                  <a:pt x="68310" y="14980"/>
                </a:lnTo>
                <a:lnTo>
                  <a:pt x="65079" y="13412"/>
                </a:lnTo>
                <a:lnTo>
                  <a:pt x="61691" y="12017"/>
                </a:lnTo>
                <a:lnTo>
                  <a:pt x="58308" y="10628"/>
                </a:lnTo>
                <a:lnTo>
                  <a:pt x="52460" y="7665"/>
                </a:lnTo>
                <a:lnTo>
                  <a:pt x="49540" y="6098"/>
                </a:lnTo>
                <a:lnTo>
                  <a:pt x="46770" y="4358"/>
                </a:lnTo>
                <a:lnTo>
                  <a:pt x="46309" y="3836"/>
                </a:lnTo>
                <a:lnTo>
                  <a:pt x="45696" y="3142"/>
                </a:lnTo>
                <a:lnTo>
                  <a:pt x="44615" y="1746"/>
                </a:lnTo>
                <a:lnTo>
                  <a:pt x="43850" y="1052"/>
                </a:lnTo>
                <a:lnTo>
                  <a:pt x="43230" y="529"/>
                </a:lnTo>
                <a:lnTo>
                  <a:pt x="42617" y="178"/>
                </a:lnTo>
                <a:lnTo>
                  <a:pt x="41846" y="178"/>
                </a:lnTo>
                <a:lnTo>
                  <a:pt x="41542" y="7"/>
                </a:lnTo>
                <a:lnTo>
                  <a:pt x="41081" y="7"/>
                </a:lnTo>
                <a:lnTo>
                  <a:pt x="40771" y="178"/>
                </a:lnTo>
                <a:lnTo>
                  <a:pt x="40461" y="7"/>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30"/>
          <p:cNvSpPr/>
          <p:nvPr/>
        </p:nvSpPr>
        <p:spPr>
          <a:xfrm>
            <a:off x="1440650" y="2487900"/>
            <a:ext cx="167700" cy="167700"/>
          </a:xfrm>
          <a:prstGeom prst="mathMultiply">
            <a:avLst>
              <a:gd fmla="val 23520" name="adj1"/>
            </a:avLst>
          </a:pr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30"/>
          <p:cNvSpPr/>
          <p:nvPr/>
        </p:nvSpPr>
        <p:spPr>
          <a:xfrm>
            <a:off x="2923775" y="3953675"/>
            <a:ext cx="167700" cy="167700"/>
          </a:xfrm>
          <a:prstGeom prst="mathMultiply">
            <a:avLst>
              <a:gd fmla="val 23520" name="adj1"/>
            </a:avLst>
          </a:prstGeom>
          <a:solidFill>
            <a:srgbClr val="00B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30"/>
          <p:cNvSpPr/>
          <p:nvPr/>
        </p:nvSpPr>
        <p:spPr>
          <a:xfrm>
            <a:off x="4545750" y="4163925"/>
            <a:ext cx="167700" cy="167700"/>
          </a:xfrm>
          <a:prstGeom prst="mathMultiply">
            <a:avLst>
              <a:gd fmla="val 23520" name="adj1"/>
            </a:avLst>
          </a:prstGeom>
          <a:solidFill>
            <a:srgbClr val="00B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30"/>
          <p:cNvSpPr/>
          <p:nvPr/>
        </p:nvSpPr>
        <p:spPr>
          <a:xfrm>
            <a:off x="3905500" y="2360750"/>
            <a:ext cx="167700" cy="167700"/>
          </a:xfrm>
          <a:prstGeom prst="mathMultiply">
            <a:avLst>
              <a:gd fmla="val 23520" name="adj1"/>
            </a:avLst>
          </a:prstGeom>
          <a:solidFill>
            <a:srgbClr val="FFFF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230" name="Google Shape;230;p30"/>
          <p:cNvSpPr/>
          <p:nvPr/>
        </p:nvSpPr>
        <p:spPr>
          <a:xfrm>
            <a:off x="6453175" y="2767725"/>
            <a:ext cx="167700" cy="167700"/>
          </a:xfrm>
          <a:prstGeom prst="mathMultiply">
            <a:avLst>
              <a:gd fmla="val 23520" name="adj1"/>
            </a:avLst>
          </a:prstGeom>
          <a:solidFill>
            <a:srgbClr val="FF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30"/>
          <p:cNvSpPr/>
          <p:nvPr/>
        </p:nvSpPr>
        <p:spPr>
          <a:xfrm>
            <a:off x="7201500" y="4291325"/>
            <a:ext cx="167700" cy="167700"/>
          </a:xfrm>
          <a:prstGeom prst="mathMultiply">
            <a:avLst>
              <a:gd fmla="val 23520" name="adj1"/>
            </a:avLst>
          </a:pr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30"/>
          <p:cNvSpPr/>
          <p:nvPr/>
        </p:nvSpPr>
        <p:spPr>
          <a:xfrm>
            <a:off x="4702470" y="2763570"/>
            <a:ext cx="167700" cy="167700"/>
          </a:xfrm>
          <a:prstGeom prst="mathMultiply">
            <a:avLst>
              <a:gd fmla="val 23520" name="adj1"/>
            </a:avLst>
          </a:prstGeom>
          <a:solidFill>
            <a:srgbClr val="00B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30"/>
          <p:cNvSpPr/>
          <p:nvPr/>
        </p:nvSpPr>
        <p:spPr>
          <a:xfrm>
            <a:off x="1559270" y="1885950"/>
            <a:ext cx="167700" cy="167700"/>
          </a:xfrm>
          <a:prstGeom prst="mathMultiply">
            <a:avLst>
              <a:gd fmla="val 23520" name="adj1"/>
            </a:avLst>
          </a:prstGeom>
          <a:solidFill>
            <a:srgbClr val="00B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30"/>
          <p:cNvSpPr/>
          <p:nvPr/>
        </p:nvSpPr>
        <p:spPr>
          <a:xfrm>
            <a:off x="5257800" y="2931270"/>
            <a:ext cx="167700" cy="167700"/>
          </a:xfrm>
          <a:prstGeom prst="mathMultiply">
            <a:avLst>
              <a:gd fmla="val 23520" name="adj1"/>
            </a:avLst>
          </a:prstGeom>
          <a:solidFill>
            <a:srgbClr val="00B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30"/>
          <p:cNvSpPr/>
          <p:nvPr/>
        </p:nvSpPr>
        <p:spPr>
          <a:xfrm>
            <a:off x="6620875" y="1802100"/>
            <a:ext cx="167700" cy="167700"/>
          </a:xfrm>
          <a:prstGeom prst="mathMultiply">
            <a:avLst>
              <a:gd fmla="val 23520" name="adj1"/>
            </a:avLst>
          </a:prstGeom>
          <a:solidFill>
            <a:srgbClr val="00B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30"/>
          <p:cNvSpPr/>
          <p:nvPr/>
        </p:nvSpPr>
        <p:spPr>
          <a:xfrm>
            <a:off x="5791200" y="2440415"/>
            <a:ext cx="167700" cy="167700"/>
          </a:xfrm>
          <a:prstGeom prst="mathMultiply">
            <a:avLst>
              <a:gd fmla="val 23520" name="adj1"/>
            </a:avLst>
          </a:prstGeom>
          <a:solidFill>
            <a:srgbClr val="00B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30"/>
          <p:cNvSpPr/>
          <p:nvPr/>
        </p:nvSpPr>
        <p:spPr>
          <a:xfrm>
            <a:off x="5958900" y="2763570"/>
            <a:ext cx="167700" cy="167700"/>
          </a:xfrm>
          <a:prstGeom prst="mathMultiply">
            <a:avLst>
              <a:gd fmla="val 23520" name="adj1"/>
            </a:avLst>
          </a:pr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30"/>
          <p:cNvSpPr/>
          <p:nvPr/>
        </p:nvSpPr>
        <p:spPr>
          <a:xfrm>
            <a:off x="5029200" y="1719545"/>
            <a:ext cx="167700" cy="167700"/>
          </a:xfrm>
          <a:prstGeom prst="mathMultiply">
            <a:avLst>
              <a:gd fmla="val 23520" name="adj1"/>
            </a:avLst>
          </a:pr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30"/>
          <p:cNvSpPr/>
          <p:nvPr/>
        </p:nvSpPr>
        <p:spPr>
          <a:xfrm>
            <a:off x="2414388" y="3333750"/>
            <a:ext cx="167700" cy="167700"/>
          </a:xfrm>
          <a:prstGeom prst="mathMultiply">
            <a:avLst>
              <a:gd fmla="val 23520" name="adj1"/>
            </a:avLst>
          </a:pr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30"/>
          <p:cNvSpPr/>
          <p:nvPr/>
        </p:nvSpPr>
        <p:spPr>
          <a:xfrm>
            <a:off x="3200400" y="1718250"/>
            <a:ext cx="167700" cy="167700"/>
          </a:xfrm>
          <a:prstGeom prst="mathMultiply">
            <a:avLst>
              <a:gd fmla="val 23520" name="adj1"/>
            </a:avLst>
          </a:pr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30"/>
          <p:cNvSpPr/>
          <p:nvPr/>
        </p:nvSpPr>
        <p:spPr>
          <a:xfrm>
            <a:off x="2495963" y="4781550"/>
            <a:ext cx="167700" cy="167700"/>
          </a:xfrm>
          <a:prstGeom prst="mathMultiply">
            <a:avLst>
              <a:gd fmla="val 23520" name="adj1"/>
            </a:avLst>
          </a:prstGeom>
          <a:solidFill>
            <a:srgbClr val="00B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30"/>
          <p:cNvSpPr/>
          <p:nvPr/>
        </p:nvSpPr>
        <p:spPr>
          <a:xfrm>
            <a:off x="2414388" y="3879140"/>
            <a:ext cx="167700" cy="167700"/>
          </a:xfrm>
          <a:prstGeom prst="mathMultiply">
            <a:avLst>
              <a:gd fmla="val 23520" name="adj1"/>
            </a:avLst>
          </a:prstGeom>
          <a:solidFill>
            <a:srgbClr val="FF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30"/>
          <p:cNvSpPr/>
          <p:nvPr/>
        </p:nvSpPr>
        <p:spPr>
          <a:xfrm>
            <a:off x="1356800" y="1728860"/>
            <a:ext cx="167700" cy="167700"/>
          </a:xfrm>
          <a:prstGeom prst="mathMultiply">
            <a:avLst>
              <a:gd fmla="val 23520" name="adj1"/>
            </a:avLst>
          </a:prstGeom>
          <a:solidFill>
            <a:srgbClr val="FF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1"/>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600"/>
              <a:buFont typeface="Walter Turncoat"/>
              <a:buNone/>
            </a:pPr>
            <a:r>
              <a:rPr b="0" i="0" lang="en" sz="2600" u="none" cap="none" strike="noStrike">
                <a:solidFill>
                  <a:srgbClr val="FFFFFF"/>
                </a:solidFill>
                <a:latin typeface="Walter Turncoat"/>
                <a:ea typeface="Walter Turncoat"/>
                <a:cs typeface="Walter Turncoat"/>
                <a:sym typeface="Walter Turncoat"/>
              </a:rPr>
              <a:t>ClimateViewer Sensor Network Benefits</a:t>
            </a:r>
            <a:endParaRPr b="0" i="0" sz="2600" u="none" cap="none" strike="noStrike">
              <a:solidFill>
                <a:srgbClr val="FFFFFF"/>
              </a:solidFill>
              <a:latin typeface="Walter Turncoat"/>
              <a:ea typeface="Walter Turncoat"/>
              <a:cs typeface="Walter Turncoat"/>
              <a:sym typeface="Walter Turncoat"/>
            </a:endParaRPr>
          </a:p>
        </p:txBody>
      </p:sp>
      <p:sp>
        <p:nvSpPr>
          <p:cNvPr id="249" name="Google Shape;249;p31"/>
          <p:cNvSpPr txBox="1"/>
          <p:nvPr>
            <p:ph idx="1" type="body"/>
          </p:nvPr>
        </p:nvSpPr>
        <p:spPr>
          <a:xfrm>
            <a:off x="457200" y="1563400"/>
            <a:ext cx="8229600" cy="25032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Clr>
                <a:srgbClr val="FFFFFF"/>
              </a:buClr>
              <a:buSzPts val="2000"/>
              <a:buFont typeface="Sniglet"/>
              <a:buChar char="✘"/>
            </a:pPr>
            <a:r>
              <a:rPr b="0" i="0" lang="en" sz="2000" u="none" cap="none" strike="noStrike">
                <a:solidFill>
                  <a:srgbClr val="FFFFFF"/>
                </a:solidFill>
                <a:latin typeface="Sniglet"/>
                <a:ea typeface="Sniglet"/>
                <a:cs typeface="Sniglet"/>
                <a:sym typeface="Sniglet"/>
              </a:rPr>
              <a:t>Act as a verification regime in parallel with a separate government-backed sensor network.</a:t>
            </a:r>
            <a:endParaRPr/>
          </a:p>
          <a:p>
            <a:pPr indent="-355600" lvl="0" marL="457200" marR="0" rtl="0" algn="l">
              <a:lnSpc>
                <a:spcPct val="100000"/>
              </a:lnSpc>
              <a:spcBef>
                <a:spcPts val="0"/>
              </a:spcBef>
              <a:spcAft>
                <a:spcPts val="0"/>
              </a:spcAft>
              <a:buClr>
                <a:srgbClr val="FFFFFF"/>
              </a:buClr>
              <a:buSzPts val="2000"/>
              <a:buFont typeface="Sniglet"/>
              <a:buChar char="✘"/>
            </a:pPr>
            <a:r>
              <a:rPr b="0" i="0" lang="en" sz="2000" u="none" cap="none" strike="noStrike">
                <a:solidFill>
                  <a:srgbClr val="FFFFFF"/>
                </a:solidFill>
                <a:latin typeface="Sniglet"/>
                <a:ea typeface="Sniglet"/>
                <a:cs typeface="Sniglet"/>
                <a:sym typeface="Sniglet"/>
              </a:rPr>
              <a:t>Combat censorship of “official” sensor data by creating a dataset with no centralized control. [ Think ClimateGate ]</a:t>
            </a:r>
            <a:endParaRPr b="0" i="0" sz="2000" u="none" cap="none" strike="noStrike">
              <a:solidFill>
                <a:srgbClr val="FFFFFF"/>
              </a:solidFill>
              <a:latin typeface="Sniglet"/>
              <a:ea typeface="Sniglet"/>
              <a:cs typeface="Sniglet"/>
              <a:sym typeface="Sniglet"/>
            </a:endParaRPr>
          </a:p>
          <a:p>
            <a:pPr indent="-355600" lvl="0" marL="457200" marR="0" rtl="0" algn="l">
              <a:lnSpc>
                <a:spcPct val="100000"/>
              </a:lnSpc>
              <a:spcBef>
                <a:spcPts val="0"/>
              </a:spcBef>
              <a:spcAft>
                <a:spcPts val="0"/>
              </a:spcAft>
              <a:buClr>
                <a:srgbClr val="FFFFFF"/>
              </a:buClr>
              <a:buSzPts val="2000"/>
              <a:buFont typeface="Sniglet"/>
              <a:buChar char="✘"/>
            </a:pPr>
            <a:r>
              <a:rPr b="0" i="0" lang="en" sz="2000" u="none" cap="none" strike="noStrike">
                <a:solidFill>
                  <a:srgbClr val="FFFFFF"/>
                </a:solidFill>
                <a:latin typeface="Sniglet"/>
                <a:ea typeface="Sniglet"/>
                <a:cs typeface="Sniglet"/>
                <a:sym typeface="Sniglet"/>
              </a:rPr>
              <a:t>Gather priceless observational data that will improve all atmospheric sciences, let alone, </a:t>
            </a:r>
            <a:r>
              <a:rPr b="0" i="0" lang="en" sz="2000" u="none" cap="none" strike="noStrike">
                <a:solidFill>
                  <a:srgbClr val="FF0000"/>
                </a:solidFill>
                <a:latin typeface="Sniglet"/>
                <a:ea typeface="Sniglet"/>
                <a:cs typeface="Sniglet"/>
                <a:sym typeface="Sniglet"/>
              </a:rPr>
              <a:t>catch bad guys</a:t>
            </a:r>
            <a:r>
              <a:rPr b="0" i="0" lang="en" sz="2000" u="none" cap="none" strike="noStrike">
                <a:solidFill>
                  <a:srgbClr val="FFFFFF"/>
                </a:solidFill>
                <a:latin typeface="Sniglet"/>
                <a:ea typeface="Sniglet"/>
                <a:cs typeface="Sniglet"/>
                <a:sym typeface="Sniglet"/>
              </a:rPr>
              <a:t>.</a:t>
            </a:r>
            <a:endParaRPr/>
          </a:p>
          <a:p>
            <a:pPr indent="-355600" lvl="0" marL="457200" marR="0" rtl="0" algn="l">
              <a:lnSpc>
                <a:spcPct val="100000"/>
              </a:lnSpc>
              <a:spcBef>
                <a:spcPts val="0"/>
              </a:spcBef>
              <a:spcAft>
                <a:spcPts val="0"/>
              </a:spcAft>
              <a:buClr>
                <a:srgbClr val="FFFFFF"/>
              </a:buClr>
              <a:buSzPts val="2000"/>
              <a:buFont typeface="Sniglet"/>
              <a:buChar char="✘"/>
            </a:pPr>
            <a:r>
              <a:rPr b="0" i="0" lang="en" sz="2000" u="none" cap="none" strike="noStrike">
                <a:solidFill>
                  <a:srgbClr val="FFFFFF"/>
                </a:solidFill>
                <a:latin typeface="Sniglet"/>
                <a:ea typeface="Sniglet"/>
                <a:cs typeface="Sniglet"/>
                <a:sym typeface="Sniglet"/>
              </a:rPr>
              <a:t>Prevent further loss of life from acts of Terrorism. Help first responders to biological and radioactive aerosols, dirty bombs.</a:t>
            </a:r>
            <a:endParaRPr/>
          </a:p>
          <a:p>
            <a:pPr indent="-355600" lvl="0" marL="457200" marR="0" rtl="0" algn="l">
              <a:lnSpc>
                <a:spcPct val="100000"/>
              </a:lnSpc>
              <a:spcBef>
                <a:spcPts val="0"/>
              </a:spcBef>
              <a:spcAft>
                <a:spcPts val="0"/>
              </a:spcAft>
              <a:buClr>
                <a:srgbClr val="FFFFFF"/>
              </a:buClr>
              <a:buSzPts val="2000"/>
              <a:buFont typeface="Sniglet"/>
              <a:buChar char="✘"/>
            </a:pPr>
            <a:r>
              <a:rPr b="0" i="0" lang="en" sz="2000" u="sng" cap="none" strike="noStrike">
                <a:solidFill>
                  <a:srgbClr val="FFFFFF"/>
                </a:solidFill>
                <a:latin typeface="Sniglet"/>
                <a:ea typeface="Sniglet"/>
                <a:cs typeface="Sniglet"/>
                <a:sym typeface="Sniglet"/>
              </a:rPr>
              <a:t>Accountability</a:t>
            </a:r>
            <a:r>
              <a:rPr b="0" i="0" lang="en" sz="2000" u="none" cap="none" strike="noStrike">
                <a:solidFill>
                  <a:srgbClr val="FFFFFF"/>
                </a:solidFill>
                <a:latin typeface="Sniglet"/>
                <a:ea typeface="Sniglet"/>
                <a:cs typeface="Sniglet"/>
                <a:sym typeface="Sniglet"/>
              </a:rPr>
              <a:t> for environmental, physical, or monetary loss from both legal and clandestine weather modification.</a:t>
            </a:r>
            <a:endParaRPr b="0" i="0" sz="2000" u="none" cap="none" strike="noStrike">
              <a:solidFill>
                <a:srgbClr val="FFFFFF"/>
              </a:solidFill>
              <a:latin typeface="Sniglet"/>
              <a:ea typeface="Sniglet"/>
              <a:cs typeface="Sniglet"/>
              <a:sym typeface="Sniglet"/>
            </a:endParaRPr>
          </a:p>
        </p:txBody>
      </p:sp>
      <p:sp>
        <p:nvSpPr>
          <p:cNvPr id="250" name="Google Shape;250;p31"/>
          <p:cNvSpPr/>
          <p:nvPr/>
        </p:nvSpPr>
        <p:spPr>
          <a:xfrm>
            <a:off x="4141750" y="281249"/>
            <a:ext cx="788694" cy="805193"/>
          </a:xfrm>
          <a:custGeom>
            <a:rect b="b" l="l" r="r" t="t"/>
            <a:pathLst>
              <a:path extrusionOk="0" h="120000" w="120000">
                <a:moveTo>
                  <a:pt x="88032" y="4754"/>
                </a:moveTo>
                <a:lnTo>
                  <a:pt x="88032" y="4754"/>
                </a:lnTo>
                <a:lnTo>
                  <a:pt x="88032" y="4754"/>
                </a:lnTo>
                <a:close/>
                <a:moveTo>
                  <a:pt x="105773" y="96556"/>
                </a:moveTo>
                <a:lnTo>
                  <a:pt x="105773" y="96556"/>
                </a:lnTo>
                <a:lnTo>
                  <a:pt x="105773" y="96556"/>
                </a:lnTo>
                <a:close/>
                <a:moveTo>
                  <a:pt x="62928" y="0"/>
                </a:moveTo>
                <a:lnTo>
                  <a:pt x="61086" y="165"/>
                </a:lnTo>
                <a:lnTo>
                  <a:pt x="59580" y="328"/>
                </a:lnTo>
                <a:lnTo>
                  <a:pt x="58074" y="656"/>
                </a:lnTo>
                <a:lnTo>
                  <a:pt x="57070" y="983"/>
                </a:lnTo>
                <a:lnTo>
                  <a:pt x="55899" y="820"/>
                </a:lnTo>
                <a:lnTo>
                  <a:pt x="54559" y="820"/>
                </a:lnTo>
                <a:lnTo>
                  <a:pt x="52049" y="983"/>
                </a:lnTo>
                <a:lnTo>
                  <a:pt x="49372" y="1475"/>
                </a:lnTo>
                <a:lnTo>
                  <a:pt x="46693" y="2295"/>
                </a:lnTo>
                <a:lnTo>
                  <a:pt x="44016" y="3442"/>
                </a:lnTo>
                <a:lnTo>
                  <a:pt x="41170" y="4754"/>
                </a:lnTo>
                <a:lnTo>
                  <a:pt x="38493" y="6229"/>
                </a:lnTo>
                <a:lnTo>
                  <a:pt x="35814" y="8033"/>
                </a:lnTo>
                <a:lnTo>
                  <a:pt x="33137" y="9837"/>
                </a:lnTo>
                <a:lnTo>
                  <a:pt x="30460" y="11804"/>
                </a:lnTo>
                <a:lnTo>
                  <a:pt x="27948" y="13934"/>
                </a:lnTo>
                <a:lnTo>
                  <a:pt x="25606" y="15901"/>
                </a:lnTo>
                <a:lnTo>
                  <a:pt x="21255" y="20001"/>
                </a:lnTo>
                <a:lnTo>
                  <a:pt x="17740" y="23935"/>
                </a:lnTo>
                <a:lnTo>
                  <a:pt x="13724" y="29508"/>
                </a:lnTo>
                <a:lnTo>
                  <a:pt x="14226" y="28361"/>
                </a:lnTo>
                <a:lnTo>
                  <a:pt x="14728" y="27212"/>
                </a:lnTo>
                <a:lnTo>
                  <a:pt x="13724" y="28853"/>
                </a:lnTo>
                <a:lnTo>
                  <a:pt x="12551" y="30656"/>
                </a:lnTo>
                <a:lnTo>
                  <a:pt x="12720" y="30983"/>
                </a:lnTo>
                <a:lnTo>
                  <a:pt x="11547" y="32787"/>
                </a:lnTo>
                <a:lnTo>
                  <a:pt x="12551" y="30165"/>
                </a:lnTo>
                <a:lnTo>
                  <a:pt x="10878" y="33115"/>
                </a:lnTo>
                <a:lnTo>
                  <a:pt x="9205" y="36229"/>
                </a:lnTo>
                <a:lnTo>
                  <a:pt x="7866" y="39508"/>
                </a:lnTo>
                <a:lnTo>
                  <a:pt x="6526" y="42786"/>
                </a:lnTo>
                <a:lnTo>
                  <a:pt x="4351" y="49507"/>
                </a:lnTo>
                <a:lnTo>
                  <a:pt x="2343" y="55900"/>
                </a:lnTo>
                <a:lnTo>
                  <a:pt x="2677" y="56065"/>
                </a:lnTo>
                <a:lnTo>
                  <a:pt x="2845" y="56394"/>
                </a:lnTo>
                <a:lnTo>
                  <a:pt x="2845" y="56720"/>
                </a:lnTo>
                <a:lnTo>
                  <a:pt x="2677" y="57212"/>
                </a:lnTo>
                <a:lnTo>
                  <a:pt x="2175" y="58032"/>
                </a:lnTo>
                <a:lnTo>
                  <a:pt x="1841" y="58361"/>
                </a:lnTo>
                <a:lnTo>
                  <a:pt x="1841" y="58688"/>
                </a:lnTo>
                <a:lnTo>
                  <a:pt x="1841" y="60820"/>
                </a:lnTo>
                <a:lnTo>
                  <a:pt x="1506" y="62787"/>
                </a:lnTo>
                <a:lnTo>
                  <a:pt x="1170" y="64917"/>
                </a:lnTo>
                <a:lnTo>
                  <a:pt x="837" y="67539"/>
                </a:lnTo>
                <a:lnTo>
                  <a:pt x="502" y="66556"/>
                </a:lnTo>
                <a:lnTo>
                  <a:pt x="166" y="69180"/>
                </a:lnTo>
                <a:lnTo>
                  <a:pt x="0" y="72131"/>
                </a:lnTo>
                <a:lnTo>
                  <a:pt x="166" y="75245"/>
                </a:lnTo>
                <a:lnTo>
                  <a:pt x="502" y="76556"/>
                </a:lnTo>
                <a:lnTo>
                  <a:pt x="837" y="77540"/>
                </a:lnTo>
                <a:lnTo>
                  <a:pt x="1004" y="79344"/>
                </a:lnTo>
                <a:lnTo>
                  <a:pt x="1339" y="81311"/>
                </a:lnTo>
                <a:lnTo>
                  <a:pt x="2175" y="85082"/>
                </a:lnTo>
                <a:lnTo>
                  <a:pt x="3514" y="88688"/>
                </a:lnTo>
                <a:lnTo>
                  <a:pt x="5187" y="92293"/>
                </a:lnTo>
                <a:lnTo>
                  <a:pt x="7197" y="95737"/>
                </a:lnTo>
                <a:lnTo>
                  <a:pt x="9372" y="99015"/>
                </a:lnTo>
                <a:lnTo>
                  <a:pt x="11882" y="101965"/>
                </a:lnTo>
                <a:lnTo>
                  <a:pt x="14393" y="104753"/>
                </a:lnTo>
                <a:lnTo>
                  <a:pt x="16065" y="106228"/>
                </a:lnTo>
                <a:lnTo>
                  <a:pt x="17740" y="107703"/>
                </a:lnTo>
                <a:lnTo>
                  <a:pt x="19582" y="109179"/>
                </a:lnTo>
                <a:lnTo>
                  <a:pt x="21421" y="110491"/>
                </a:lnTo>
                <a:lnTo>
                  <a:pt x="25438" y="112786"/>
                </a:lnTo>
                <a:lnTo>
                  <a:pt x="29456" y="114917"/>
                </a:lnTo>
                <a:lnTo>
                  <a:pt x="33806" y="116720"/>
                </a:lnTo>
                <a:lnTo>
                  <a:pt x="38158" y="118031"/>
                </a:lnTo>
                <a:lnTo>
                  <a:pt x="42677" y="119179"/>
                </a:lnTo>
                <a:lnTo>
                  <a:pt x="47195" y="119998"/>
                </a:lnTo>
                <a:lnTo>
                  <a:pt x="49372" y="119998"/>
                </a:lnTo>
                <a:lnTo>
                  <a:pt x="53555" y="119671"/>
                </a:lnTo>
                <a:lnTo>
                  <a:pt x="58744" y="119343"/>
                </a:lnTo>
                <a:lnTo>
                  <a:pt x="64769" y="118688"/>
                </a:lnTo>
                <a:lnTo>
                  <a:pt x="70627" y="118031"/>
                </a:lnTo>
                <a:lnTo>
                  <a:pt x="75814" y="117212"/>
                </a:lnTo>
                <a:lnTo>
                  <a:pt x="79664" y="116392"/>
                </a:lnTo>
                <a:lnTo>
                  <a:pt x="80835" y="116064"/>
                </a:lnTo>
                <a:lnTo>
                  <a:pt x="81506" y="115572"/>
                </a:lnTo>
                <a:lnTo>
                  <a:pt x="84016" y="114588"/>
                </a:lnTo>
                <a:lnTo>
                  <a:pt x="85187" y="113933"/>
                </a:lnTo>
                <a:lnTo>
                  <a:pt x="86358" y="113278"/>
                </a:lnTo>
                <a:lnTo>
                  <a:pt x="85020" y="113770"/>
                </a:lnTo>
                <a:lnTo>
                  <a:pt x="91380" y="109344"/>
                </a:lnTo>
                <a:lnTo>
                  <a:pt x="94559" y="106883"/>
                </a:lnTo>
                <a:lnTo>
                  <a:pt x="97738" y="104098"/>
                </a:lnTo>
                <a:lnTo>
                  <a:pt x="97738" y="104098"/>
                </a:lnTo>
                <a:lnTo>
                  <a:pt x="97236" y="104916"/>
                </a:lnTo>
                <a:lnTo>
                  <a:pt x="96401" y="105573"/>
                </a:lnTo>
                <a:lnTo>
                  <a:pt x="98241" y="104261"/>
                </a:lnTo>
                <a:lnTo>
                  <a:pt x="99915" y="102622"/>
                </a:lnTo>
                <a:lnTo>
                  <a:pt x="101255" y="101474"/>
                </a:lnTo>
                <a:lnTo>
                  <a:pt x="101421" y="101147"/>
                </a:lnTo>
                <a:lnTo>
                  <a:pt x="101255" y="101147"/>
                </a:lnTo>
                <a:lnTo>
                  <a:pt x="102761" y="99998"/>
                </a:lnTo>
                <a:lnTo>
                  <a:pt x="104098" y="98523"/>
                </a:lnTo>
                <a:lnTo>
                  <a:pt x="105271" y="96884"/>
                </a:lnTo>
                <a:lnTo>
                  <a:pt x="106275" y="95409"/>
                </a:lnTo>
                <a:lnTo>
                  <a:pt x="105940" y="95572"/>
                </a:lnTo>
                <a:lnTo>
                  <a:pt x="105773" y="95572"/>
                </a:lnTo>
                <a:lnTo>
                  <a:pt x="106107" y="94917"/>
                </a:lnTo>
                <a:lnTo>
                  <a:pt x="104936" y="96556"/>
                </a:lnTo>
                <a:lnTo>
                  <a:pt x="105605" y="95737"/>
                </a:lnTo>
                <a:lnTo>
                  <a:pt x="105438" y="96229"/>
                </a:lnTo>
                <a:lnTo>
                  <a:pt x="104434" y="97376"/>
                </a:lnTo>
                <a:lnTo>
                  <a:pt x="104769" y="96721"/>
                </a:lnTo>
                <a:lnTo>
                  <a:pt x="104769" y="96721"/>
                </a:lnTo>
                <a:lnTo>
                  <a:pt x="104098" y="97376"/>
                </a:lnTo>
                <a:lnTo>
                  <a:pt x="106107" y="94425"/>
                </a:lnTo>
                <a:lnTo>
                  <a:pt x="106944" y="92950"/>
                </a:lnTo>
                <a:lnTo>
                  <a:pt x="106944" y="92622"/>
                </a:lnTo>
                <a:lnTo>
                  <a:pt x="106777" y="92785"/>
                </a:lnTo>
                <a:lnTo>
                  <a:pt x="106777" y="92785"/>
                </a:lnTo>
                <a:lnTo>
                  <a:pt x="107446" y="91967"/>
                </a:lnTo>
                <a:lnTo>
                  <a:pt x="108284" y="91146"/>
                </a:lnTo>
                <a:lnTo>
                  <a:pt x="109790" y="89508"/>
                </a:lnTo>
                <a:lnTo>
                  <a:pt x="109119" y="91146"/>
                </a:lnTo>
                <a:lnTo>
                  <a:pt x="107948" y="93113"/>
                </a:lnTo>
                <a:lnTo>
                  <a:pt x="105773" y="96556"/>
                </a:lnTo>
                <a:lnTo>
                  <a:pt x="107111" y="94754"/>
                </a:lnTo>
                <a:lnTo>
                  <a:pt x="108115" y="93277"/>
                </a:lnTo>
                <a:lnTo>
                  <a:pt x="109956" y="90000"/>
                </a:lnTo>
                <a:lnTo>
                  <a:pt x="109790" y="90163"/>
                </a:lnTo>
                <a:lnTo>
                  <a:pt x="109790" y="89834"/>
                </a:lnTo>
                <a:lnTo>
                  <a:pt x="110292" y="88688"/>
                </a:lnTo>
                <a:lnTo>
                  <a:pt x="111296" y="86884"/>
                </a:lnTo>
                <a:lnTo>
                  <a:pt x="109119" y="89671"/>
                </a:lnTo>
                <a:lnTo>
                  <a:pt x="109288" y="88688"/>
                </a:lnTo>
                <a:lnTo>
                  <a:pt x="109454" y="87541"/>
                </a:lnTo>
                <a:lnTo>
                  <a:pt x="110292" y="85082"/>
                </a:lnTo>
                <a:lnTo>
                  <a:pt x="111463" y="82294"/>
                </a:lnTo>
                <a:lnTo>
                  <a:pt x="112969" y="79179"/>
                </a:lnTo>
                <a:lnTo>
                  <a:pt x="115981" y="73277"/>
                </a:lnTo>
                <a:lnTo>
                  <a:pt x="117321" y="70655"/>
                </a:lnTo>
                <a:lnTo>
                  <a:pt x="118325" y="68360"/>
                </a:lnTo>
                <a:lnTo>
                  <a:pt x="118158" y="68688"/>
                </a:lnTo>
                <a:lnTo>
                  <a:pt x="118325" y="67868"/>
                </a:lnTo>
                <a:lnTo>
                  <a:pt x="118492" y="67705"/>
                </a:lnTo>
                <a:lnTo>
                  <a:pt x="118492" y="67868"/>
                </a:lnTo>
                <a:lnTo>
                  <a:pt x="118660" y="67048"/>
                </a:lnTo>
                <a:lnTo>
                  <a:pt x="118492" y="67539"/>
                </a:lnTo>
                <a:lnTo>
                  <a:pt x="118827" y="66393"/>
                </a:lnTo>
                <a:lnTo>
                  <a:pt x="119162" y="64754"/>
                </a:lnTo>
                <a:lnTo>
                  <a:pt x="119329" y="63279"/>
                </a:lnTo>
                <a:lnTo>
                  <a:pt x="119496" y="63442"/>
                </a:lnTo>
                <a:lnTo>
                  <a:pt x="119664" y="63442"/>
                </a:lnTo>
                <a:lnTo>
                  <a:pt x="119831" y="62458"/>
                </a:lnTo>
                <a:lnTo>
                  <a:pt x="119831" y="60491"/>
                </a:lnTo>
                <a:lnTo>
                  <a:pt x="119998" y="53933"/>
                </a:lnTo>
                <a:lnTo>
                  <a:pt x="119998" y="49507"/>
                </a:lnTo>
                <a:lnTo>
                  <a:pt x="119831" y="48197"/>
                </a:lnTo>
                <a:lnTo>
                  <a:pt x="119831" y="47868"/>
                </a:lnTo>
                <a:lnTo>
                  <a:pt x="119664" y="47868"/>
                </a:lnTo>
                <a:lnTo>
                  <a:pt x="118994" y="46556"/>
                </a:lnTo>
                <a:lnTo>
                  <a:pt x="118492" y="44589"/>
                </a:lnTo>
                <a:lnTo>
                  <a:pt x="117989" y="42622"/>
                </a:lnTo>
                <a:lnTo>
                  <a:pt x="117823" y="40984"/>
                </a:lnTo>
                <a:lnTo>
                  <a:pt x="117656" y="41147"/>
                </a:lnTo>
                <a:lnTo>
                  <a:pt x="117656" y="40819"/>
                </a:lnTo>
                <a:lnTo>
                  <a:pt x="116985" y="39835"/>
                </a:lnTo>
                <a:lnTo>
                  <a:pt x="116317" y="38851"/>
                </a:lnTo>
                <a:lnTo>
                  <a:pt x="114475" y="36721"/>
                </a:lnTo>
                <a:lnTo>
                  <a:pt x="112802" y="34591"/>
                </a:lnTo>
                <a:lnTo>
                  <a:pt x="112133" y="33607"/>
                </a:lnTo>
                <a:lnTo>
                  <a:pt x="111798" y="32623"/>
                </a:lnTo>
                <a:lnTo>
                  <a:pt x="111965" y="32950"/>
                </a:lnTo>
                <a:lnTo>
                  <a:pt x="112300" y="33115"/>
                </a:lnTo>
                <a:lnTo>
                  <a:pt x="112300" y="33115"/>
                </a:lnTo>
                <a:lnTo>
                  <a:pt x="112133" y="32787"/>
                </a:lnTo>
                <a:lnTo>
                  <a:pt x="111629" y="32132"/>
                </a:lnTo>
                <a:lnTo>
                  <a:pt x="109956" y="30328"/>
                </a:lnTo>
                <a:lnTo>
                  <a:pt x="108284" y="28688"/>
                </a:lnTo>
                <a:lnTo>
                  <a:pt x="108284" y="29016"/>
                </a:lnTo>
                <a:lnTo>
                  <a:pt x="108284" y="29344"/>
                </a:lnTo>
                <a:lnTo>
                  <a:pt x="106609" y="27704"/>
                </a:lnTo>
                <a:lnTo>
                  <a:pt x="107111" y="28361"/>
                </a:lnTo>
                <a:lnTo>
                  <a:pt x="105605" y="26720"/>
                </a:lnTo>
                <a:lnTo>
                  <a:pt x="104769" y="25902"/>
                </a:lnTo>
                <a:lnTo>
                  <a:pt x="105103" y="25902"/>
                </a:lnTo>
                <a:lnTo>
                  <a:pt x="106275" y="26886"/>
                </a:lnTo>
                <a:lnTo>
                  <a:pt x="106275" y="26886"/>
                </a:lnTo>
                <a:lnTo>
                  <a:pt x="102259" y="23278"/>
                </a:lnTo>
                <a:lnTo>
                  <a:pt x="103094" y="24098"/>
                </a:lnTo>
                <a:lnTo>
                  <a:pt x="100919" y="22623"/>
                </a:lnTo>
                <a:lnTo>
                  <a:pt x="98911" y="21639"/>
                </a:lnTo>
                <a:lnTo>
                  <a:pt x="100417" y="22786"/>
                </a:lnTo>
                <a:lnTo>
                  <a:pt x="101923" y="23935"/>
                </a:lnTo>
                <a:lnTo>
                  <a:pt x="104601" y="26557"/>
                </a:lnTo>
                <a:lnTo>
                  <a:pt x="107111" y="28853"/>
                </a:lnTo>
                <a:lnTo>
                  <a:pt x="108617" y="30000"/>
                </a:lnTo>
                <a:lnTo>
                  <a:pt x="110123" y="31148"/>
                </a:lnTo>
                <a:lnTo>
                  <a:pt x="110123" y="31148"/>
                </a:lnTo>
                <a:lnTo>
                  <a:pt x="108952" y="30491"/>
                </a:lnTo>
                <a:lnTo>
                  <a:pt x="107613" y="29508"/>
                </a:lnTo>
                <a:lnTo>
                  <a:pt x="107781" y="30000"/>
                </a:lnTo>
                <a:lnTo>
                  <a:pt x="108115" y="30656"/>
                </a:lnTo>
                <a:lnTo>
                  <a:pt x="109956" y="33279"/>
                </a:lnTo>
                <a:lnTo>
                  <a:pt x="112300" y="36393"/>
                </a:lnTo>
                <a:lnTo>
                  <a:pt x="112133" y="36393"/>
                </a:lnTo>
                <a:lnTo>
                  <a:pt x="112467" y="36558"/>
                </a:lnTo>
                <a:lnTo>
                  <a:pt x="112635" y="37049"/>
                </a:lnTo>
                <a:lnTo>
                  <a:pt x="112969" y="37541"/>
                </a:lnTo>
                <a:lnTo>
                  <a:pt x="113137" y="37705"/>
                </a:lnTo>
                <a:lnTo>
                  <a:pt x="112802" y="37049"/>
                </a:lnTo>
                <a:lnTo>
                  <a:pt x="112802" y="37049"/>
                </a:lnTo>
                <a:lnTo>
                  <a:pt x="113973" y="38525"/>
                </a:lnTo>
                <a:lnTo>
                  <a:pt x="114810" y="39343"/>
                </a:lnTo>
                <a:lnTo>
                  <a:pt x="115146" y="39672"/>
                </a:lnTo>
                <a:lnTo>
                  <a:pt x="115312" y="39672"/>
                </a:lnTo>
                <a:lnTo>
                  <a:pt x="115312" y="39343"/>
                </a:lnTo>
                <a:lnTo>
                  <a:pt x="115146" y="38851"/>
                </a:lnTo>
                <a:lnTo>
                  <a:pt x="115814" y="40327"/>
                </a:lnTo>
                <a:lnTo>
                  <a:pt x="116317" y="41802"/>
                </a:lnTo>
                <a:lnTo>
                  <a:pt x="117487" y="45081"/>
                </a:lnTo>
                <a:lnTo>
                  <a:pt x="118325" y="48360"/>
                </a:lnTo>
                <a:lnTo>
                  <a:pt x="118660" y="49507"/>
                </a:lnTo>
                <a:lnTo>
                  <a:pt x="118827" y="50164"/>
                </a:lnTo>
                <a:lnTo>
                  <a:pt x="118660" y="50327"/>
                </a:lnTo>
                <a:lnTo>
                  <a:pt x="118325" y="49836"/>
                </a:lnTo>
                <a:lnTo>
                  <a:pt x="118325" y="50819"/>
                </a:lnTo>
                <a:lnTo>
                  <a:pt x="118492" y="51966"/>
                </a:lnTo>
                <a:lnTo>
                  <a:pt x="118660" y="51966"/>
                </a:lnTo>
                <a:lnTo>
                  <a:pt x="118660" y="52294"/>
                </a:lnTo>
                <a:lnTo>
                  <a:pt x="118660" y="53115"/>
                </a:lnTo>
                <a:lnTo>
                  <a:pt x="118325" y="52786"/>
                </a:lnTo>
                <a:lnTo>
                  <a:pt x="118158" y="52458"/>
                </a:lnTo>
                <a:lnTo>
                  <a:pt x="118158" y="52294"/>
                </a:lnTo>
                <a:lnTo>
                  <a:pt x="118325" y="51966"/>
                </a:lnTo>
                <a:lnTo>
                  <a:pt x="117989" y="49836"/>
                </a:lnTo>
                <a:lnTo>
                  <a:pt x="117487" y="47540"/>
                </a:lnTo>
                <a:lnTo>
                  <a:pt x="118158" y="52623"/>
                </a:lnTo>
                <a:lnTo>
                  <a:pt x="118325" y="55245"/>
                </a:lnTo>
                <a:lnTo>
                  <a:pt x="118325" y="57869"/>
                </a:lnTo>
                <a:lnTo>
                  <a:pt x="118158" y="60328"/>
                </a:lnTo>
                <a:lnTo>
                  <a:pt x="117823" y="62950"/>
                </a:lnTo>
                <a:lnTo>
                  <a:pt x="117321" y="65246"/>
                </a:lnTo>
                <a:lnTo>
                  <a:pt x="116483" y="67705"/>
                </a:lnTo>
                <a:lnTo>
                  <a:pt x="116819" y="67048"/>
                </a:lnTo>
                <a:lnTo>
                  <a:pt x="116985" y="67048"/>
                </a:lnTo>
                <a:lnTo>
                  <a:pt x="116819" y="68196"/>
                </a:lnTo>
                <a:lnTo>
                  <a:pt x="116317" y="69835"/>
                </a:lnTo>
                <a:lnTo>
                  <a:pt x="116150" y="70327"/>
                </a:lnTo>
                <a:lnTo>
                  <a:pt x="115814" y="70655"/>
                </a:lnTo>
                <a:lnTo>
                  <a:pt x="115814" y="70492"/>
                </a:lnTo>
                <a:lnTo>
                  <a:pt x="115479" y="71475"/>
                </a:lnTo>
                <a:lnTo>
                  <a:pt x="114308" y="74753"/>
                </a:lnTo>
                <a:lnTo>
                  <a:pt x="112969" y="78687"/>
                </a:lnTo>
                <a:lnTo>
                  <a:pt x="111296" y="82131"/>
                </a:lnTo>
                <a:lnTo>
                  <a:pt x="109454" y="85245"/>
                </a:lnTo>
                <a:lnTo>
                  <a:pt x="107613" y="88524"/>
                </a:lnTo>
                <a:lnTo>
                  <a:pt x="105438" y="91638"/>
                </a:lnTo>
                <a:lnTo>
                  <a:pt x="103263" y="94589"/>
                </a:lnTo>
                <a:lnTo>
                  <a:pt x="100919" y="97376"/>
                </a:lnTo>
                <a:lnTo>
                  <a:pt x="98241" y="100163"/>
                </a:lnTo>
                <a:lnTo>
                  <a:pt x="95563" y="102786"/>
                </a:lnTo>
                <a:lnTo>
                  <a:pt x="92551" y="104916"/>
                </a:lnTo>
                <a:lnTo>
                  <a:pt x="86860" y="108524"/>
                </a:lnTo>
                <a:lnTo>
                  <a:pt x="78995" y="113441"/>
                </a:lnTo>
                <a:lnTo>
                  <a:pt x="79162" y="113278"/>
                </a:lnTo>
                <a:lnTo>
                  <a:pt x="79329" y="113113"/>
                </a:lnTo>
                <a:lnTo>
                  <a:pt x="80000" y="112621"/>
                </a:lnTo>
                <a:lnTo>
                  <a:pt x="81004" y="112129"/>
                </a:lnTo>
                <a:lnTo>
                  <a:pt x="77823" y="113605"/>
                </a:lnTo>
                <a:lnTo>
                  <a:pt x="76485" y="114262"/>
                </a:lnTo>
                <a:lnTo>
                  <a:pt x="76150" y="114262"/>
                </a:lnTo>
                <a:lnTo>
                  <a:pt x="76485" y="114096"/>
                </a:lnTo>
                <a:lnTo>
                  <a:pt x="73806" y="114753"/>
                </a:lnTo>
                <a:lnTo>
                  <a:pt x="70961" y="115245"/>
                </a:lnTo>
                <a:lnTo>
                  <a:pt x="68117" y="115572"/>
                </a:lnTo>
                <a:lnTo>
                  <a:pt x="65271" y="115900"/>
                </a:lnTo>
                <a:lnTo>
                  <a:pt x="59580" y="116392"/>
                </a:lnTo>
                <a:lnTo>
                  <a:pt x="57070" y="116720"/>
                </a:lnTo>
                <a:lnTo>
                  <a:pt x="54559" y="117047"/>
                </a:lnTo>
                <a:lnTo>
                  <a:pt x="53388" y="117047"/>
                </a:lnTo>
                <a:lnTo>
                  <a:pt x="52049" y="116884"/>
                </a:lnTo>
                <a:lnTo>
                  <a:pt x="49372" y="116229"/>
                </a:lnTo>
                <a:lnTo>
                  <a:pt x="46862" y="115572"/>
                </a:lnTo>
                <a:lnTo>
                  <a:pt x="45689" y="115408"/>
                </a:lnTo>
                <a:lnTo>
                  <a:pt x="44518" y="115408"/>
                </a:lnTo>
                <a:lnTo>
                  <a:pt x="45355" y="116392"/>
                </a:lnTo>
                <a:lnTo>
                  <a:pt x="45187" y="116555"/>
                </a:lnTo>
                <a:lnTo>
                  <a:pt x="44685" y="116392"/>
                </a:lnTo>
                <a:lnTo>
                  <a:pt x="43179" y="116064"/>
                </a:lnTo>
                <a:lnTo>
                  <a:pt x="42175" y="115572"/>
                </a:lnTo>
                <a:lnTo>
                  <a:pt x="43012" y="115408"/>
                </a:lnTo>
                <a:lnTo>
                  <a:pt x="43849" y="115737"/>
                </a:lnTo>
                <a:lnTo>
                  <a:pt x="44016" y="115408"/>
                </a:lnTo>
                <a:lnTo>
                  <a:pt x="44016" y="115245"/>
                </a:lnTo>
                <a:lnTo>
                  <a:pt x="43849" y="115080"/>
                </a:lnTo>
                <a:lnTo>
                  <a:pt x="43514" y="114917"/>
                </a:lnTo>
                <a:lnTo>
                  <a:pt x="42845" y="115080"/>
                </a:lnTo>
                <a:lnTo>
                  <a:pt x="42008" y="115245"/>
                </a:lnTo>
                <a:lnTo>
                  <a:pt x="40835" y="115408"/>
                </a:lnTo>
                <a:lnTo>
                  <a:pt x="41672" y="115080"/>
                </a:lnTo>
                <a:lnTo>
                  <a:pt x="39162" y="114588"/>
                </a:lnTo>
                <a:lnTo>
                  <a:pt x="37154" y="114096"/>
                </a:lnTo>
                <a:lnTo>
                  <a:pt x="35481" y="113441"/>
                </a:lnTo>
                <a:lnTo>
                  <a:pt x="33806" y="112621"/>
                </a:lnTo>
                <a:lnTo>
                  <a:pt x="33806" y="112621"/>
                </a:lnTo>
                <a:lnTo>
                  <a:pt x="34979" y="112950"/>
                </a:lnTo>
                <a:lnTo>
                  <a:pt x="33975" y="112458"/>
                </a:lnTo>
                <a:lnTo>
                  <a:pt x="33639" y="112621"/>
                </a:lnTo>
                <a:lnTo>
                  <a:pt x="33975" y="112786"/>
                </a:lnTo>
                <a:lnTo>
                  <a:pt x="32802" y="112786"/>
                </a:lnTo>
                <a:lnTo>
                  <a:pt x="31631" y="112458"/>
                </a:lnTo>
                <a:lnTo>
                  <a:pt x="30627" y="112129"/>
                </a:lnTo>
                <a:lnTo>
                  <a:pt x="29623" y="111474"/>
                </a:lnTo>
                <a:lnTo>
                  <a:pt x="30125" y="111311"/>
                </a:lnTo>
                <a:lnTo>
                  <a:pt x="30627" y="111474"/>
                </a:lnTo>
                <a:lnTo>
                  <a:pt x="30627" y="111474"/>
                </a:lnTo>
                <a:lnTo>
                  <a:pt x="26944" y="109836"/>
                </a:lnTo>
                <a:lnTo>
                  <a:pt x="25940" y="109179"/>
                </a:lnTo>
                <a:lnTo>
                  <a:pt x="26109" y="109344"/>
                </a:lnTo>
                <a:lnTo>
                  <a:pt x="24434" y="108687"/>
                </a:lnTo>
                <a:lnTo>
                  <a:pt x="22928" y="107868"/>
                </a:lnTo>
                <a:lnTo>
                  <a:pt x="21923" y="107212"/>
                </a:lnTo>
                <a:lnTo>
                  <a:pt x="21757" y="106883"/>
                </a:lnTo>
                <a:lnTo>
                  <a:pt x="21590" y="106556"/>
                </a:lnTo>
                <a:lnTo>
                  <a:pt x="20753" y="105900"/>
                </a:lnTo>
                <a:lnTo>
                  <a:pt x="19748" y="105081"/>
                </a:lnTo>
                <a:lnTo>
                  <a:pt x="17573" y="102949"/>
                </a:lnTo>
                <a:lnTo>
                  <a:pt x="17573" y="102949"/>
                </a:lnTo>
                <a:lnTo>
                  <a:pt x="18744" y="103441"/>
                </a:lnTo>
                <a:lnTo>
                  <a:pt x="16736" y="101802"/>
                </a:lnTo>
                <a:lnTo>
                  <a:pt x="14559" y="99998"/>
                </a:lnTo>
                <a:lnTo>
                  <a:pt x="13388" y="98851"/>
                </a:lnTo>
                <a:lnTo>
                  <a:pt x="12384" y="97539"/>
                </a:lnTo>
                <a:lnTo>
                  <a:pt x="11045" y="95737"/>
                </a:lnTo>
                <a:lnTo>
                  <a:pt x="11380" y="96229"/>
                </a:lnTo>
                <a:lnTo>
                  <a:pt x="10711" y="95409"/>
                </a:lnTo>
                <a:lnTo>
                  <a:pt x="9707" y="94260"/>
                </a:lnTo>
                <a:lnTo>
                  <a:pt x="9372" y="93769"/>
                </a:lnTo>
                <a:lnTo>
                  <a:pt x="9037" y="93605"/>
                </a:lnTo>
                <a:lnTo>
                  <a:pt x="9539" y="94917"/>
                </a:lnTo>
                <a:lnTo>
                  <a:pt x="10376" y="96064"/>
                </a:lnTo>
                <a:lnTo>
                  <a:pt x="11213" y="97213"/>
                </a:lnTo>
                <a:lnTo>
                  <a:pt x="11882" y="98360"/>
                </a:lnTo>
                <a:lnTo>
                  <a:pt x="11045" y="97705"/>
                </a:lnTo>
                <a:lnTo>
                  <a:pt x="10543" y="97048"/>
                </a:lnTo>
                <a:lnTo>
                  <a:pt x="10711" y="97376"/>
                </a:lnTo>
                <a:lnTo>
                  <a:pt x="10543" y="97213"/>
                </a:lnTo>
                <a:lnTo>
                  <a:pt x="9539" y="95901"/>
                </a:lnTo>
                <a:lnTo>
                  <a:pt x="8870" y="95081"/>
                </a:lnTo>
                <a:lnTo>
                  <a:pt x="8368" y="94097"/>
                </a:lnTo>
                <a:lnTo>
                  <a:pt x="8032" y="93277"/>
                </a:lnTo>
                <a:lnTo>
                  <a:pt x="8032" y="93113"/>
                </a:lnTo>
                <a:lnTo>
                  <a:pt x="8201" y="92785"/>
                </a:lnTo>
                <a:lnTo>
                  <a:pt x="9037" y="94260"/>
                </a:lnTo>
                <a:lnTo>
                  <a:pt x="8368" y="92622"/>
                </a:lnTo>
                <a:lnTo>
                  <a:pt x="8032" y="92130"/>
                </a:lnTo>
                <a:lnTo>
                  <a:pt x="7364" y="90818"/>
                </a:lnTo>
                <a:lnTo>
                  <a:pt x="7364" y="90655"/>
                </a:lnTo>
                <a:lnTo>
                  <a:pt x="6695" y="89508"/>
                </a:lnTo>
                <a:lnTo>
                  <a:pt x="6024" y="88032"/>
                </a:lnTo>
                <a:lnTo>
                  <a:pt x="6360" y="89671"/>
                </a:lnTo>
                <a:lnTo>
                  <a:pt x="6024" y="89016"/>
                </a:lnTo>
                <a:lnTo>
                  <a:pt x="5691" y="88359"/>
                </a:lnTo>
                <a:lnTo>
                  <a:pt x="5691" y="87704"/>
                </a:lnTo>
                <a:lnTo>
                  <a:pt x="5691" y="87049"/>
                </a:lnTo>
                <a:lnTo>
                  <a:pt x="6360" y="88196"/>
                </a:lnTo>
                <a:lnTo>
                  <a:pt x="6862" y="89508"/>
                </a:lnTo>
                <a:lnTo>
                  <a:pt x="6862" y="89508"/>
                </a:lnTo>
                <a:lnTo>
                  <a:pt x="5691" y="86065"/>
                </a:lnTo>
                <a:lnTo>
                  <a:pt x="5691" y="86065"/>
                </a:lnTo>
                <a:lnTo>
                  <a:pt x="6862" y="88196"/>
                </a:lnTo>
                <a:lnTo>
                  <a:pt x="5691" y="85082"/>
                </a:lnTo>
                <a:lnTo>
                  <a:pt x="6360" y="85737"/>
                </a:lnTo>
                <a:lnTo>
                  <a:pt x="6695" y="85900"/>
                </a:lnTo>
                <a:lnTo>
                  <a:pt x="7028" y="86065"/>
                </a:lnTo>
                <a:lnTo>
                  <a:pt x="7197" y="86720"/>
                </a:lnTo>
                <a:lnTo>
                  <a:pt x="6862" y="85082"/>
                </a:lnTo>
                <a:lnTo>
                  <a:pt x="6193" y="83278"/>
                </a:lnTo>
                <a:lnTo>
                  <a:pt x="4685" y="79179"/>
                </a:lnTo>
                <a:lnTo>
                  <a:pt x="3849" y="76228"/>
                </a:lnTo>
                <a:lnTo>
                  <a:pt x="3012" y="72786"/>
                </a:lnTo>
                <a:lnTo>
                  <a:pt x="3012" y="72786"/>
                </a:lnTo>
                <a:lnTo>
                  <a:pt x="3347" y="73114"/>
                </a:lnTo>
                <a:lnTo>
                  <a:pt x="3514" y="72951"/>
                </a:lnTo>
                <a:lnTo>
                  <a:pt x="3681" y="73114"/>
                </a:lnTo>
                <a:lnTo>
                  <a:pt x="4016" y="73277"/>
                </a:lnTo>
                <a:lnTo>
                  <a:pt x="3849" y="70000"/>
                </a:lnTo>
                <a:lnTo>
                  <a:pt x="3681" y="66556"/>
                </a:lnTo>
                <a:lnTo>
                  <a:pt x="3849" y="63279"/>
                </a:lnTo>
                <a:lnTo>
                  <a:pt x="4183" y="61803"/>
                </a:lnTo>
                <a:lnTo>
                  <a:pt x="4351" y="60491"/>
                </a:lnTo>
                <a:lnTo>
                  <a:pt x="5020" y="57049"/>
                </a:lnTo>
                <a:lnTo>
                  <a:pt x="5020" y="57704"/>
                </a:lnTo>
                <a:lnTo>
                  <a:pt x="5187" y="58196"/>
                </a:lnTo>
                <a:lnTo>
                  <a:pt x="5187" y="56394"/>
                </a:lnTo>
                <a:lnTo>
                  <a:pt x="5355" y="54590"/>
                </a:lnTo>
                <a:lnTo>
                  <a:pt x="6024" y="50819"/>
                </a:lnTo>
                <a:lnTo>
                  <a:pt x="6862" y="47048"/>
                </a:lnTo>
                <a:lnTo>
                  <a:pt x="8201" y="43443"/>
                </a:lnTo>
                <a:lnTo>
                  <a:pt x="9874" y="39672"/>
                </a:lnTo>
                <a:lnTo>
                  <a:pt x="11715" y="36229"/>
                </a:lnTo>
                <a:lnTo>
                  <a:pt x="13890" y="32787"/>
                </a:lnTo>
                <a:lnTo>
                  <a:pt x="16234" y="29344"/>
                </a:lnTo>
                <a:lnTo>
                  <a:pt x="18744" y="26229"/>
                </a:lnTo>
                <a:lnTo>
                  <a:pt x="21421" y="23115"/>
                </a:lnTo>
                <a:lnTo>
                  <a:pt x="24434" y="20327"/>
                </a:lnTo>
                <a:lnTo>
                  <a:pt x="27279" y="17542"/>
                </a:lnTo>
                <a:lnTo>
                  <a:pt x="30460" y="15081"/>
                </a:lnTo>
                <a:lnTo>
                  <a:pt x="33639" y="12951"/>
                </a:lnTo>
                <a:lnTo>
                  <a:pt x="36819" y="10984"/>
                </a:lnTo>
                <a:lnTo>
                  <a:pt x="40000" y="9345"/>
                </a:lnTo>
                <a:lnTo>
                  <a:pt x="38325" y="10820"/>
                </a:lnTo>
                <a:lnTo>
                  <a:pt x="40166" y="9508"/>
                </a:lnTo>
                <a:lnTo>
                  <a:pt x="41339" y="8853"/>
                </a:lnTo>
                <a:lnTo>
                  <a:pt x="45020" y="7213"/>
                </a:lnTo>
                <a:lnTo>
                  <a:pt x="44016" y="7213"/>
                </a:lnTo>
                <a:lnTo>
                  <a:pt x="45522" y="6558"/>
                </a:lnTo>
                <a:lnTo>
                  <a:pt x="47697" y="5574"/>
                </a:lnTo>
                <a:lnTo>
                  <a:pt x="47195" y="6229"/>
                </a:lnTo>
                <a:lnTo>
                  <a:pt x="47697" y="6229"/>
                </a:lnTo>
                <a:lnTo>
                  <a:pt x="47697" y="6394"/>
                </a:lnTo>
                <a:lnTo>
                  <a:pt x="47530" y="6558"/>
                </a:lnTo>
                <a:lnTo>
                  <a:pt x="50208" y="5737"/>
                </a:lnTo>
                <a:lnTo>
                  <a:pt x="52551" y="4754"/>
                </a:lnTo>
                <a:lnTo>
                  <a:pt x="55061" y="3934"/>
                </a:lnTo>
                <a:lnTo>
                  <a:pt x="56401" y="3607"/>
                </a:lnTo>
                <a:lnTo>
                  <a:pt x="57907" y="3442"/>
                </a:lnTo>
                <a:lnTo>
                  <a:pt x="57740" y="3607"/>
                </a:lnTo>
                <a:lnTo>
                  <a:pt x="58409" y="3442"/>
                </a:lnTo>
                <a:lnTo>
                  <a:pt x="60753" y="3115"/>
                </a:lnTo>
                <a:lnTo>
                  <a:pt x="63596" y="2458"/>
                </a:lnTo>
                <a:lnTo>
                  <a:pt x="65606" y="1967"/>
                </a:lnTo>
                <a:lnTo>
                  <a:pt x="65606" y="2458"/>
                </a:lnTo>
                <a:lnTo>
                  <a:pt x="72635" y="2132"/>
                </a:lnTo>
                <a:lnTo>
                  <a:pt x="73639" y="1803"/>
                </a:lnTo>
                <a:lnTo>
                  <a:pt x="73973" y="1967"/>
                </a:lnTo>
                <a:lnTo>
                  <a:pt x="73639" y="2132"/>
                </a:lnTo>
                <a:lnTo>
                  <a:pt x="73304" y="2295"/>
                </a:lnTo>
                <a:lnTo>
                  <a:pt x="74977" y="2295"/>
                </a:lnTo>
                <a:lnTo>
                  <a:pt x="76485" y="2132"/>
                </a:lnTo>
                <a:lnTo>
                  <a:pt x="76987" y="2458"/>
                </a:lnTo>
                <a:lnTo>
                  <a:pt x="78158" y="2787"/>
                </a:lnTo>
                <a:lnTo>
                  <a:pt x="81506" y="3607"/>
                </a:lnTo>
                <a:lnTo>
                  <a:pt x="85187" y="4099"/>
                </a:lnTo>
                <a:lnTo>
                  <a:pt x="88032" y="4754"/>
                </a:lnTo>
                <a:lnTo>
                  <a:pt x="84518" y="3442"/>
                </a:lnTo>
                <a:lnTo>
                  <a:pt x="80333" y="2295"/>
                </a:lnTo>
                <a:lnTo>
                  <a:pt x="75814" y="1311"/>
                </a:lnTo>
                <a:lnTo>
                  <a:pt x="71296" y="491"/>
                </a:lnTo>
                <a:lnTo>
                  <a:pt x="66944" y="165"/>
                </a:lnTo>
                <a:lnTo>
                  <a:pt x="6292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31"/>
          <p:cNvSpPr/>
          <p:nvPr/>
        </p:nvSpPr>
        <p:spPr>
          <a:xfrm>
            <a:off x="4363252" y="476438"/>
            <a:ext cx="345681" cy="414830"/>
          </a:xfrm>
          <a:custGeom>
            <a:rect b="b" l="l" r="r" t="t"/>
            <a:pathLst>
              <a:path extrusionOk="0" h="120000" w="120000">
                <a:moveTo>
                  <a:pt x="86216" y="6"/>
                </a:moveTo>
                <a:lnTo>
                  <a:pt x="85290" y="158"/>
                </a:lnTo>
                <a:lnTo>
                  <a:pt x="84736" y="467"/>
                </a:lnTo>
                <a:lnTo>
                  <a:pt x="84182" y="1081"/>
                </a:lnTo>
                <a:lnTo>
                  <a:pt x="81785" y="4621"/>
                </a:lnTo>
                <a:lnTo>
                  <a:pt x="80677" y="6315"/>
                </a:lnTo>
                <a:lnTo>
                  <a:pt x="79941" y="8313"/>
                </a:lnTo>
                <a:lnTo>
                  <a:pt x="79752" y="8775"/>
                </a:lnTo>
                <a:lnTo>
                  <a:pt x="79941" y="9236"/>
                </a:lnTo>
                <a:lnTo>
                  <a:pt x="80305" y="9698"/>
                </a:lnTo>
                <a:lnTo>
                  <a:pt x="80677" y="10007"/>
                </a:lnTo>
                <a:lnTo>
                  <a:pt x="81231" y="10159"/>
                </a:lnTo>
                <a:lnTo>
                  <a:pt x="81967" y="10311"/>
                </a:lnTo>
                <a:lnTo>
                  <a:pt x="82521" y="10159"/>
                </a:lnTo>
                <a:lnTo>
                  <a:pt x="83075" y="9849"/>
                </a:lnTo>
                <a:lnTo>
                  <a:pt x="84554" y="8313"/>
                </a:lnTo>
                <a:lnTo>
                  <a:pt x="85662" y="6619"/>
                </a:lnTo>
                <a:lnTo>
                  <a:pt x="87323" y="4621"/>
                </a:lnTo>
                <a:lnTo>
                  <a:pt x="87877" y="4311"/>
                </a:lnTo>
                <a:lnTo>
                  <a:pt x="88431" y="3850"/>
                </a:lnTo>
                <a:lnTo>
                  <a:pt x="88803" y="2927"/>
                </a:lnTo>
                <a:lnTo>
                  <a:pt x="88985" y="2162"/>
                </a:lnTo>
                <a:lnTo>
                  <a:pt x="88803" y="1390"/>
                </a:lnTo>
                <a:lnTo>
                  <a:pt x="88431" y="777"/>
                </a:lnTo>
                <a:lnTo>
                  <a:pt x="87877" y="316"/>
                </a:lnTo>
                <a:lnTo>
                  <a:pt x="87141" y="158"/>
                </a:lnTo>
                <a:lnTo>
                  <a:pt x="86952" y="6"/>
                </a:lnTo>
                <a:close/>
                <a:moveTo>
                  <a:pt x="28989" y="1081"/>
                </a:moveTo>
                <a:lnTo>
                  <a:pt x="28435" y="1239"/>
                </a:lnTo>
                <a:lnTo>
                  <a:pt x="28063" y="1542"/>
                </a:lnTo>
                <a:lnTo>
                  <a:pt x="27699" y="2004"/>
                </a:lnTo>
                <a:lnTo>
                  <a:pt x="27699" y="2465"/>
                </a:lnTo>
                <a:lnTo>
                  <a:pt x="27699" y="2927"/>
                </a:lnTo>
                <a:lnTo>
                  <a:pt x="28063" y="4008"/>
                </a:lnTo>
                <a:lnTo>
                  <a:pt x="28617" y="5082"/>
                </a:lnTo>
                <a:lnTo>
                  <a:pt x="29914" y="7080"/>
                </a:lnTo>
                <a:lnTo>
                  <a:pt x="31204" y="9236"/>
                </a:lnTo>
                <a:lnTo>
                  <a:pt x="32312" y="11392"/>
                </a:lnTo>
                <a:lnTo>
                  <a:pt x="32865" y="12157"/>
                </a:lnTo>
                <a:lnTo>
                  <a:pt x="33601" y="12618"/>
                </a:lnTo>
                <a:lnTo>
                  <a:pt x="34345" y="12776"/>
                </a:lnTo>
                <a:lnTo>
                  <a:pt x="35081" y="12618"/>
                </a:lnTo>
                <a:lnTo>
                  <a:pt x="35817" y="12467"/>
                </a:lnTo>
                <a:lnTo>
                  <a:pt x="36370" y="12005"/>
                </a:lnTo>
                <a:lnTo>
                  <a:pt x="36742" y="11234"/>
                </a:lnTo>
                <a:lnTo>
                  <a:pt x="36742" y="10469"/>
                </a:lnTo>
                <a:lnTo>
                  <a:pt x="36370" y="9236"/>
                </a:lnTo>
                <a:lnTo>
                  <a:pt x="35635" y="8003"/>
                </a:lnTo>
                <a:lnTo>
                  <a:pt x="34155" y="5696"/>
                </a:lnTo>
                <a:lnTo>
                  <a:pt x="32494" y="3388"/>
                </a:lnTo>
                <a:lnTo>
                  <a:pt x="31576" y="2465"/>
                </a:lnTo>
                <a:lnTo>
                  <a:pt x="30650" y="1542"/>
                </a:lnTo>
                <a:lnTo>
                  <a:pt x="30096" y="1239"/>
                </a:lnTo>
                <a:lnTo>
                  <a:pt x="29542" y="1081"/>
                </a:lnTo>
                <a:close/>
                <a:moveTo>
                  <a:pt x="117230" y="27848"/>
                </a:moveTo>
                <a:lnTo>
                  <a:pt x="116676" y="28000"/>
                </a:lnTo>
                <a:lnTo>
                  <a:pt x="116123" y="28158"/>
                </a:lnTo>
                <a:lnTo>
                  <a:pt x="114825" y="28771"/>
                </a:lnTo>
                <a:lnTo>
                  <a:pt x="113353" y="29081"/>
                </a:lnTo>
                <a:lnTo>
                  <a:pt x="110395" y="29694"/>
                </a:lnTo>
                <a:lnTo>
                  <a:pt x="108923" y="30004"/>
                </a:lnTo>
                <a:lnTo>
                  <a:pt x="107443" y="30466"/>
                </a:lnTo>
                <a:lnTo>
                  <a:pt x="106336" y="31079"/>
                </a:lnTo>
                <a:lnTo>
                  <a:pt x="105228" y="32002"/>
                </a:lnTo>
                <a:lnTo>
                  <a:pt x="104864" y="32464"/>
                </a:lnTo>
                <a:lnTo>
                  <a:pt x="104864" y="33077"/>
                </a:lnTo>
                <a:lnTo>
                  <a:pt x="105046" y="33696"/>
                </a:lnTo>
                <a:lnTo>
                  <a:pt x="105418" y="33848"/>
                </a:lnTo>
                <a:lnTo>
                  <a:pt x="105782" y="33848"/>
                </a:lnTo>
                <a:lnTo>
                  <a:pt x="107261" y="34000"/>
                </a:lnTo>
                <a:lnTo>
                  <a:pt x="108923" y="34000"/>
                </a:lnTo>
                <a:lnTo>
                  <a:pt x="110766" y="33848"/>
                </a:lnTo>
                <a:lnTo>
                  <a:pt x="112428" y="33696"/>
                </a:lnTo>
                <a:lnTo>
                  <a:pt x="114089" y="33235"/>
                </a:lnTo>
                <a:lnTo>
                  <a:pt x="115751" y="32925"/>
                </a:lnTo>
                <a:lnTo>
                  <a:pt x="117230" y="32312"/>
                </a:lnTo>
                <a:lnTo>
                  <a:pt x="118702" y="31850"/>
                </a:lnTo>
                <a:lnTo>
                  <a:pt x="119256" y="31541"/>
                </a:lnTo>
                <a:lnTo>
                  <a:pt x="119628" y="31231"/>
                </a:lnTo>
                <a:lnTo>
                  <a:pt x="120000" y="30466"/>
                </a:lnTo>
                <a:lnTo>
                  <a:pt x="119810" y="29694"/>
                </a:lnTo>
                <a:lnTo>
                  <a:pt x="119628" y="28923"/>
                </a:lnTo>
                <a:lnTo>
                  <a:pt x="118892" y="28310"/>
                </a:lnTo>
                <a:lnTo>
                  <a:pt x="118148" y="28000"/>
                </a:lnTo>
                <a:lnTo>
                  <a:pt x="117230" y="27848"/>
                </a:lnTo>
                <a:close/>
                <a:moveTo>
                  <a:pt x="2405" y="29694"/>
                </a:moveTo>
                <a:lnTo>
                  <a:pt x="1669" y="29846"/>
                </a:lnTo>
                <a:lnTo>
                  <a:pt x="925" y="30004"/>
                </a:lnTo>
                <a:lnTo>
                  <a:pt x="189" y="30308"/>
                </a:lnTo>
                <a:lnTo>
                  <a:pt x="7" y="30769"/>
                </a:lnTo>
                <a:lnTo>
                  <a:pt x="7" y="31389"/>
                </a:lnTo>
                <a:lnTo>
                  <a:pt x="371" y="31850"/>
                </a:lnTo>
                <a:lnTo>
                  <a:pt x="1479" y="32773"/>
                </a:lnTo>
                <a:lnTo>
                  <a:pt x="2958" y="33538"/>
                </a:lnTo>
                <a:lnTo>
                  <a:pt x="5910" y="34923"/>
                </a:lnTo>
                <a:lnTo>
                  <a:pt x="8868" y="36307"/>
                </a:lnTo>
                <a:lnTo>
                  <a:pt x="10530" y="36927"/>
                </a:lnTo>
                <a:lnTo>
                  <a:pt x="12002" y="37540"/>
                </a:lnTo>
                <a:lnTo>
                  <a:pt x="12556" y="37692"/>
                </a:lnTo>
                <a:lnTo>
                  <a:pt x="13663" y="37692"/>
                </a:lnTo>
                <a:lnTo>
                  <a:pt x="14035" y="37540"/>
                </a:lnTo>
                <a:lnTo>
                  <a:pt x="14589" y="36927"/>
                </a:lnTo>
                <a:lnTo>
                  <a:pt x="14961" y="36307"/>
                </a:lnTo>
                <a:lnTo>
                  <a:pt x="15143" y="35542"/>
                </a:lnTo>
                <a:lnTo>
                  <a:pt x="14961" y="34619"/>
                </a:lnTo>
                <a:lnTo>
                  <a:pt x="14407" y="34000"/>
                </a:lnTo>
                <a:lnTo>
                  <a:pt x="13853" y="33696"/>
                </a:lnTo>
                <a:lnTo>
                  <a:pt x="13481" y="33538"/>
                </a:lnTo>
                <a:lnTo>
                  <a:pt x="12002" y="32925"/>
                </a:lnTo>
                <a:lnTo>
                  <a:pt x="10530" y="32312"/>
                </a:lnTo>
                <a:lnTo>
                  <a:pt x="7389" y="30927"/>
                </a:lnTo>
                <a:lnTo>
                  <a:pt x="5728" y="30308"/>
                </a:lnTo>
                <a:lnTo>
                  <a:pt x="4066" y="29846"/>
                </a:lnTo>
                <a:lnTo>
                  <a:pt x="2405" y="29694"/>
                </a:lnTo>
                <a:close/>
                <a:moveTo>
                  <a:pt x="66831" y="43850"/>
                </a:moveTo>
                <a:lnTo>
                  <a:pt x="66278" y="44153"/>
                </a:lnTo>
                <a:lnTo>
                  <a:pt x="65724" y="44615"/>
                </a:lnTo>
                <a:lnTo>
                  <a:pt x="64988" y="45847"/>
                </a:lnTo>
                <a:lnTo>
                  <a:pt x="64244" y="47384"/>
                </a:lnTo>
                <a:lnTo>
                  <a:pt x="63880" y="48926"/>
                </a:lnTo>
                <a:lnTo>
                  <a:pt x="63690" y="50311"/>
                </a:lnTo>
                <a:lnTo>
                  <a:pt x="63690" y="51386"/>
                </a:lnTo>
                <a:lnTo>
                  <a:pt x="63137" y="51695"/>
                </a:lnTo>
                <a:lnTo>
                  <a:pt x="62219" y="51999"/>
                </a:lnTo>
                <a:lnTo>
                  <a:pt x="61293" y="52157"/>
                </a:lnTo>
                <a:lnTo>
                  <a:pt x="60557" y="51999"/>
                </a:lnTo>
                <a:lnTo>
                  <a:pt x="60003" y="51847"/>
                </a:lnTo>
                <a:lnTo>
                  <a:pt x="60557" y="51076"/>
                </a:lnTo>
                <a:lnTo>
                  <a:pt x="61111" y="50153"/>
                </a:lnTo>
                <a:lnTo>
                  <a:pt x="61475" y="49388"/>
                </a:lnTo>
                <a:lnTo>
                  <a:pt x="61475" y="48465"/>
                </a:lnTo>
                <a:lnTo>
                  <a:pt x="61475" y="47542"/>
                </a:lnTo>
                <a:lnTo>
                  <a:pt x="61111" y="46770"/>
                </a:lnTo>
                <a:lnTo>
                  <a:pt x="60367" y="45847"/>
                </a:lnTo>
                <a:lnTo>
                  <a:pt x="59449" y="45076"/>
                </a:lnTo>
                <a:lnTo>
                  <a:pt x="58896" y="44773"/>
                </a:lnTo>
                <a:lnTo>
                  <a:pt x="57788" y="44773"/>
                </a:lnTo>
                <a:lnTo>
                  <a:pt x="57234" y="45076"/>
                </a:lnTo>
                <a:lnTo>
                  <a:pt x="56491" y="45847"/>
                </a:lnTo>
                <a:lnTo>
                  <a:pt x="55937" y="46619"/>
                </a:lnTo>
                <a:lnTo>
                  <a:pt x="55573" y="47384"/>
                </a:lnTo>
                <a:lnTo>
                  <a:pt x="55383" y="48307"/>
                </a:lnTo>
                <a:lnTo>
                  <a:pt x="55383" y="49230"/>
                </a:lnTo>
                <a:lnTo>
                  <a:pt x="55383" y="50001"/>
                </a:lnTo>
                <a:lnTo>
                  <a:pt x="55573" y="50924"/>
                </a:lnTo>
                <a:lnTo>
                  <a:pt x="55937" y="51695"/>
                </a:lnTo>
                <a:lnTo>
                  <a:pt x="54465" y="52460"/>
                </a:lnTo>
                <a:lnTo>
                  <a:pt x="53721" y="52618"/>
                </a:lnTo>
                <a:lnTo>
                  <a:pt x="52986" y="52770"/>
                </a:lnTo>
                <a:lnTo>
                  <a:pt x="52432" y="52922"/>
                </a:lnTo>
                <a:lnTo>
                  <a:pt x="51696" y="52770"/>
                </a:lnTo>
                <a:lnTo>
                  <a:pt x="50770" y="52460"/>
                </a:lnTo>
                <a:lnTo>
                  <a:pt x="49845" y="51847"/>
                </a:lnTo>
                <a:lnTo>
                  <a:pt x="49291" y="50924"/>
                </a:lnTo>
                <a:lnTo>
                  <a:pt x="48927" y="50001"/>
                </a:lnTo>
                <a:lnTo>
                  <a:pt x="48927" y="48926"/>
                </a:lnTo>
                <a:lnTo>
                  <a:pt x="49291" y="47694"/>
                </a:lnTo>
                <a:lnTo>
                  <a:pt x="49291" y="47542"/>
                </a:lnTo>
                <a:lnTo>
                  <a:pt x="49109" y="47542"/>
                </a:lnTo>
                <a:lnTo>
                  <a:pt x="48927" y="47384"/>
                </a:lnTo>
                <a:lnTo>
                  <a:pt x="48737" y="47542"/>
                </a:lnTo>
                <a:lnTo>
                  <a:pt x="48001" y="48155"/>
                </a:lnTo>
                <a:lnTo>
                  <a:pt x="47447" y="48926"/>
                </a:lnTo>
                <a:lnTo>
                  <a:pt x="47265" y="49540"/>
                </a:lnTo>
                <a:lnTo>
                  <a:pt x="47083" y="50311"/>
                </a:lnTo>
                <a:lnTo>
                  <a:pt x="47083" y="50924"/>
                </a:lnTo>
                <a:lnTo>
                  <a:pt x="47083" y="51695"/>
                </a:lnTo>
                <a:lnTo>
                  <a:pt x="47447" y="52309"/>
                </a:lnTo>
                <a:lnTo>
                  <a:pt x="47819" y="52922"/>
                </a:lnTo>
                <a:lnTo>
                  <a:pt x="48373" y="53541"/>
                </a:lnTo>
                <a:lnTo>
                  <a:pt x="48927" y="54003"/>
                </a:lnTo>
                <a:lnTo>
                  <a:pt x="49663" y="54464"/>
                </a:lnTo>
                <a:lnTo>
                  <a:pt x="50398" y="54768"/>
                </a:lnTo>
                <a:lnTo>
                  <a:pt x="51324" y="55078"/>
                </a:lnTo>
                <a:lnTo>
                  <a:pt x="52060" y="55229"/>
                </a:lnTo>
                <a:lnTo>
                  <a:pt x="53168" y="55229"/>
                </a:lnTo>
                <a:lnTo>
                  <a:pt x="54093" y="55078"/>
                </a:lnTo>
                <a:lnTo>
                  <a:pt x="55755" y="54464"/>
                </a:lnTo>
                <a:lnTo>
                  <a:pt x="57598" y="53693"/>
                </a:lnTo>
                <a:lnTo>
                  <a:pt x="58342" y="54155"/>
                </a:lnTo>
                <a:lnTo>
                  <a:pt x="59449" y="54616"/>
                </a:lnTo>
                <a:lnTo>
                  <a:pt x="60557" y="54768"/>
                </a:lnTo>
                <a:lnTo>
                  <a:pt x="61665" y="54926"/>
                </a:lnTo>
                <a:lnTo>
                  <a:pt x="62401" y="54926"/>
                </a:lnTo>
                <a:lnTo>
                  <a:pt x="63326" y="54768"/>
                </a:lnTo>
                <a:lnTo>
                  <a:pt x="64988" y="54155"/>
                </a:lnTo>
                <a:lnTo>
                  <a:pt x="65542" y="54768"/>
                </a:lnTo>
                <a:lnTo>
                  <a:pt x="66278" y="55229"/>
                </a:lnTo>
                <a:lnTo>
                  <a:pt x="67013" y="55691"/>
                </a:lnTo>
                <a:lnTo>
                  <a:pt x="67757" y="56001"/>
                </a:lnTo>
                <a:lnTo>
                  <a:pt x="69601" y="56311"/>
                </a:lnTo>
                <a:lnTo>
                  <a:pt x="71444" y="56462"/>
                </a:lnTo>
                <a:lnTo>
                  <a:pt x="73295" y="56152"/>
                </a:lnTo>
                <a:lnTo>
                  <a:pt x="74957" y="55691"/>
                </a:lnTo>
                <a:lnTo>
                  <a:pt x="75693" y="55229"/>
                </a:lnTo>
                <a:lnTo>
                  <a:pt x="76429" y="54768"/>
                </a:lnTo>
                <a:lnTo>
                  <a:pt x="77172" y="54155"/>
                </a:lnTo>
                <a:lnTo>
                  <a:pt x="77908" y="53541"/>
                </a:lnTo>
                <a:lnTo>
                  <a:pt x="78090" y="53080"/>
                </a:lnTo>
                <a:lnTo>
                  <a:pt x="78090" y="52770"/>
                </a:lnTo>
                <a:lnTo>
                  <a:pt x="77908" y="52460"/>
                </a:lnTo>
                <a:lnTo>
                  <a:pt x="77726" y="52157"/>
                </a:lnTo>
                <a:lnTo>
                  <a:pt x="77172" y="51999"/>
                </a:lnTo>
                <a:lnTo>
                  <a:pt x="76800" y="51847"/>
                </a:lnTo>
                <a:lnTo>
                  <a:pt x="75875" y="51847"/>
                </a:lnTo>
                <a:lnTo>
                  <a:pt x="74213" y="52618"/>
                </a:lnTo>
                <a:lnTo>
                  <a:pt x="72552" y="53232"/>
                </a:lnTo>
                <a:lnTo>
                  <a:pt x="71634" y="53383"/>
                </a:lnTo>
                <a:lnTo>
                  <a:pt x="70890" y="53541"/>
                </a:lnTo>
                <a:lnTo>
                  <a:pt x="69972" y="53541"/>
                </a:lnTo>
                <a:lnTo>
                  <a:pt x="69047" y="53232"/>
                </a:lnTo>
                <a:lnTo>
                  <a:pt x="68311" y="52770"/>
                </a:lnTo>
                <a:lnTo>
                  <a:pt x="67757" y="52309"/>
                </a:lnTo>
                <a:lnTo>
                  <a:pt x="68675" y="51386"/>
                </a:lnTo>
                <a:lnTo>
                  <a:pt x="69418" y="50463"/>
                </a:lnTo>
                <a:lnTo>
                  <a:pt x="70154" y="49540"/>
                </a:lnTo>
                <a:lnTo>
                  <a:pt x="70526" y="48465"/>
                </a:lnTo>
                <a:lnTo>
                  <a:pt x="70708" y="47384"/>
                </a:lnTo>
                <a:lnTo>
                  <a:pt x="70526" y="46461"/>
                </a:lnTo>
                <a:lnTo>
                  <a:pt x="70154" y="45538"/>
                </a:lnTo>
                <a:lnTo>
                  <a:pt x="69418" y="44615"/>
                </a:lnTo>
                <a:lnTo>
                  <a:pt x="68675" y="44153"/>
                </a:lnTo>
                <a:lnTo>
                  <a:pt x="67939" y="43850"/>
                </a:lnTo>
                <a:close/>
                <a:moveTo>
                  <a:pt x="14771" y="61387"/>
                </a:moveTo>
                <a:lnTo>
                  <a:pt x="13663" y="61691"/>
                </a:lnTo>
                <a:lnTo>
                  <a:pt x="12002" y="62310"/>
                </a:lnTo>
                <a:lnTo>
                  <a:pt x="10340" y="63233"/>
                </a:lnTo>
                <a:lnTo>
                  <a:pt x="7017" y="65079"/>
                </a:lnTo>
                <a:lnTo>
                  <a:pt x="5356" y="65844"/>
                </a:lnTo>
                <a:lnTo>
                  <a:pt x="4438" y="66464"/>
                </a:lnTo>
                <a:lnTo>
                  <a:pt x="3512" y="67077"/>
                </a:lnTo>
                <a:lnTo>
                  <a:pt x="2776" y="67690"/>
                </a:lnTo>
                <a:lnTo>
                  <a:pt x="2405" y="68462"/>
                </a:lnTo>
                <a:lnTo>
                  <a:pt x="2405" y="68771"/>
                </a:lnTo>
                <a:lnTo>
                  <a:pt x="2587" y="69075"/>
                </a:lnTo>
                <a:lnTo>
                  <a:pt x="2776" y="69536"/>
                </a:lnTo>
                <a:lnTo>
                  <a:pt x="3330" y="69846"/>
                </a:lnTo>
                <a:lnTo>
                  <a:pt x="4066" y="70156"/>
                </a:lnTo>
                <a:lnTo>
                  <a:pt x="4802" y="70156"/>
                </a:lnTo>
                <a:lnTo>
                  <a:pt x="5728" y="69998"/>
                </a:lnTo>
                <a:lnTo>
                  <a:pt x="6653" y="69846"/>
                </a:lnTo>
                <a:lnTo>
                  <a:pt x="8497" y="69075"/>
                </a:lnTo>
                <a:lnTo>
                  <a:pt x="9976" y="68462"/>
                </a:lnTo>
                <a:lnTo>
                  <a:pt x="13109" y="67077"/>
                </a:lnTo>
                <a:lnTo>
                  <a:pt x="14771" y="66306"/>
                </a:lnTo>
                <a:lnTo>
                  <a:pt x="16250" y="65383"/>
                </a:lnTo>
                <a:lnTo>
                  <a:pt x="17176" y="64770"/>
                </a:lnTo>
                <a:lnTo>
                  <a:pt x="17540" y="63998"/>
                </a:lnTo>
                <a:lnTo>
                  <a:pt x="17540" y="63233"/>
                </a:lnTo>
                <a:lnTo>
                  <a:pt x="17176" y="62462"/>
                </a:lnTo>
                <a:lnTo>
                  <a:pt x="16622" y="61849"/>
                </a:lnTo>
                <a:lnTo>
                  <a:pt x="15697" y="61539"/>
                </a:lnTo>
                <a:lnTo>
                  <a:pt x="14771" y="61387"/>
                </a:lnTo>
                <a:close/>
                <a:moveTo>
                  <a:pt x="106707" y="63385"/>
                </a:moveTo>
                <a:lnTo>
                  <a:pt x="105418" y="63537"/>
                </a:lnTo>
                <a:lnTo>
                  <a:pt x="105046" y="63695"/>
                </a:lnTo>
                <a:lnTo>
                  <a:pt x="104674" y="63998"/>
                </a:lnTo>
                <a:lnTo>
                  <a:pt x="104492" y="64308"/>
                </a:lnTo>
                <a:lnTo>
                  <a:pt x="104310" y="64618"/>
                </a:lnTo>
                <a:lnTo>
                  <a:pt x="104492" y="65231"/>
                </a:lnTo>
                <a:lnTo>
                  <a:pt x="104674" y="65541"/>
                </a:lnTo>
                <a:lnTo>
                  <a:pt x="105046" y="65844"/>
                </a:lnTo>
                <a:lnTo>
                  <a:pt x="107261" y="66925"/>
                </a:lnTo>
                <a:lnTo>
                  <a:pt x="109659" y="68000"/>
                </a:lnTo>
                <a:lnTo>
                  <a:pt x="110948" y="68771"/>
                </a:lnTo>
                <a:lnTo>
                  <a:pt x="112428" y="69385"/>
                </a:lnTo>
                <a:lnTo>
                  <a:pt x="113907" y="69846"/>
                </a:lnTo>
                <a:lnTo>
                  <a:pt x="115379" y="70156"/>
                </a:lnTo>
                <a:lnTo>
                  <a:pt x="116676" y="70156"/>
                </a:lnTo>
                <a:lnTo>
                  <a:pt x="117041" y="69998"/>
                </a:lnTo>
                <a:lnTo>
                  <a:pt x="117594" y="69694"/>
                </a:lnTo>
                <a:lnTo>
                  <a:pt x="118148" y="69233"/>
                </a:lnTo>
                <a:lnTo>
                  <a:pt x="118338" y="68462"/>
                </a:lnTo>
                <a:lnTo>
                  <a:pt x="118338" y="67690"/>
                </a:lnTo>
                <a:lnTo>
                  <a:pt x="117966" y="66925"/>
                </a:lnTo>
                <a:lnTo>
                  <a:pt x="117594" y="66616"/>
                </a:lnTo>
                <a:lnTo>
                  <a:pt x="117230" y="66464"/>
                </a:lnTo>
                <a:lnTo>
                  <a:pt x="116676" y="66154"/>
                </a:lnTo>
                <a:lnTo>
                  <a:pt x="116123" y="66154"/>
                </a:lnTo>
                <a:lnTo>
                  <a:pt x="114825" y="65844"/>
                </a:lnTo>
                <a:lnTo>
                  <a:pt x="113536" y="65541"/>
                </a:lnTo>
                <a:lnTo>
                  <a:pt x="110766" y="64460"/>
                </a:lnTo>
                <a:lnTo>
                  <a:pt x="109477" y="63847"/>
                </a:lnTo>
                <a:lnTo>
                  <a:pt x="108187" y="63537"/>
                </a:lnTo>
                <a:lnTo>
                  <a:pt x="106707" y="63385"/>
                </a:lnTo>
                <a:close/>
                <a:moveTo>
                  <a:pt x="64244" y="16469"/>
                </a:moveTo>
                <a:lnTo>
                  <a:pt x="66460" y="16620"/>
                </a:lnTo>
                <a:lnTo>
                  <a:pt x="68675" y="16930"/>
                </a:lnTo>
                <a:lnTo>
                  <a:pt x="70890" y="17234"/>
                </a:lnTo>
                <a:lnTo>
                  <a:pt x="69229" y="17695"/>
                </a:lnTo>
                <a:lnTo>
                  <a:pt x="69047" y="17853"/>
                </a:lnTo>
                <a:lnTo>
                  <a:pt x="69047" y="18005"/>
                </a:lnTo>
                <a:lnTo>
                  <a:pt x="69047" y="18157"/>
                </a:lnTo>
                <a:lnTo>
                  <a:pt x="69229" y="18315"/>
                </a:lnTo>
                <a:lnTo>
                  <a:pt x="69972" y="18618"/>
                </a:lnTo>
                <a:lnTo>
                  <a:pt x="70708" y="18776"/>
                </a:lnTo>
                <a:lnTo>
                  <a:pt x="71634" y="18618"/>
                </a:lnTo>
                <a:lnTo>
                  <a:pt x="72552" y="18466"/>
                </a:lnTo>
                <a:lnTo>
                  <a:pt x="74767" y="18157"/>
                </a:lnTo>
                <a:lnTo>
                  <a:pt x="77908" y="19238"/>
                </a:lnTo>
                <a:lnTo>
                  <a:pt x="76429" y="19389"/>
                </a:lnTo>
                <a:lnTo>
                  <a:pt x="74767" y="19699"/>
                </a:lnTo>
                <a:lnTo>
                  <a:pt x="73477" y="20161"/>
                </a:lnTo>
                <a:lnTo>
                  <a:pt x="72188" y="20622"/>
                </a:lnTo>
                <a:lnTo>
                  <a:pt x="72188" y="20774"/>
                </a:lnTo>
                <a:lnTo>
                  <a:pt x="71998" y="20926"/>
                </a:lnTo>
                <a:lnTo>
                  <a:pt x="72188" y="21084"/>
                </a:lnTo>
                <a:lnTo>
                  <a:pt x="72370" y="21235"/>
                </a:lnTo>
                <a:lnTo>
                  <a:pt x="75511" y="21084"/>
                </a:lnTo>
                <a:lnTo>
                  <a:pt x="78462" y="20926"/>
                </a:lnTo>
                <a:lnTo>
                  <a:pt x="81785" y="20926"/>
                </a:lnTo>
                <a:lnTo>
                  <a:pt x="83818" y="22159"/>
                </a:lnTo>
                <a:lnTo>
                  <a:pt x="81603" y="22620"/>
                </a:lnTo>
                <a:lnTo>
                  <a:pt x="79388" y="23233"/>
                </a:lnTo>
                <a:lnTo>
                  <a:pt x="77726" y="24005"/>
                </a:lnTo>
                <a:lnTo>
                  <a:pt x="76618" y="24770"/>
                </a:lnTo>
                <a:lnTo>
                  <a:pt x="76429" y="24928"/>
                </a:lnTo>
                <a:lnTo>
                  <a:pt x="76618" y="24928"/>
                </a:lnTo>
                <a:lnTo>
                  <a:pt x="78834" y="24770"/>
                </a:lnTo>
                <a:lnTo>
                  <a:pt x="81049" y="24466"/>
                </a:lnTo>
                <a:lnTo>
                  <a:pt x="83264" y="24156"/>
                </a:lnTo>
                <a:lnTo>
                  <a:pt x="85662" y="23853"/>
                </a:lnTo>
                <a:lnTo>
                  <a:pt x="86216" y="23853"/>
                </a:lnTo>
                <a:lnTo>
                  <a:pt x="87877" y="25079"/>
                </a:lnTo>
                <a:lnTo>
                  <a:pt x="89357" y="26464"/>
                </a:lnTo>
                <a:lnTo>
                  <a:pt x="86398" y="26616"/>
                </a:lnTo>
                <a:lnTo>
                  <a:pt x="82157" y="26925"/>
                </a:lnTo>
                <a:lnTo>
                  <a:pt x="80123" y="27077"/>
                </a:lnTo>
                <a:lnTo>
                  <a:pt x="78280" y="27697"/>
                </a:lnTo>
                <a:lnTo>
                  <a:pt x="78090" y="27848"/>
                </a:lnTo>
                <a:lnTo>
                  <a:pt x="78090" y="28000"/>
                </a:lnTo>
                <a:lnTo>
                  <a:pt x="78280" y="28158"/>
                </a:lnTo>
                <a:lnTo>
                  <a:pt x="80305" y="28620"/>
                </a:lnTo>
                <a:lnTo>
                  <a:pt x="88803" y="28620"/>
                </a:lnTo>
                <a:lnTo>
                  <a:pt x="91018" y="28462"/>
                </a:lnTo>
                <a:lnTo>
                  <a:pt x="92680" y="30769"/>
                </a:lnTo>
                <a:lnTo>
                  <a:pt x="89910" y="30769"/>
                </a:lnTo>
                <a:lnTo>
                  <a:pt x="85480" y="30927"/>
                </a:lnTo>
                <a:lnTo>
                  <a:pt x="80859" y="31231"/>
                </a:lnTo>
                <a:lnTo>
                  <a:pt x="80677" y="31231"/>
                </a:lnTo>
                <a:lnTo>
                  <a:pt x="80677" y="31389"/>
                </a:lnTo>
                <a:lnTo>
                  <a:pt x="80677" y="31541"/>
                </a:lnTo>
                <a:lnTo>
                  <a:pt x="80859" y="31692"/>
                </a:lnTo>
                <a:lnTo>
                  <a:pt x="82711" y="32154"/>
                </a:lnTo>
                <a:lnTo>
                  <a:pt x="84736" y="32312"/>
                </a:lnTo>
                <a:lnTo>
                  <a:pt x="91200" y="32312"/>
                </a:lnTo>
                <a:lnTo>
                  <a:pt x="93787" y="32464"/>
                </a:lnTo>
                <a:lnTo>
                  <a:pt x="95259" y="35542"/>
                </a:lnTo>
                <a:lnTo>
                  <a:pt x="86952" y="35542"/>
                </a:lnTo>
                <a:lnTo>
                  <a:pt x="85662" y="35694"/>
                </a:lnTo>
                <a:lnTo>
                  <a:pt x="84554" y="36004"/>
                </a:lnTo>
                <a:lnTo>
                  <a:pt x="83446" y="36465"/>
                </a:lnTo>
                <a:lnTo>
                  <a:pt x="83264" y="36617"/>
                </a:lnTo>
                <a:lnTo>
                  <a:pt x="83446" y="36927"/>
                </a:lnTo>
                <a:lnTo>
                  <a:pt x="85480" y="37230"/>
                </a:lnTo>
                <a:lnTo>
                  <a:pt x="87505" y="37230"/>
                </a:lnTo>
                <a:lnTo>
                  <a:pt x="91572" y="37388"/>
                </a:lnTo>
                <a:lnTo>
                  <a:pt x="96003" y="37540"/>
                </a:lnTo>
                <a:lnTo>
                  <a:pt x="96367" y="38311"/>
                </a:lnTo>
                <a:lnTo>
                  <a:pt x="96556" y="39076"/>
                </a:lnTo>
                <a:lnTo>
                  <a:pt x="93969" y="39076"/>
                </a:lnTo>
                <a:lnTo>
                  <a:pt x="88985" y="39538"/>
                </a:lnTo>
                <a:lnTo>
                  <a:pt x="86587" y="39696"/>
                </a:lnTo>
                <a:lnTo>
                  <a:pt x="84372" y="40158"/>
                </a:lnTo>
                <a:lnTo>
                  <a:pt x="84182" y="40158"/>
                </a:lnTo>
                <a:lnTo>
                  <a:pt x="84182" y="40309"/>
                </a:lnTo>
                <a:lnTo>
                  <a:pt x="84182" y="40461"/>
                </a:lnTo>
                <a:lnTo>
                  <a:pt x="84372" y="40619"/>
                </a:lnTo>
                <a:lnTo>
                  <a:pt x="86398" y="40923"/>
                </a:lnTo>
                <a:lnTo>
                  <a:pt x="88431" y="41081"/>
                </a:lnTo>
                <a:lnTo>
                  <a:pt x="94895" y="41081"/>
                </a:lnTo>
                <a:lnTo>
                  <a:pt x="97292" y="41232"/>
                </a:lnTo>
                <a:lnTo>
                  <a:pt x="97664" y="43230"/>
                </a:lnTo>
                <a:lnTo>
                  <a:pt x="95259" y="43230"/>
                </a:lnTo>
                <a:lnTo>
                  <a:pt x="92862" y="43388"/>
                </a:lnTo>
                <a:lnTo>
                  <a:pt x="89167" y="43540"/>
                </a:lnTo>
                <a:lnTo>
                  <a:pt x="87323" y="43692"/>
                </a:lnTo>
                <a:lnTo>
                  <a:pt x="85480" y="43850"/>
                </a:lnTo>
                <a:lnTo>
                  <a:pt x="85290" y="43850"/>
                </a:lnTo>
                <a:lnTo>
                  <a:pt x="85290" y="44001"/>
                </a:lnTo>
                <a:lnTo>
                  <a:pt x="85290" y="44311"/>
                </a:lnTo>
                <a:lnTo>
                  <a:pt x="85480" y="44311"/>
                </a:lnTo>
                <a:lnTo>
                  <a:pt x="86952" y="44773"/>
                </a:lnTo>
                <a:lnTo>
                  <a:pt x="88613" y="45076"/>
                </a:lnTo>
                <a:lnTo>
                  <a:pt x="96556" y="45076"/>
                </a:lnTo>
                <a:lnTo>
                  <a:pt x="98028" y="44924"/>
                </a:lnTo>
                <a:lnTo>
                  <a:pt x="98582" y="48003"/>
                </a:lnTo>
                <a:lnTo>
                  <a:pt x="98582" y="48003"/>
                </a:lnTo>
                <a:lnTo>
                  <a:pt x="97474" y="47845"/>
                </a:lnTo>
                <a:lnTo>
                  <a:pt x="96367" y="47845"/>
                </a:lnTo>
                <a:lnTo>
                  <a:pt x="94341" y="48003"/>
                </a:lnTo>
                <a:lnTo>
                  <a:pt x="91018" y="48003"/>
                </a:lnTo>
                <a:lnTo>
                  <a:pt x="89357" y="48155"/>
                </a:lnTo>
                <a:lnTo>
                  <a:pt x="87695" y="48617"/>
                </a:lnTo>
                <a:lnTo>
                  <a:pt x="87505" y="48617"/>
                </a:lnTo>
                <a:lnTo>
                  <a:pt x="87505" y="48926"/>
                </a:lnTo>
                <a:lnTo>
                  <a:pt x="87505" y="49078"/>
                </a:lnTo>
                <a:lnTo>
                  <a:pt x="87695" y="49230"/>
                </a:lnTo>
                <a:lnTo>
                  <a:pt x="89357" y="49540"/>
                </a:lnTo>
                <a:lnTo>
                  <a:pt x="91018" y="49691"/>
                </a:lnTo>
                <a:lnTo>
                  <a:pt x="94341" y="49691"/>
                </a:lnTo>
                <a:lnTo>
                  <a:pt x="96367" y="49849"/>
                </a:lnTo>
                <a:lnTo>
                  <a:pt x="97474" y="49849"/>
                </a:lnTo>
                <a:lnTo>
                  <a:pt x="98582" y="49691"/>
                </a:lnTo>
                <a:lnTo>
                  <a:pt x="98582" y="50001"/>
                </a:lnTo>
                <a:lnTo>
                  <a:pt x="98582" y="52157"/>
                </a:lnTo>
                <a:lnTo>
                  <a:pt x="97664" y="51847"/>
                </a:lnTo>
                <a:lnTo>
                  <a:pt x="96921" y="51847"/>
                </a:lnTo>
                <a:lnTo>
                  <a:pt x="95077" y="51695"/>
                </a:lnTo>
                <a:lnTo>
                  <a:pt x="91754" y="51695"/>
                </a:lnTo>
                <a:lnTo>
                  <a:pt x="90092" y="51847"/>
                </a:lnTo>
                <a:lnTo>
                  <a:pt x="88431" y="52157"/>
                </a:lnTo>
                <a:lnTo>
                  <a:pt x="88431" y="52309"/>
                </a:lnTo>
                <a:lnTo>
                  <a:pt x="88249" y="52460"/>
                </a:lnTo>
                <a:lnTo>
                  <a:pt x="88431" y="52460"/>
                </a:lnTo>
                <a:lnTo>
                  <a:pt x="88431" y="52618"/>
                </a:lnTo>
                <a:lnTo>
                  <a:pt x="91382" y="53080"/>
                </a:lnTo>
                <a:lnTo>
                  <a:pt x="94151" y="53383"/>
                </a:lnTo>
                <a:lnTo>
                  <a:pt x="96367" y="53541"/>
                </a:lnTo>
                <a:lnTo>
                  <a:pt x="97292" y="53693"/>
                </a:lnTo>
                <a:lnTo>
                  <a:pt x="98400" y="53541"/>
                </a:lnTo>
                <a:lnTo>
                  <a:pt x="97664" y="56001"/>
                </a:lnTo>
                <a:lnTo>
                  <a:pt x="96003" y="55691"/>
                </a:lnTo>
                <a:lnTo>
                  <a:pt x="94705" y="55539"/>
                </a:lnTo>
                <a:lnTo>
                  <a:pt x="93044" y="55229"/>
                </a:lnTo>
                <a:lnTo>
                  <a:pt x="89721" y="55229"/>
                </a:lnTo>
                <a:lnTo>
                  <a:pt x="88059" y="55691"/>
                </a:lnTo>
                <a:lnTo>
                  <a:pt x="87877" y="55849"/>
                </a:lnTo>
                <a:lnTo>
                  <a:pt x="87877" y="56001"/>
                </a:lnTo>
                <a:lnTo>
                  <a:pt x="87877" y="56152"/>
                </a:lnTo>
                <a:lnTo>
                  <a:pt x="89910" y="56152"/>
                </a:lnTo>
                <a:lnTo>
                  <a:pt x="91754" y="56462"/>
                </a:lnTo>
                <a:lnTo>
                  <a:pt x="95259" y="57234"/>
                </a:lnTo>
                <a:lnTo>
                  <a:pt x="96921" y="57695"/>
                </a:lnTo>
                <a:lnTo>
                  <a:pt x="96003" y="59080"/>
                </a:lnTo>
                <a:lnTo>
                  <a:pt x="94895" y="58770"/>
                </a:lnTo>
                <a:lnTo>
                  <a:pt x="93415" y="58618"/>
                </a:lnTo>
                <a:lnTo>
                  <a:pt x="92126" y="58308"/>
                </a:lnTo>
                <a:lnTo>
                  <a:pt x="90828" y="58157"/>
                </a:lnTo>
                <a:lnTo>
                  <a:pt x="88059" y="58157"/>
                </a:lnTo>
                <a:lnTo>
                  <a:pt x="87877" y="58308"/>
                </a:lnTo>
                <a:lnTo>
                  <a:pt x="87877" y="58460"/>
                </a:lnTo>
                <a:lnTo>
                  <a:pt x="87877" y="58618"/>
                </a:lnTo>
                <a:lnTo>
                  <a:pt x="90464" y="59541"/>
                </a:lnTo>
                <a:lnTo>
                  <a:pt x="92862" y="60464"/>
                </a:lnTo>
                <a:lnTo>
                  <a:pt x="95077" y="60926"/>
                </a:lnTo>
                <a:lnTo>
                  <a:pt x="93598" y="62772"/>
                </a:lnTo>
                <a:lnTo>
                  <a:pt x="93598" y="63075"/>
                </a:lnTo>
                <a:lnTo>
                  <a:pt x="92308" y="62614"/>
                </a:lnTo>
                <a:lnTo>
                  <a:pt x="91018" y="62462"/>
                </a:lnTo>
                <a:lnTo>
                  <a:pt x="89539" y="62152"/>
                </a:lnTo>
                <a:lnTo>
                  <a:pt x="85290" y="62152"/>
                </a:lnTo>
                <a:lnTo>
                  <a:pt x="85108" y="62310"/>
                </a:lnTo>
                <a:lnTo>
                  <a:pt x="85108" y="62462"/>
                </a:lnTo>
                <a:lnTo>
                  <a:pt x="85290" y="62462"/>
                </a:lnTo>
                <a:lnTo>
                  <a:pt x="87505" y="63233"/>
                </a:lnTo>
                <a:lnTo>
                  <a:pt x="89910" y="63998"/>
                </a:lnTo>
                <a:lnTo>
                  <a:pt x="92308" y="64770"/>
                </a:lnTo>
                <a:lnTo>
                  <a:pt x="90828" y="66464"/>
                </a:lnTo>
                <a:lnTo>
                  <a:pt x="89721" y="66306"/>
                </a:lnTo>
                <a:lnTo>
                  <a:pt x="86587" y="65693"/>
                </a:lnTo>
                <a:lnTo>
                  <a:pt x="83629" y="65383"/>
                </a:lnTo>
                <a:lnTo>
                  <a:pt x="83264" y="65383"/>
                </a:lnTo>
                <a:lnTo>
                  <a:pt x="83264" y="65541"/>
                </a:lnTo>
                <a:lnTo>
                  <a:pt x="83264" y="65693"/>
                </a:lnTo>
                <a:lnTo>
                  <a:pt x="83446" y="66002"/>
                </a:lnTo>
                <a:lnTo>
                  <a:pt x="84554" y="66616"/>
                </a:lnTo>
                <a:lnTo>
                  <a:pt x="85844" y="67077"/>
                </a:lnTo>
                <a:lnTo>
                  <a:pt x="88249" y="67848"/>
                </a:lnTo>
                <a:lnTo>
                  <a:pt x="89539" y="68152"/>
                </a:lnTo>
                <a:lnTo>
                  <a:pt x="88431" y="69536"/>
                </a:lnTo>
                <a:lnTo>
                  <a:pt x="87323" y="69233"/>
                </a:lnTo>
                <a:lnTo>
                  <a:pt x="86216" y="69075"/>
                </a:lnTo>
                <a:lnTo>
                  <a:pt x="84000" y="68613"/>
                </a:lnTo>
                <a:lnTo>
                  <a:pt x="83075" y="68613"/>
                </a:lnTo>
                <a:lnTo>
                  <a:pt x="81967" y="68923"/>
                </a:lnTo>
                <a:lnTo>
                  <a:pt x="81785" y="69075"/>
                </a:lnTo>
                <a:lnTo>
                  <a:pt x="81603" y="69233"/>
                </a:lnTo>
                <a:lnTo>
                  <a:pt x="81603" y="69536"/>
                </a:lnTo>
                <a:lnTo>
                  <a:pt x="81785" y="69846"/>
                </a:lnTo>
                <a:lnTo>
                  <a:pt x="82711" y="70308"/>
                </a:lnTo>
                <a:lnTo>
                  <a:pt x="83629" y="70617"/>
                </a:lnTo>
                <a:lnTo>
                  <a:pt x="85480" y="71079"/>
                </a:lnTo>
                <a:lnTo>
                  <a:pt x="86952" y="71382"/>
                </a:lnTo>
                <a:lnTo>
                  <a:pt x="85290" y="73229"/>
                </a:lnTo>
                <a:lnTo>
                  <a:pt x="84000" y="72925"/>
                </a:lnTo>
                <a:lnTo>
                  <a:pt x="82521" y="72925"/>
                </a:lnTo>
                <a:lnTo>
                  <a:pt x="81049" y="73229"/>
                </a:lnTo>
                <a:lnTo>
                  <a:pt x="80859" y="73387"/>
                </a:lnTo>
                <a:lnTo>
                  <a:pt x="81049" y="73538"/>
                </a:lnTo>
                <a:lnTo>
                  <a:pt x="82157" y="73848"/>
                </a:lnTo>
                <a:lnTo>
                  <a:pt x="83264" y="74152"/>
                </a:lnTo>
                <a:lnTo>
                  <a:pt x="84182" y="74461"/>
                </a:lnTo>
                <a:lnTo>
                  <a:pt x="82521" y="76769"/>
                </a:lnTo>
                <a:lnTo>
                  <a:pt x="82157" y="76611"/>
                </a:lnTo>
                <a:lnTo>
                  <a:pt x="80859" y="76149"/>
                </a:lnTo>
                <a:lnTo>
                  <a:pt x="80123" y="75846"/>
                </a:lnTo>
                <a:lnTo>
                  <a:pt x="79388" y="75688"/>
                </a:lnTo>
                <a:lnTo>
                  <a:pt x="79198" y="75846"/>
                </a:lnTo>
                <a:lnTo>
                  <a:pt x="79198" y="76149"/>
                </a:lnTo>
                <a:lnTo>
                  <a:pt x="79570" y="76611"/>
                </a:lnTo>
                <a:lnTo>
                  <a:pt x="80305" y="77072"/>
                </a:lnTo>
                <a:lnTo>
                  <a:pt x="81603" y="77844"/>
                </a:lnTo>
                <a:lnTo>
                  <a:pt x="80123" y="80000"/>
                </a:lnTo>
                <a:lnTo>
                  <a:pt x="79016" y="79841"/>
                </a:lnTo>
                <a:lnTo>
                  <a:pt x="77172" y="79841"/>
                </a:lnTo>
                <a:lnTo>
                  <a:pt x="76064" y="80000"/>
                </a:lnTo>
                <a:lnTo>
                  <a:pt x="76064" y="80151"/>
                </a:lnTo>
                <a:lnTo>
                  <a:pt x="76064" y="80303"/>
                </a:lnTo>
                <a:lnTo>
                  <a:pt x="77726" y="80923"/>
                </a:lnTo>
                <a:lnTo>
                  <a:pt x="79198" y="81536"/>
                </a:lnTo>
                <a:lnTo>
                  <a:pt x="77354" y="84615"/>
                </a:lnTo>
                <a:lnTo>
                  <a:pt x="74957" y="84615"/>
                </a:lnTo>
                <a:lnTo>
                  <a:pt x="75139" y="84918"/>
                </a:lnTo>
                <a:lnTo>
                  <a:pt x="76982" y="85380"/>
                </a:lnTo>
                <a:lnTo>
                  <a:pt x="76429" y="86612"/>
                </a:lnTo>
                <a:lnTo>
                  <a:pt x="76064" y="87845"/>
                </a:lnTo>
                <a:lnTo>
                  <a:pt x="75511" y="90305"/>
                </a:lnTo>
                <a:lnTo>
                  <a:pt x="74957" y="92764"/>
                </a:lnTo>
                <a:lnTo>
                  <a:pt x="74403" y="95381"/>
                </a:lnTo>
                <a:lnTo>
                  <a:pt x="69047" y="95533"/>
                </a:lnTo>
                <a:lnTo>
                  <a:pt x="70154" y="92764"/>
                </a:lnTo>
                <a:lnTo>
                  <a:pt x="70890" y="89995"/>
                </a:lnTo>
                <a:lnTo>
                  <a:pt x="72370" y="84457"/>
                </a:lnTo>
                <a:lnTo>
                  <a:pt x="73849" y="78767"/>
                </a:lnTo>
                <a:lnTo>
                  <a:pt x="74767" y="75998"/>
                </a:lnTo>
                <a:lnTo>
                  <a:pt x="75693" y="73229"/>
                </a:lnTo>
                <a:lnTo>
                  <a:pt x="77908" y="67387"/>
                </a:lnTo>
                <a:lnTo>
                  <a:pt x="79941" y="61539"/>
                </a:lnTo>
                <a:lnTo>
                  <a:pt x="80859" y="58922"/>
                </a:lnTo>
                <a:lnTo>
                  <a:pt x="81603" y="56001"/>
                </a:lnTo>
                <a:lnTo>
                  <a:pt x="81785" y="54616"/>
                </a:lnTo>
                <a:lnTo>
                  <a:pt x="81785" y="53080"/>
                </a:lnTo>
                <a:lnTo>
                  <a:pt x="81603" y="51695"/>
                </a:lnTo>
                <a:lnTo>
                  <a:pt x="81231" y="50311"/>
                </a:lnTo>
                <a:lnTo>
                  <a:pt x="81049" y="50153"/>
                </a:lnTo>
                <a:lnTo>
                  <a:pt x="80677" y="50153"/>
                </a:lnTo>
                <a:lnTo>
                  <a:pt x="80495" y="50311"/>
                </a:lnTo>
                <a:lnTo>
                  <a:pt x="79941" y="51695"/>
                </a:lnTo>
                <a:lnTo>
                  <a:pt x="79388" y="53232"/>
                </a:lnTo>
                <a:lnTo>
                  <a:pt x="78644" y="56152"/>
                </a:lnTo>
                <a:lnTo>
                  <a:pt x="78090" y="59231"/>
                </a:lnTo>
                <a:lnTo>
                  <a:pt x="77172" y="62152"/>
                </a:lnTo>
                <a:lnTo>
                  <a:pt x="75139" y="68000"/>
                </a:lnTo>
                <a:lnTo>
                  <a:pt x="72741" y="73690"/>
                </a:lnTo>
                <a:lnTo>
                  <a:pt x="71816" y="76459"/>
                </a:lnTo>
                <a:lnTo>
                  <a:pt x="71080" y="79228"/>
                </a:lnTo>
                <a:lnTo>
                  <a:pt x="69601" y="84615"/>
                </a:lnTo>
                <a:lnTo>
                  <a:pt x="68121" y="90153"/>
                </a:lnTo>
                <a:lnTo>
                  <a:pt x="67203" y="92922"/>
                </a:lnTo>
                <a:lnTo>
                  <a:pt x="66278" y="95533"/>
                </a:lnTo>
                <a:lnTo>
                  <a:pt x="61665" y="95691"/>
                </a:lnTo>
                <a:lnTo>
                  <a:pt x="57044" y="95381"/>
                </a:lnTo>
                <a:lnTo>
                  <a:pt x="54465" y="95229"/>
                </a:lnTo>
                <a:lnTo>
                  <a:pt x="54275" y="95071"/>
                </a:lnTo>
                <a:lnTo>
                  <a:pt x="53721" y="92922"/>
                </a:lnTo>
                <a:lnTo>
                  <a:pt x="53357" y="90766"/>
                </a:lnTo>
                <a:lnTo>
                  <a:pt x="52614" y="86303"/>
                </a:lnTo>
                <a:lnTo>
                  <a:pt x="51324" y="79690"/>
                </a:lnTo>
                <a:lnTo>
                  <a:pt x="49845" y="73229"/>
                </a:lnTo>
                <a:lnTo>
                  <a:pt x="47265" y="62462"/>
                </a:lnTo>
                <a:lnTo>
                  <a:pt x="45975" y="57076"/>
                </a:lnTo>
                <a:lnTo>
                  <a:pt x="44314" y="51695"/>
                </a:lnTo>
                <a:lnTo>
                  <a:pt x="44124" y="51537"/>
                </a:lnTo>
                <a:lnTo>
                  <a:pt x="43760" y="51386"/>
                </a:lnTo>
                <a:lnTo>
                  <a:pt x="43570" y="51386"/>
                </a:lnTo>
                <a:lnTo>
                  <a:pt x="43206" y="51537"/>
                </a:lnTo>
                <a:lnTo>
                  <a:pt x="42834" y="52460"/>
                </a:lnTo>
                <a:lnTo>
                  <a:pt x="42834" y="53232"/>
                </a:lnTo>
                <a:lnTo>
                  <a:pt x="42834" y="54003"/>
                </a:lnTo>
                <a:lnTo>
                  <a:pt x="42834" y="54768"/>
                </a:lnTo>
                <a:lnTo>
                  <a:pt x="43388" y="56462"/>
                </a:lnTo>
                <a:lnTo>
                  <a:pt x="43760" y="58157"/>
                </a:lnTo>
                <a:lnTo>
                  <a:pt x="44496" y="61539"/>
                </a:lnTo>
                <a:lnTo>
                  <a:pt x="45232" y="64770"/>
                </a:lnTo>
                <a:lnTo>
                  <a:pt x="45786" y="68152"/>
                </a:lnTo>
                <a:lnTo>
                  <a:pt x="46529" y="71541"/>
                </a:lnTo>
                <a:lnTo>
                  <a:pt x="48001" y="77995"/>
                </a:lnTo>
                <a:lnTo>
                  <a:pt x="49480" y="84615"/>
                </a:lnTo>
                <a:lnTo>
                  <a:pt x="49845" y="87074"/>
                </a:lnTo>
                <a:lnTo>
                  <a:pt x="50216" y="89843"/>
                </a:lnTo>
                <a:lnTo>
                  <a:pt x="50588" y="92460"/>
                </a:lnTo>
                <a:lnTo>
                  <a:pt x="50952" y="93687"/>
                </a:lnTo>
                <a:lnTo>
                  <a:pt x="51324" y="94920"/>
                </a:lnTo>
                <a:lnTo>
                  <a:pt x="49291" y="95071"/>
                </a:lnTo>
                <a:lnTo>
                  <a:pt x="49109" y="92460"/>
                </a:lnTo>
                <a:lnTo>
                  <a:pt x="48555" y="89995"/>
                </a:lnTo>
                <a:lnTo>
                  <a:pt x="47637" y="87535"/>
                </a:lnTo>
                <a:lnTo>
                  <a:pt x="46529" y="85228"/>
                </a:lnTo>
                <a:lnTo>
                  <a:pt x="45050" y="82920"/>
                </a:lnTo>
                <a:lnTo>
                  <a:pt x="43570" y="80764"/>
                </a:lnTo>
                <a:lnTo>
                  <a:pt x="40065" y="76307"/>
                </a:lnTo>
                <a:lnTo>
                  <a:pt x="36006" y="71231"/>
                </a:lnTo>
                <a:lnTo>
                  <a:pt x="31940" y="65844"/>
                </a:lnTo>
                <a:lnTo>
                  <a:pt x="30096" y="63075"/>
                </a:lnTo>
                <a:lnTo>
                  <a:pt x="28253" y="60306"/>
                </a:lnTo>
                <a:lnTo>
                  <a:pt x="26773" y="57385"/>
                </a:lnTo>
                <a:lnTo>
                  <a:pt x="25483" y="54464"/>
                </a:lnTo>
                <a:lnTo>
                  <a:pt x="24930" y="53080"/>
                </a:lnTo>
                <a:lnTo>
                  <a:pt x="24740" y="51537"/>
                </a:lnTo>
                <a:lnTo>
                  <a:pt x="24558" y="50001"/>
                </a:lnTo>
                <a:lnTo>
                  <a:pt x="24558" y="48465"/>
                </a:lnTo>
                <a:lnTo>
                  <a:pt x="24740" y="45234"/>
                </a:lnTo>
                <a:lnTo>
                  <a:pt x="25112" y="42155"/>
                </a:lnTo>
                <a:lnTo>
                  <a:pt x="25294" y="40309"/>
                </a:lnTo>
                <a:lnTo>
                  <a:pt x="25848" y="38615"/>
                </a:lnTo>
                <a:lnTo>
                  <a:pt x="26401" y="36927"/>
                </a:lnTo>
                <a:lnTo>
                  <a:pt x="27145" y="35384"/>
                </a:lnTo>
                <a:lnTo>
                  <a:pt x="28063" y="33848"/>
                </a:lnTo>
                <a:lnTo>
                  <a:pt x="29171" y="32312"/>
                </a:lnTo>
                <a:lnTo>
                  <a:pt x="30468" y="30927"/>
                </a:lnTo>
                <a:lnTo>
                  <a:pt x="31758" y="29543"/>
                </a:lnTo>
                <a:lnTo>
                  <a:pt x="35263" y="26312"/>
                </a:lnTo>
                <a:lnTo>
                  <a:pt x="38404" y="23695"/>
                </a:lnTo>
                <a:lnTo>
                  <a:pt x="40991" y="21697"/>
                </a:lnTo>
                <a:lnTo>
                  <a:pt x="43570" y="20161"/>
                </a:lnTo>
                <a:lnTo>
                  <a:pt x="45975" y="19080"/>
                </a:lnTo>
                <a:lnTo>
                  <a:pt x="48191" y="18157"/>
                </a:lnTo>
                <a:lnTo>
                  <a:pt x="50588" y="17543"/>
                </a:lnTo>
                <a:lnTo>
                  <a:pt x="52986" y="17082"/>
                </a:lnTo>
                <a:lnTo>
                  <a:pt x="55201" y="16772"/>
                </a:lnTo>
                <a:lnTo>
                  <a:pt x="57416" y="16620"/>
                </a:lnTo>
                <a:lnTo>
                  <a:pt x="59632" y="16469"/>
                </a:lnTo>
                <a:close/>
                <a:moveTo>
                  <a:pt x="50952" y="98150"/>
                </a:moveTo>
                <a:lnTo>
                  <a:pt x="50216" y="99383"/>
                </a:lnTo>
                <a:lnTo>
                  <a:pt x="48191" y="102152"/>
                </a:lnTo>
                <a:lnTo>
                  <a:pt x="47637" y="101842"/>
                </a:lnTo>
                <a:lnTo>
                  <a:pt x="47265" y="101533"/>
                </a:lnTo>
                <a:lnTo>
                  <a:pt x="47083" y="100919"/>
                </a:lnTo>
                <a:lnTo>
                  <a:pt x="47083" y="100306"/>
                </a:lnTo>
                <a:lnTo>
                  <a:pt x="47083" y="99687"/>
                </a:lnTo>
                <a:lnTo>
                  <a:pt x="47265" y="99225"/>
                </a:lnTo>
                <a:lnTo>
                  <a:pt x="47637" y="98612"/>
                </a:lnTo>
                <a:lnTo>
                  <a:pt x="48001" y="98302"/>
                </a:lnTo>
                <a:lnTo>
                  <a:pt x="50034" y="98150"/>
                </a:lnTo>
                <a:close/>
                <a:moveTo>
                  <a:pt x="52250" y="98150"/>
                </a:moveTo>
                <a:lnTo>
                  <a:pt x="55201" y="98302"/>
                </a:lnTo>
                <a:lnTo>
                  <a:pt x="57970" y="98612"/>
                </a:lnTo>
                <a:lnTo>
                  <a:pt x="62401" y="98922"/>
                </a:lnTo>
                <a:lnTo>
                  <a:pt x="66831" y="99073"/>
                </a:lnTo>
                <a:lnTo>
                  <a:pt x="64798" y="100919"/>
                </a:lnTo>
                <a:lnTo>
                  <a:pt x="62955" y="102765"/>
                </a:lnTo>
                <a:lnTo>
                  <a:pt x="60003" y="102614"/>
                </a:lnTo>
                <a:lnTo>
                  <a:pt x="62583" y="99535"/>
                </a:lnTo>
                <a:lnTo>
                  <a:pt x="62583" y="99383"/>
                </a:lnTo>
                <a:lnTo>
                  <a:pt x="62401" y="99225"/>
                </a:lnTo>
                <a:lnTo>
                  <a:pt x="62219" y="99073"/>
                </a:lnTo>
                <a:lnTo>
                  <a:pt x="62029" y="99225"/>
                </a:lnTo>
                <a:lnTo>
                  <a:pt x="58342" y="102614"/>
                </a:lnTo>
                <a:lnTo>
                  <a:pt x="54465" y="102304"/>
                </a:lnTo>
                <a:lnTo>
                  <a:pt x="55573" y="100768"/>
                </a:lnTo>
                <a:lnTo>
                  <a:pt x="56680" y="99073"/>
                </a:lnTo>
                <a:lnTo>
                  <a:pt x="56680" y="98922"/>
                </a:lnTo>
                <a:lnTo>
                  <a:pt x="56491" y="98764"/>
                </a:lnTo>
                <a:lnTo>
                  <a:pt x="56309" y="98922"/>
                </a:lnTo>
                <a:lnTo>
                  <a:pt x="54647" y="100458"/>
                </a:lnTo>
                <a:lnTo>
                  <a:pt x="52614" y="102304"/>
                </a:lnTo>
                <a:lnTo>
                  <a:pt x="51142" y="102456"/>
                </a:lnTo>
                <a:lnTo>
                  <a:pt x="49845" y="102765"/>
                </a:lnTo>
                <a:lnTo>
                  <a:pt x="50588" y="101533"/>
                </a:lnTo>
                <a:lnTo>
                  <a:pt x="51696" y="99996"/>
                </a:lnTo>
                <a:lnTo>
                  <a:pt x="52060" y="99073"/>
                </a:lnTo>
                <a:lnTo>
                  <a:pt x="52250" y="98150"/>
                </a:lnTo>
                <a:close/>
                <a:moveTo>
                  <a:pt x="73295" y="98764"/>
                </a:moveTo>
                <a:lnTo>
                  <a:pt x="73849" y="99073"/>
                </a:lnTo>
                <a:lnTo>
                  <a:pt x="74403" y="99225"/>
                </a:lnTo>
                <a:lnTo>
                  <a:pt x="75511" y="99225"/>
                </a:lnTo>
                <a:lnTo>
                  <a:pt x="74213" y="99845"/>
                </a:lnTo>
                <a:lnTo>
                  <a:pt x="73295" y="100768"/>
                </a:lnTo>
                <a:lnTo>
                  <a:pt x="72370" y="101691"/>
                </a:lnTo>
                <a:lnTo>
                  <a:pt x="71444" y="102917"/>
                </a:lnTo>
                <a:lnTo>
                  <a:pt x="70336" y="102917"/>
                </a:lnTo>
                <a:lnTo>
                  <a:pt x="72924" y="99996"/>
                </a:lnTo>
                <a:lnTo>
                  <a:pt x="72924" y="99845"/>
                </a:lnTo>
                <a:lnTo>
                  <a:pt x="72924" y="99687"/>
                </a:lnTo>
                <a:lnTo>
                  <a:pt x="72552" y="99687"/>
                </a:lnTo>
                <a:lnTo>
                  <a:pt x="70708" y="101229"/>
                </a:lnTo>
                <a:lnTo>
                  <a:pt x="68865" y="102765"/>
                </a:lnTo>
                <a:lnTo>
                  <a:pt x="64616" y="102765"/>
                </a:lnTo>
                <a:lnTo>
                  <a:pt x="67385" y="99383"/>
                </a:lnTo>
                <a:lnTo>
                  <a:pt x="67567" y="99225"/>
                </a:lnTo>
                <a:lnTo>
                  <a:pt x="67385" y="99073"/>
                </a:lnTo>
                <a:lnTo>
                  <a:pt x="70336" y="99073"/>
                </a:lnTo>
                <a:lnTo>
                  <a:pt x="73295" y="98764"/>
                </a:lnTo>
                <a:close/>
                <a:moveTo>
                  <a:pt x="76429" y="99687"/>
                </a:moveTo>
                <a:lnTo>
                  <a:pt x="76429" y="100148"/>
                </a:lnTo>
                <a:lnTo>
                  <a:pt x="76618" y="100768"/>
                </a:lnTo>
                <a:lnTo>
                  <a:pt x="76429" y="101533"/>
                </a:lnTo>
                <a:lnTo>
                  <a:pt x="76247" y="102304"/>
                </a:lnTo>
                <a:lnTo>
                  <a:pt x="75693" y="103075"/>
                </a:lnTo>
                <a:lnTo>
                  <a:pt x="74031" y="102917"/>
                </a:lnTo>
                <a:lnTo>
                  <a:pt x="74957" y="101229"/>
                </a:lnTo>
                <a:lnTo>
                  <a:pt x="75693" y="100458"/>
                </a:lnTo>
                <a:lnTo>
                  <a:pt x="76429" y="99687"/>
                </a:lnTo>
                <a:close/>
                <a:moveTo>
                  <a:pt x="49480" y="104763"/>
                </a:moveTo>
                <a:lnTo>
                  <a:pt x="50034" y="105073"/>
                </a:lnTo>
                <a:lnTo>
                  <a:pt x="48737" y="106767"/>
                </a:lnTo>
                <a:lnTo>
                  <a:pt x="48373" y="107690"/>
                </a:lnTo>
                <a:lnTo>
                  <a:pt x="48001" y="108613"/>
                </a:lnTo>
                <a:lnTo>
                  <a:pt x="47447" y="107994"/>
                </a:lnTo>
                <a:lnTo>
                  <a:pt x="47265" y="107381"/>
                </a:lnTo>
                <a:lnTo>
                  <a:pt x="47083" y="106919"/>
                </a:lnTo>
                <a:lnTo>
                  <a:pt x="47265" y="106306"/>
                </a:lnTo>
                <a:lnTo>
                  <a:pt x="47447" y="106458"/>
                </a:lnTo>
                <a:lnTo>
                  <a:pt x="47819" y="106458"/>
                </a:lnTo>
                <a:lnTo>
                  <a:pt x="48191" y="106306"/>
                </a:lnTo>
                <a:lnTo>
                  <a:pt x="48373" y="105996"/>
                </a:lnTo>
                <a:lnTo>
                  <a:pt x="48737" y="104921"/>
                </a:lnTo>
                <a:lnTo>
                  <a:pt x="48927" y="104921"/>
                </a:lnTo>
                <a:lnTo>
                  <a:pt x="49480" y="104763"/>
                </a:lnTo>
                <a:close/>
                <a:moveTo>
                  <a:pt x="59814" y="105535"/>
                </a:moveTo>
                <a:lnTo>
                  <a:pt x="60367" y="105686"/>
                </a:lnTo>
                <a:lnTo>
                  <a:pt x="59078" y="107381"/>
                </a:lnTo>
                <a:lnTo>
                  <a:pt x="57788" y="109075"/>
                </a:lnTo>
                <a:lnTo>
                  <a:pt x="57598" y="109536"/>
                </a:lnTo>
                <a:lnTo>
                  <a:pt x="55383" y="109536"/>
                </a:lnTo>
                <a:lnTo>
                  <a:pt x="56126" y="108152"/>
                </a:lnTo>
                <a:lnTo>
                  <a:pt x="57044" y="106767"/>
                </a:lnTo>
                <a:lnTo>
                  <a:pt x="57788" y="105686"/>
                </a:lnTo>
                <a:lnTo>
                  <a:pt x="59814" y="105535"/>
                </a:lnTo>
                <a:close/>
                <a:moveTo>
                  <a:pt x="62401" y="105686"/>
                </a:moveTo>
                <a:lnTo>
                  <a:pt x="66278" y="105844"/>
                </a:lnTo>
                <a:lnTo>
                  <a:pt x="64798" y="107690"/>
                </a:lnTo>
                <a:lnTo>
                  <a:pt x="63508" y="109536"/>
                </a:lnTo>
                <a:lnTo>
                  <a:pt x="60003" y="109536"/>
                </a:lnTo>
                <a:lnTo>
                  <a:pt x="60185" y="109227"/>
                </a:lnTo>
                <a:lnTo>
                  <a:pt x="62401" y="105686"/>
                </a:lnTo>
                <a:close/>
                <a:moveTo>
                  <a:pt x="69972" y="105844"/>
                </a:moveTo>
                <a:lnTo>
                  <a:pt x="68121" y="109688"/>
                </a:lnTo>
                <a:lnTo>
                  <a:pt x="65724" y="109688"/>
                </a:lnTo>
                <a:lnTo>
                  <a:pt x="68121" y="105844"/>
                </a:lnTo>
                <a:close/>
                <a:moveTo>
                  <a:pt x="75321" y="105844"/>
                </a:moveTo>
                <a:lnTo>
                  <a:pt x="73295" y="109075"/>
                </a:lnTo>
                <a:lnTo>
                  <a:pt x="72924" y="109688"/>
                </a:lnTo>
                <a:lnTo>
                  <a:pt x="70708" y="109688"/>
                </a:lnTo>
                <a:lnTo>
                  <a:pt x="72552" y="105844"/>
                </a:lnTo>
                <a:close/>
                <a:moveTo>
                  <a:pt x="76982" y="106458"/>
                </a:moveTo>
                <a:lnTo>
                  <a:pt x="77536" y="107229"/>
                </a:lnTo>
                <a:lnTo>
                  <a:pt x="77726" y="108152"/>
                </a:lnTo>
                <a:lnTo>
                  <a:pt x="77536" y="108917"/>
                </a:lnTo>
                <a:lnTo>
                  <a:pt x="76982" y="109688"/>
                </a:lnTo>
                <a:lnTo>
                  <a:pt x="75321" y="109688"/>
                </a:lnTo>
                <a:lnTo>
                  <a:pt x="75511" y="109227"/>
                </a:lnTo>
                <a:lnTo>
                  <a:pt x="76247" y="107994"/>
                </a:lnTo>
                <a:lnTo>
                  <a:pt x="76982" y="106458"/>
                </a:lnTo>
                <a:close/>
                <a:moveTo>
                  <a:pt x="52060" y="105535"/>
                </a:moveTo>
                <a:lnTo>
                  <a:pt x="53721" y="105686"/>
                </a:lnTo>
                <a:lnTo>
                  <a:pt x="55383" y="105686"/>
                </a:lnTo>
                <a:lnTo>
                  <a:pt x="53911" y="107532"/>
                </a:lnTo>
                <a:lnTo>
                  <a:pt x="52614" y="109536"/>
                </a:lnTo>
                <a:lnTo>
                  <a:pt x="51142" y="109688"/>
                </a:lnTo>
                <a:lnTo>
                  <a:pt x="49845" y="109998"/>
                </a:lnTo>
                <a:lnTo>
                  <a:pt x="50216" y="108765"/>
                </a:lnTo>
                <a:lnTo>
                  <a:pt x="50770" y="107690"/>
                </a:lnTo>
                <a:lnTo>
                  <a:pt x="52060" y="105535"/>
                </a:lnTo>
                <a:close/>
                <a:moveTo>
                  <a:pt x="49109" y="111382"/>
                </a:moveTo>
                <a:lnTo>
                  <a:pt x="50398" y="111844"/>
                </a:lnTo>
                <a:lnTo>
                  <a:pt x="51696" y="111996"/>
                </a:lnTo>
                <a:lnTo>
                  <a:pt x="51506" y="113229"/>
                </a:lnTo>
                <a:lnTo>
                  <a:pt x="51324" y="114303"/>
                </a:lnTo>
                <a:lnTo>
                  <a:pt x="50398" y="113690"/>
                </a:lnTo>
                <a:lnTo>
                  <a:pt x="49663" y="112919"/>
                </a:lnTo>
                <a:lnTo>
                  <a:pt x="48191" y="111534"/>
                </a:lnTo>
                <a:lnTo>
                  <a:pt x="48373" y="111382"/>
                </a:lnTo>
                <a:lnTo>
                  <a:pt x="48737" y="111534"/>
                </a:lnTo>
                <a:lnTo>
                  <a:pt x="49109" y="111382"/>
                </a:lnTo>
                <a:close/>
                <a:moveTo>
                  <a:pt x="56126" y="112147"/>
                </a:moveTo>
                <a:lnTo>
                  <a:pt x="55383" y="113993"/>
                </a:lnTo>
                <a:lnTo>
                  <a:pt x="55019" y="114917"/>
                </a:lnTo>
                <a:lnTo>
                  <a:pt x="55019" y="115688"/>
                </a:lnTo>
                <a:lnTo>
                  <a:pt x="53168" y="115075"/>
                </a:lnTo>
                <a:lnTo>
                  <a:pt x="54275" y="112147"/>
                </a:lnTo>
                <a:close/>
                <a:moveTo>
                  <a:pt x="67013" y="111996"/>
                </a:moveTo>
                <a:lnTo>
                  <a:pt x="66649" y="112767"/>
                </a:lnTo>
                <a:lnTo>
                  <a:pt x="66278" y="113690"/>
                </a:lnTo>
                <a:lnTo>
                  <a:pt x="66095" y="114455"/>
                </a:lnTo>
                <a:lnTo>
                  <a:pt x="66278" y="114765"/>
                </a:lnTo>
                <a:lnTo>
                  <a:pt x="66278" y="115075"/>
                </a:lnTo>
                <a:lnTo>
                  <a:pt x="66831" y="115378"/>
                </a:lnTo>
                <a:lnTo>
                  <a:pt x="67385" y="115378"/>
                </a:lnTo>
                <a:lnTo>
                  <a:pt x="67757" y="115226"/>
                </a:lnTo>
                <a:lnTo>
                  <a:pt x="68311" y="114765"/>
                </a:lnTo>
                <a:lnTo>
                  <a:pt x="69229" y="113532"/>
                </a:lnTo>
                <a:lnTo>
                  <a:pt x="69783" y="112147"/>
                </a:lnTo>
                <a:lnTo>
                  <a:pt x="71262" y="112147"/>
                </a:lnTo>
                <a:lnTo>
                  <a:pt x="71080" y="112919"/>
                </a:lnTo>
                <a:lnTo>
                  <a:pt x="71080" y="113842"/>
                </a:lnTo>
                <a:lnTo>
                  <a:pt x="69229" y="114765"/>
                </a:lnTo>
                <a:lnTo>
                  <a:pt x="67013" y="115536"/>
                </a:lnTo>
                <a:lnTo>
                  <a:pt x="64988" y="116149"/>
                </a:lnTo>
                <a:lnTo>
                  <a:pt x="62583" y="116459"/>
                </a:lnTo>
                <a:lnTo>
                  <a:pt x="62772" y="115536"/>
                </a:lnTo>
                <a:lnTo>
                  <a:pt x="63508" y="113690"/>
                </a:lnTo>
                <a:lnTo>
                  <a:pt x="64244" y="111996"/>
                </a:lnTo>
                <a:close/>
                <a:moveTo>
                  <a:pt x="62029" y="111996"/>
                </a:moveTo>
                <a:lnTo>
                  <a:pt x="60921" y="114152"/>
                </a:lnTo>
                <a:lnTo>
                  <a:pt x="60367" y="115378"/>
                </a:lnTo>
                <a:lnTo>
                  <a:pt x="60185" y="116611"/>
                </a:lnTo>
                <a:lnTo>
                  <a:pt x="58706" y="116459"/>
                </a:lnTo>
                <a:lnTo>
                  <a:pt x="57416" y="116301"/>
                </a:lnTo>
                <a:lnTo>
                  <a:pt x="57416" y="115226"/>
                </a:lnTo>
                <a:lnTo>
                  <a:pt x="57970" y="113690"/>
                </a:lnTo>
                <a:lnTo>
                  <a:pt x="58706" y="111996"/>
                </a:lnTo>
                <a:close/>
                <a:moveTo>
                  <a:pt x="61665" y="13238"/>
                </a:moveTo>
                <a:lnTo>
                  <a:pt x="58524" y="13541"/>
                </a:lnTo>
                <a:lnTo>
                  <a:pt x="55573" y="13851"/>
                </a:lnTo>
                <a:lnTo>
                  <a:pt x="52614" y="14313"/>
                </a:lnTo>
                <a:lnTo>
                  <a:pt x="49663" y="15084"/>
                </a:lnTo>
                <a:lnTo>
                  <a:pt x="46893" y="15849"/>
                </a:lnTo>
                <a:lnTo>
                  <a:pt x="44314" y="16772"/>
                </a:lnTo>
                <a:lnTo>
                  <a:pt x="41727" y="17853"/>
                </a:lnTo>
                <a:lnTo>
                  <a:pt x="39329" y="19080"/>
                </a:lnTo>
                <a:lnTo>
                  <a:pt x="37114" y="20464"/>
                </a:lnTo>
                <a:lnTo>
                  <a:pt x="34527" y="22468"/>
                </a:lnTo>
                <a:lnTo>
                  <a:pt x="31940" y="24770"/>
                </a:lnTo>
                <a:lnTo>
                  <a:pt x="29724" y="27387"/>
                </a:lnTo>
                <a:lnTo>
                  <a:pt x="27509" y="30004"/>
                </a:lnTo>
                <a:lnTo>
                  <a:pt x="25666" y="32615"/>
                </a:lnTo>
                <a:lnTo>
                  <a:pt x="24004" y="35081"/>
                </a:lnTo>
                <a:lnTo>
                  <a:pt x="22896" y="37230"/>
                </a:lnTo>
                <a:lnTo>
                  <a:pt x="22160" y="38925"/>
                </a:lnTo>
                <a:lnTo>
                  <a:pt x="21417" y="41694"/>
                </a:lnTo>
                <a:lnTo>
                  <a:pt x="21053" y="44615"/>
                </a:lnTo>
                <a:lnTo>
                  <a:pt x="20863" y="47384"/>
                </a:lnTo>
                <a:lnTo>
                  <a:pt x="21053" y="50311"/>
                </a:lnTo>
                <a:lnTo>
                  <a:pt x="21417" y="53080"/>
                </a:lnTo>
                <a:lnTo>
                  <a:pt x="22160" y="55849"/>
                </a:lnTo>
                <a:lnTo>
                  <a:pt x="23268" y="58618"/>
                </a:lnTo>
                <a:lnTo>
                  <a:pt x="24558" y="61229"/>
                </a:lnTo>
                <a:lnTo>
                  <a:pt x="27327" y="65541"/>
                </a:lnTo>
                <a:lnTo>
                  <a:pt x="30278" y="69694"/>
                </a:lnTo>
                <a:lnTo>
                  <a:pt x="36742" y="77995"/>
                </a:lnTo>
                <a:lnTo>
                  <a:pt x="40065" y="82307"/>
                </a:lnTo>
                <a:lnTo>
                  <a:pt x="41545" y="84615"/>
                </a:lnTo>
                <a:lnTo>
                  <a:pt x="42834" y="86764"/>
                </a:lnTo>
                <a:lnTo>
                  <a:pt x="43942" y="89072"/>
                </a:lnTo>
                <a:lnTo>
                  <a:pt x="44868" y="91379"/>
                </a:lnTo>
                <a:lnTo>
                  <a:pt x="45422" y="93845"/>
                </a:lnTo>
                <a:lnTo>
                  <a:pt x="45422" y="96614"/>
                </a:lnTo>
                <a:lnTo>
                  <a:pt x="45232" y="97227"/>
                </a:lnTo>
                <a:lnTo>
                  <a:pt x="45232" y="97537"/>
                </a:lnTo>
                <a:lnTo>
                  <a:pt x="44678" y="98150"/>
                </a:lnTo>
                <a:lnTo>
                  <a:pt x="44314" y="98922"/>
                </a:lnTo>
                <a:lnTo>
                  <a:pt x="44124" y="99687"/>
                </a:lnTo>
                <a:lnTo>
                  <a:pt x="43942" y="100610"/>
                </a:lnTo>
                <a:lnTo>
                  <a:pt x="44124" y="101381"/>
                </a:lnTo>
                <a:lnTo>
                  <a:pt x="44314" y="102152"/>
                </a:lnTo>
                <a:lnTo>
                  <a:pt x="44678" y="102917"/>
                </a:lnTo>
                <a:lnTo>
                  <a:pt x="45232" y="103537"/>
                </a:lnTo>
                <a:lnTo>
                  <a:pt x="44496" y="104150"/>
                </a:lnTo>
                <a:lnTo>
                  <a:pt x="43942" y="105073"/>
                </a:lnTo>
                <a:lnTo>
                  <a:pt x="43760" y="105996"/>
                </a:lnTo>
                <a:lnTo>
                  <a:pt x="43760" y="106919"/>
                </a:lnTo>
                <a:lnTo>
                  <a:pt x="43760" y="107842"/>
                </a:lnTo>
                <a:lnTo>
                  <a:pt x="44124" y="108765"/>
                </a:lnTo>
                <a:lnTo>
                  <a:pt x="44678" y="109688"/>
                </a:lnTo>
                <a:lnTo>
                  <a:pt x="45422" y="110459"/>
                </a:lnTo>
                <a:lnTo>
                  <a:pt x="45232" y="110611"/>
                </a:lnTo>
                <a:lnTo>
                  <a:pt x="44868" y="111382"/>
                </a:lnTo>
                <a:lnTo>
                  <a:pt x="44868" y="111996"/>
                </a:lnTo>
                <a:lnTo>
                  <a:pt x="45050" y="112767"/>
                </a:lnTo>
                <a:lnTo>
                  <a:pt x="45422" y="113380"/>
                </a:lnTo>
                <a:lnTo>
                  <a:pt x="46529" y="114613"/>
                </a:lnTo>
                <a:lnTo>
                  <a:pt x="47819" y="115688"/>
                </a:lnTo>
                <a:lnTo>
                  <a:pt x="48737" y="116459"/>
                </a:lnTo>
                <a:lnTo>
                  <a:pt x="49845" y="117072"/>
                </a:lnTo>
                <a:lnTo>
                  <a:pt x="52060" y="118147"/>
                </a:lnTo>
                <a:lnTo>
                  <a:pt x="54465" y="118918"/>
                </a:lnTo>
                <a:lnTo>
                  <a:pt x="56862" y="119228"/>
                </a:lnTo>
                <a:lnTo>
                  <a:pt x="58706" y="119380"/>
                </a:lnTo>
                <a:lnTo>
                  <a:pt x="60557" y="119380"/>
                </a:lnTo>
                <a:lnTo>
                  <a:pt x="60921" y="119841"/>
                </a:lnTo>
                <a:lnTo>
                  <a:pt x="61293" y="119993"/>
                </a:lnTo>
                <a:lnTo>
                  <a:pt x="61665" y="119993"/>
                </a:lnTo>
                <a:lnTo>
                  <a:pt x="62029" y="119841"/>
                </a:lnTo>
                <a:lnTo>
                  <a:pt x="62219" y="119532"/>
                </a:lnTo>
                <a:lnTo>
                  <a:pt x="62219" y="119380"/>
                </a:lnTo>
                <a:lnTo>
                  <a:pt x="64434" y="119070"/>
                </a:lnTo>
                <a:lnTo>
                  <a:pt x="66649" y="118609"/>
                </a:lnTo>
                <a:lnTo>
                  <a:pt x="68675" y="117995"/>
                </a:lnTo>
                <a:lnTo>
                  <a:pt x="70708" y="117224"/>
                </a:lnTo>
                <a:lnTo>
                  <a:pt x="72552" y="116301"/>
                </a:lnTo>
                <a:lnTo>
                  <a:pt x="74403" y="115226"/>
                </a:lnTo>
                <a:lnTo>
                  <a:pt x="76247" y="114152"/>
                </a:lnTo>
                <a:lnTo>
                  <a:pt x="77908" y="112767"/>
                </a:lnTo>
                <a:lnTo>
                  <a:pt x="78280" y="112305"/>
                </a:lnTo>
                <a:lnTo>
                  <a:pt x="78462" y="111844"/>
                </a:lnTo>
                <a:lnTo>
                  <a:pt x="79388" y="111224"/>
                </a:lnTo>
                <a:lnTo>
                  <a:pt x="79941" y="110301"/>
                </a:lnTo>
                <a:lnTo>
                  <a:pt x="80305" y="109378"/>
                </a:lnTo>
                <a:lnTo>
                  <a:pt x="80677" y="108152"/>
                </a:lnTo>
                <a:lnTo>
                  <a:pt x="80677" y="107071"/>
                </a:lnTo>
                <a:lnTo>
                  <a:pt x="80305" y="105844"/>
                </a:lnTo>
                <a:lnTo>
                  <a:pt x="79752" y="104921"/>
                </a:lnTo>
                <a:lnTo>
                  <a:pt x="78834" y="104150"/>
                </a:lnTo>
                <a:lnTo>
                  <a:pt x="79570" y="102765"/>
                </a:lnTo>
                <a:lnTo>
                  <a:pt x="79941" y="101381"/>
                </a:lnTo>
                <a:lnTo>
                  <a:pt x="79941" y="99996"/>
                </a:lnTo>
                <a:lnTo>
                  <a:pt x="79570" y="98460"/>
                </a:lnTo>
                <a:lnTo>
                  <a:pt x="79016" y="97840"/>
                </a:lnTo>
                <a:lnTo>
                  <a:pt x="78462" y="97227"/>
                </a:lnTo>
                <a:lnTo>
                  <a:pt x="78462" y="96766"/>
                </a:lnTo>
                <a:lnTo>
                  <a:pt x="79016" y="94610"/>
                </a:lnTo>
                <a:lnTo>
                  <a:pt x="79388" y="92460"/>
                </a:lnTo>
                <a:lnTo>
                  <a:pt x="79752" y="90305"/>
                </a:lnTo>
                <a:lnTo>
                  <a:pt x="80305" y="88149"/>
                </a:lnTo>
                <a:lnTo>
                  <a:pt x="80859" y="86612"/>
                </a:lnTo>
                <a:lnTo>
                  <a:pt x="81603" y="85076"/>
                </a:lnTo>
                <a:lnTo>
                  <a:pt x="83446" y="82149"/>
                </a:lnTo>
                <a:lnTo>
                  <a:pt x="83629" y="81997"/>
                </a:lnTo>
                <a:lnTo>
                  <a:pt x="83629" y="81846"/>
                </a:lnTo>
                <a:lnTo>
                  <a:pt x="86034" y="78767"/>
                </a:lnTo>
                <a:lnTo>
                  <a:pt x="88249" y="75688"/>
                </a:lnTo>
                <a:lnTo>
                  <a:pt x="92490" y="70769"/>
                </a:lnTo>
                <a:lnTo>
                  <a:pt x="94705" y="68152"/>
                </a:lnTo>
                <a:lnTo>
                  <a:pt x="96738" y="65541"/>
                </a:lnTo>
                <a:lnTo>
                  <a:pt x="98582" y="62923"/>
                </a:lnTo>
                <a:lnTo>
                  <a:pt x="100244" y="60154"/>
                </a:lnTo>
                <a:lnTo>
                  <a:pt x="101541" y="57234"/>
                </a:lnTo>
                <a:lnTo>
                  <a:pt x="102095" y="55691"/>
                </a:lnTo>
                <a:lnTo>
                  <a:pt x="102459" y="54306"/>
                </a:lnTo>
                <a:lnTo>
                  <a:pt x="102831" y="51537"/>
                </a:lnTo>
                <a:lnTo>
                  <a:pt x="102831" y="48768"/>
                </a:lnTo>
                <a:lnTo>
                  <a:pt x="102459" y="45999"/>
                </a:lnTo>
                <a:lnTo>
                  <a:pt x="101905" y="43230"/>
                </a:lnTo>
                <a:lnTo>
                  <a:pt x="101169" y="40461"/>
                </a:lnTo>
                <a:lnTo>
                  <a:pt x="100244" y="37692"/>
                </a:lnTo>
                <a:lnTo>
                  <a:pt x="98218" y="32464"/>
                </a:lnTo>
                <a:lnTo>
                  <a:pt x="97110" y="30156"/>
                </a:lnTo>
                <a:lnTo>
                  <a:pt x="95631" y="28000"/>
                </a:lnTo>
                <a:lnTo>
                  <a:pt x="93969" y="26002"/>
                </a:lnTo>
                <a:lnTo>
                  <a:pt x="92126" y="24005"/>
                </a:lnTo>
                <a:lnTo>
                  <a:pt x="92126" y="23853"/>
                </a:lnTo>
                <a:lnTo>
                  <a:pt x="91754" y="23233"/>
                </a:lnTo>
                <a:lnTo>
                  <a:pt x="91200" y="22772"/>
                </a:lnTo>
                <a:lnTo>
                  <a:pt x="90646" y="22468"/>
                </a:lnTo>
                <a:lnTo>
                  <a:pt x="89910" y="22159"/>
                </a:lnTo>
                <a:lnTo>
                  <a:pt x="88059" y="20774"/>
                </a:lnTo>
                <a:lnTo>
                  <a:pt x="86034" y="19541"/>
                </a:lnTo>
                <a:lnTo>
                  <a:pt x="84000" y="18315"/>
                </a:lnTo>
                <a:lnTo>
                  <a:pt x="81967" y="17234"/>
                </a:lnTo>
                <a:lnTo>
                  <a:pt x="79388" y="16159"/>
                </a:lnTo>
                <a:lnTo>
                  <a:pt x="76618" y="15084"/>
                </a:lnTo>
                <a:lnTo>
                  <a:pt x="73659" y="14313"/>
                </a:lnTo>
                <a:lnTo>
                  <a:pt x="70708" y="13851"/>
                </a:lnTo>
                <a:lnTo>
                  <a:pt x="67757" y="13541"/>
                </a:lnTo>
                <a:lnTo>
                  <a:pt x="64616" y="13238"/>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2"/>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600"/>
              <a:buFont typeface="Walter Turncoat"/>
              <a:buNone/>
            </a:pPr>
            <a:r>
              <a:rPr b="0" i="0" lang="en" sz="2600" u="none" cap="none" strike="noStrike">
                <a:solidFill>
                  <a:srgbClr val="FFFFFF"/>
                </a:solidFill>
                <a:latin typeface="Walter Turncoat"/>
                <a:ea typeface="Walter Turncoat"/>
                <a:cs typeface="Walter Turncoat"/>
                <a:sym typeface="Walter Turncoat"/>
              </a:rPr>
              <a:t>The ENMOD Accountability Act</a:t>
            </a:r>
            <a:br>
              <a:rPr b="0" i="0" lang="en" sz="2600" u="none" cap="none" strike="noStrike">
                <a:solidFill>
                  <a:srgbClr val="FFFFFF"/>
                </a:solidFill>
                <a:latin typeface="Walter Turncoat"/>
                <a:ea typeface="Walter Turncoat"/>
                <a:cs typeface="Walter Turncoat"/>
                <a:sym typeface="Walter Turncoat"/>
              </a:rPr>
            </a:br>
            <a:r>
              <a:rPr b="0" i="0" lang="en" sz="2600" u="none" cap="none" strike="noStrike">
                <a:solidFill>
                  <a:srgbClr val="FF0000"/>
                </a:solidFill>
                <a:latin typeface="Walter Turncoat"/>
                <a:ea typeface="Walter Turncoat"/>
                <a:cs typeface="Walter Turncoat"/>
                <a:sym typeface="Walter Turncoat"/>
              </a:rPr>
              <a:t>HOW IT WORKS</a:t>
            </a:r>
            <a:endParaRPr b="0" i="0" sz="2600" u="none" cap="none" strike="noStrike">
              <a:solidFill>
                <a:srgbClr val="FF0000"/>
              </a:solidFill>
              <a:latin typeface="Walter Turncoat"/>
              <a:ea typeface="Walter Turncoat"/>
              <a:cs typeface="Walter Turncoat"/>
              <a:sym typeface="Walter Turncoat"/>
            </a:endParaRPr>
          </a:p>
        </p:txBody>
      </p:sp>
      <p:sp>
        <p:nvSpPr>
          <p:cNvPr id="257" name="Google Shape;257;p32"/>
          <p:cNvSpPr/>
          <p:nvPr/>
        </p:nvSpPr>
        <p:spPr>
          <a:xfrm>
            <a:off x="4141750" y="281249"/>
            <a:ext cx="788694" cy="805193"/>
          </a:xfrm>
          <a:custGeom>
            <a:rect b="b" l="l" r="r" t="t"/>
            <a:pathLst>
              <a:path extrusionOk="0" h="120000" w="120000">
                <a:moveTo>
                  <a:pt x="88032" y="4754"/>
                </a:moveTo>
                <a:lnTo>
                  <a:pt x="88032" y="4754"/>
                </a:lnTo>
                <a:lnTo>
                  <a:pt x="88032" y="4754"/>
                </a:lnTo>
                <a:close/>
                <a:moveTo>
                  <a:pt x="105773" y="96556"/>
                </a:moveTo>
                <a:lnTo>
                  <a:pt x="105773" y="96556"/>
                </a:lnTo>
                <a:lnTo>
                  <a:pt x="105773" y="96556"/>
                </a:lnTo>
                <a:close/>
                <a:moveTo>
                  <a:pt x="62928" y="0"/>
                </a:moveTo>
                <a:lnTo>
                  <a:pt x="61086" y="165"/>
                </a:lnTo>
                <a:lnTo>
                  <a:pt x="59580" y="328"/>
                </a:lnTo>
                <a:lnTo>
                  <a:pt x="58074" y="656"/>
                </a:lnTo>
                <a:lnTo>
                  <a:pt x="57070" y="983"/>
                </a:lnTo>
                <a:lnTo>
                  <a:pt x="55899" y="820"/>
                </a:lnTo>
                <a:lnTo>
                  <a:pt x="54559" y="820"/>
                </a:lnTo>
                <a:lnTo>
                  <a:pt x="52049" y="983"/>
                </a:lnTo>
                <a:lnTo>
                  <a:pt x="49372" y="1475"/>
                </a:lnTo>
                <a:lnTo>
                  <a:pt x="46693" y="2295"/>
                </a:lnTo>
                <a:lnTo>
                  <a:pt x="44016" y="3442"/>
                </a:lnTo>
                <a:lnTo>
                  <a:pt x="41170" y="4754"/>
                </a:lnTo>
                <a:lnTo>
                  <a:pt x="38493" y="6229"/>
                </a:lnTo>
                <a:lnTo>
                  <a:pt x="35814" y="8033"/>
                </a:lnTo>
                <a:lnTo>
                  <a:pt x="33137" y="9837"/>
                </a:lnTo>
                <a:lnTo>
                  <a:pt x="30460" y="11804"/>
                </a:lnTo>
                <a:lnTo>
                  <a:pt x="27948" y="13934"/>
                </a:lnTo>
                <a:lnTo>
                  <a:pt x="25606" y="15901"/>
                </a:lnTo>
                <a:lnTo>
                  <a:pt x="21255" y="20001"/>
                </a:lnTo>
                <a:lnTo>
                  <a:pt x="17740" y="23935"/>
                </a:lnTo>
                <a:lnTo>
                  <a:pt x="13724" y="29508"/>
                </a:lnTo>
                <a:lnTo>
                  <a:pt x="14226" y="28361"/>
                </a:lnTo>
                <a:lnTo>
                  <a:pt x="14728" y="27212"/>
                </a:lnTo>
                <a:lnTo>
                  <a:pt x="13724" y="28853"/>
                </a:lnTo>
                <a:lnTo>
                  <a:pt x="12551" y="30656"/>
                </a:lnTo>
                <a:lnTo>
                  <a:pt x="12720" y="30983"/>
                </a:lnTo>
                <a:lnTo>
                  <a:pt x="11547" y="32787"/>
                </a:lnTo>
                <a:lnTo>
                  <a:pt x="12551" y="30165"/>
                </a:lnTo>
                <a:lnTo>
                  <a:pt x="10878" y="33115"/>
                </a:lnTo>
                <a:lnTo>
                  <a:pt x="9205" y="36229"/>
                </a:lnTo>
                <a:lnTo>
                  <a:pt x="7866" y="39508"/>
                </a:lnTo>
                <a:lnTo>
                  <a:pt x="6526" y="42786"/>
                </a:lnTo>
                <a:lnTo>
                  <a:pt x="4351" y="49507"/>
                </a:lnTo>
                <a:lnTo>
                  <a:pt x="2343" y="55900"/>
                </a:lnTo>
                <a:lnTo>
                  <a:pt x="2677" y="56065"/>
                </a:lnTo>
                <a:lnTo>
                  <a:pt x="2845" y="56394"/>
                </a:lnTo>
                <a:lnTo>
                  <a:pt x="2845" y="56720"/>
                </a:lnTo>
                <a:lnTo>
                  <a:pt x="2677" y="57212"/>
                </a:lnTo>
                <a:lnTo>
                  <a:pt x="2175" y="58032"/>
                </a:lnTo>
                <a:lnTo>
                  <a:pt x="1841" y="58361"/>
                </a:lnTo>
                <a:lnTo>
                  <a:pt x="1841" y="58688"/>
                </a:lnTo>
                <a:lnTo>
                  <a:pt x="1841" y="60820"/>
                </a:lnTo>
                <a:lnTo>
                  <a:pt x="1506" y="62787"/>
                </a:lnTo>
                <a:lnTo>
                  <a:pt x="1170" y="64917"/>
                </a:lnTo>
                <a:lnTo>
                  <a:pt x="837" y="67539"/>
                </a:lnTo>
                <a:lnTo>
                  <a:pt x="502" y="66556"/>
                </a:lnTo>
                <a:lnTo>
                  <a:pt x="166" y="69180"/>
                </a:lnTo>
                <a:lnTo>
                  <a:pt x="0" y="72131"/>
                </a:lnTo>
                <a:lnTo>
                  <a:pt x="166" y="75245"/>
                </a:lnTo>
                <a:lnTo>
                  <a:pt x="502" y="76556"/>
                </a:lnTo>
                <a:lnTo>
                  <a:pt x="837" y="77540"/>
                </a:lnTo>
                <a:lnTo>
                  <a:pt x="1004" y="79344"/>
                </a:lnTo>
                <a:lnTo>
                  <a:pt x="1339" y="81311"/>
                </a:lnTo>
                <a:lnTo>
                  <a:pt x="2175" y="85082"/>
                </a:lnTo>
                <a:lnTo>
                  <a:pt x="3514" y="88688"/>
                </a:lnTo>
                <a:lnTo>
                  <a:pt x="5187" y="92293"/>
                </a:lnTo>
                <a:lnTo>
                  <a:pt x="7197" y="95737"/>
                </a:lnTo>
                <a:lnTo>
                  <a:pt x="9372" y="99015"/>
                </a:lnTo>
                <a:lnTo>
                  <a:pt x="11882" y="101965"/>
                </a:lnTo>
                <a:lnTo>
                  <a:pt x="14393" y="104753"/>
                </a:lnTo>
                <a:lnTo>
                  <a:pt x="16065" y="106228"/>
                </a:lnTo>
                <a:lnTo>
                  <a:pt x="17740" y="107703"/>
                </a:lnTo>
                <a:lnTo>
                  <a:pt x="19582" y="109179"/>
                </a:lnTo>
                <a:lnTo>
                  <a:pt x="21421" y="110491"/>
                </a:lnTo>
                <a:lnTo>
                  <a:pt x="25438" y="112786"/>
                </a:lnTo>
                <a:lnTo>
                  <a:pt x="29456" y="114917"/>
                </a:lnTo>
                <a:lnTo>
                  <a:pt x="33806" y="116720"/>
                </a:lnTo>
                <a:lnTo>
                  <a:pt x="38158" y="118031"/>
                </a:lnTo>
                <a:lnTo>
                  <a:pt x="42677" y="119179"/>
                </a:lnTo>
                <a:lnTo>
                  <a:pt x="47195" y="119998"/>
                </a:lnTo>
                <a:lnTo>
                  <a:pt x="49372" y="119998"/>
                </a:lnTo>
                <a:lnTo>
                  <a:pt x="53555" y="119671"/>
                </a:lnTo>
                <a:lnTo>
                  <a:pt x="58744" y="119343"/>
                </a:lnTo>
                <a:lnTo>
                  <a:pt x="64769" y="118688"/>
                </a:lnTo>
                <a:lnTo>
                  <a:pt x="70627" y="118031"/>
                </a:lnTo>
                <a:lnTo>
                  <a:pt x="75814" y="117212"/>
                </a:lnTo>
                <a:lnTo>
                  <a:pt x="79664" y="116392"/>
                </a:lnTo>
                <a:lnTo>
                  <a:pt x="80835" y="116064"/>
                </a:lnTo>
                <a:lnTo>
                  <a:pt x="81506" y="115572"/>
                </a:lnTo>
                <a:lnTo>
                  <a:pt x="84016" y="114588"/>
                </a:lnTo>
                <a:lnTo>
                  <a:pt x="85187" y="113933"/>
                </a:lnTo>
                <a:lnTo>
                  <a:pt x="86358" y="113278"/>
                </a:lnTo>
                <a:lnTo>
                  <a:pt x="85020" y="113770"/>
                </a:lnTo>
                <a:lnTo>
                  <a:pt x="91380" y="109344"/>
                </a:lnTo>
                <a:lnTo>
                  <a:pt x="94559" y="106883"/>
                </a:lnTo>
                <a:lnTo>
                  <a:pt x="97738" y="104098"/>
                </a:lnTo>
                <a:lnTo>
                  <a:pt x="97738" y="104098"/>
                </a:lnTo>
                <a:lnTo>
                  <a:pt x="97236" y="104916"/>
                </a:lnTo>
                <a:lnTo>
                  <a:pt x="96401" y="105573"/>
                </a:lnTo>
                <a:lnTo>
                  <a:pt x="98241" y="104261"/>
                </a:lnTo>
                <a:lnTo>
                  <a:pt x="99915" y="102622"/>
                </a:lnTo>
                <a:lnTo>
                  <a:pt x="101255" y="101474"/>
                </a:lnTo>
                <a:lnTo>
                  <a:pt x="101421" y="101147"/>
                </a:lnTo>
                <a:lnTo>
                  <a:pt x="101255" y="101147"/>
                </a:lnTo>
                <a:lnTo>
                  <a:pt x="102761" y="99998"/>
                </a:lnTo>
                <a:lnTo>
                  <a:pt x="104098" y="98523"/>
                </a:lnTo>
                <a:lnTo>
                  <a:pt x="105271" y="96884"/>
                </a:lnTo>
                <a:lnTo>
                  <a:pt x="106275" y="95409"/>
                </a:lnTo>
                <a:lnTo>
                  <a:pt x="105940" y="95572"/>
                </a:lnTo>
                <a:lnTo>
                  <a:pt x="105773" y="95572"/>
                </a:lnTo>
                <a:lnTo>
                  <a:pt x="106107" y="94917"/>
                </a:lnTo>
                <a:lnTo>
                  <a:pt x="104936" y="96556"/>
                </a:lnTo>
                <a:lnTo>
                  <a:pt x="105605" y="95737"/>
                </a:lnTo>
                <a:lnTo>
                  <a:pt x="105438" y="96229"/>
                </a:lnTo>
                <a:lnTo>
                  <a:pt x="104434" y="97376"/>
                </a:lnTo>
                <a:lnTo>
                  <a:pt x="104769" y="96721"/>
                </a:lnTo>
                <a:lnTo>
                  <a:pt x="104769" y="96721"/>
                </a:lnTo>
                <a:lnTo>
                  <a:pt x="104098" y="97376"/>
                </a:lnTo>
                <a:lnTo>
                  <a:pt x="106107" y="94425"/>
                </a:lnTo>
                <a:lnTo>
                  <a:pt x="106944" y="92950"/>
                </a:lnTo>
                <a:lnTo>
                  <a:pt x="106944" y="92622"/>
                </a:lnTo>
                <a:lnTo>
                  <a:pt x="106777" y="92785"/>
                </a:lnTo>
                <a:lnTo>
                  <a:pt x="106777" y="92785"/>
                </a:lnTo>
                <a:lnTo>
                  <a:pt x="107446" y="91967"/>
                </a:lnTo>
                <a:lnTo>
                  <a:pt x="108284" y="91146"/>
                </a:lnTo>
                <a:lnTo>
                  <a:pt x="109790" y="89508"/>
                </a:lnTo>
                <a:lnTo>
                  <a:pt x="109119" y="91146"/>
                </a:lnTo>
                <a:lnTo>
                  <a:pt x="107948" y="93113"/>
                </a:lnTo>
                <a:lnTo>
                  <a:pt x="105773" y="96556"/>
                </a:lnTo>
                <a:lnTo>
                  <a:pt x="107111" y="94754"/>
                </a:lnTo>
                <a:lnTo>
                  <a:pt x="108115" y="93277"/>
                </a:lnTo>
                <a:lnTo>
                  <a:pt x="109956" y="90000"/>
                </a:lnTo>
                <a:lnTo>
                  <a:pt x="109790" y="90163"/>
                </a:lnTo>
                <a:lnTo>
                  <a:pt x="109790" y="89834"/>
                </a:lnTo>
                <a:lnTo>
                  <a:pt x="110292" y="88688"/>
                </a:lnTo>
                <a:lnTo>
                  <a:pt x="111296" y="86884"/>
                </a:lnTo>
                <a:lnTo>
                  <a:pt x="109119" y="89671"/>
                </a:lnTo>
                <a:lnTo>
                  <a:pt x="109288" y="88688"/>
                </a:lnTo>
                <a:lnTo>
                  <a:pt x="109454" y="87541"/>
                </a:lnTo>
                <a:lnTo>
                  <a:pt x="110292" y="85082"/>
                </a:lnTo>
                <a:lnTo>
                  <a:pt x="111463" y="82294"/>
                </a:lnTo>
                <a:lnTo>
                  <a:pt x="112969" y="79179"/>
                </a:lnTo>
                <a:lnTo>
                  <a:pt x="115981" y="73277"/>
                </a:lnTo>
                <a:lnTo>
                  <a:pt x="117321" y="70655"/>
                </a:lnTo>
                <a:lnTo>
                  <a:pt x="118325" y="68360"/>
                </a:lnTo>
                <a:lnTo>
                  <a:pt x="118158" y="68688"/>
                </a:lnTo>
                <a:lnTo>
                  <a:pt x="118325" y="67868"/>
                </a:lnTo>
                <a:lnTo>
                  <a:pt x="118492" y="67705"/>
                </a:lnTo>
                <a:lnTo>
                  <a:pt x="118492" y="67868"/>
                </a:lnTo>
                <a:lnTo>
                  <a:pt x="118660" y="67048"/>
                </a:lnTo>
                <a:lnTo>
                  <a:pt x="118492" y="67539"/>
                </a:lnTo>
                <a:lnTo>
                  <a:pt x="118827" y="66393"/>
                </a:lnTo>
                <a:lnTo>
                  <a:pt x="119162" y="64754"/>
                </a:lnTo>
                <a:lnTo>
                  <a:pt x="119329" y="63279"/>
                </a:lnTo>
                <a:lnTo>
                  <a:pt x="119496" y="63442"/>
                </a:lnTo>
                <a:lnTo>
                  <a:pt x="119664" y="63442"/>
                </a:lnTo>
                <a:lnTo>
                  <a:pt x="119831" y="62458"/>
                </a:lnTo>
                <a:lnTo>
                  <a:pt x="119831" y="60491"/>
                </a:lnTo>
                <a:lnTo>
                  <a:pt x="119998" y="53933"/>
                </a:lnTo>
                <a:lnTo>
                  <a:pt x="119998" y="49507"/>
                </a:lnTo>
                <a:lnTo>
                  <a:pt x="119831" y="48197"/>
                </a:lnTo>
                <a:lnTo>
                  <a:pt x="119831" y="47868"/>
                </a:lnTo>
                <a:lnTo>
                  <a:pt x="119664" y="47868"/>
                </a:lnTo>
                <a:lnTo>
                  <a:pt x="118994" y="46556"/>
                </a:lnTo>
                <a:lnTo>
                  <a:pt x="118492" y="44589"/>
                </a:lnTo>
                <a:lnTo>
                  <a:pt x="117989" y="42622"/>
                </a:lnTo>
                <a:lnTo>
                  <a:pt x="117823" y="40984"/>
                </a:lnTo>
                <a:lnTo>
                  <a:pt x="117656" y="41147"/>
                </a:lnTo>
                <a:lnTo>
                  <a:pt x="117656" y="40819"/>
                </a:lnTo>
                <a:lnTo>
                  <a:pt x="116985" y="39835"/>
                </a:lnTo>
                <a:lnTo>
                  <a:pt x="116317" y="38851"/>
                </a:lnTo>
                <a:lnTo>
                  <a:pt x="114475" y="36721"/>
                </a:lnTo>
                <a:lnTo>
                  <a:pt x="112802" y="34591"/>
                </a:lnTo>
                <a:lnTo>
                  <a:pt x="112133" y="33607"/>
                </a:lnTo>
                <a:lnTo>
                  <a:pt x="111798" y="32623"/>
                </a:lnTo>
                <a:lnTo>
                  <a:pt x="111965" y="32950"/>
                </a:lnTo>
                <a:lnTo>
                  <a:pt x="112300" y="33115"/>
                </a:lnTo>
                <a:lnTo>
                  <a:pt x="112300" y="33115"/>
                </a:lnTo>
                <a:lnTo>
                  <a:pt x="112133" y="32787"/>
                </a:lnTo>
                <a:lnTo>
                  <a:pt x="111629" y="32132"/>
                </a:lnTo>
                <a:lnTo>
                  <a:pt x="109956" y="30328"/>
                </a:lnTo>
                <a:lnTo>
                  <a:pt x="108284" y="28688"/>
                </a:lnTo>
                <a:lnTo>
                  <a:pt x="108284" y="29016"/>
                </a:lnTo>
                <a:lnTo>
                  <a:pt x="108284" y="29344"/>
                </a:lnTo>
                <a:lnTo>
                  <a:pt x="106609" y="27704"/>
                </a:lnTo>
                <a:lnTo>
                  <a:pt x="107111" y="28361"/>
                </a:lnTo>
                <a:lnTo>
                  <a:pt x="105605" y="26720"/>
                </a:lnTo>
                <a:lnTo>
                  <a:pt x="104769" y="25902"/>
                </a:lnTo>
                <a:lnTo>
                  <a:pt x="105103" y="25902"/>
                </a:lnTo>
                <a:lnTo>
                  <a:pt x="106275" y="26886"/>
                </a:lnTo>
                <a:lnTo>
                  <a:pt x="106275" y="26886"/>
                </a:lnTo>
                <a:lnTo>
                  <a:pt x="102259" y="23278"/>
                </a:lnTo>
                <a:lnTo>
                  <a:pt x="103094" y="24098"/>
                </a:lnTo>
                <a:lnTo>
                  <a:pt x="100919" y="22623"/>
                </a:lnTo>
                <a:lnTo>
                  <a:pt x="98911" y="21639"/>
                </a:lnTo>
                <a:lnTo>
                  <a:pt x="100417" y="22786"/>
                </a:lnTo>
                <a:lnTo>
                  <a:pt x="101923" y="23935"/>
                </a:lnTo>
                <a:lnTo>
                  <a:pt x="104601" y="26557"/>
                </a:lnTo>
                <a:lnTo>
                  <a:pt x="107111" y="28853"/>
                </a:lnTo>
                <a:lnTo>
                  <a:pt x="108617" y="30000"/>
                </a:lnTo>
                <a:lnTo>
                  <a:pt x="110123" y="31148"/>
                </a:lnTo>
                <a:lnTo>
                  <a:pt x="110123" y="31148"/>
                </a:lnTo>
                <a:lnTo>
                  <a:pt x="108952" y="30491"/>
                </a:lnTo>
                <a:lnTo>
                  <a:pt x="107613" y="29508"/>
                </a:lnTo>
                <a:lnTo>
                  <a:pt x="107781" y="30000"/>
                </a:lnTo>
                <a:lnTo>
                  <a:pt x="108115" y="30656"/>
                </a:lnTo>
                <a:lnTo>
                  <a:pt x="109956" y="33279"/>
                </a:lnTo>
                <a:lnTo>
                  <a:pt x="112300" y="36393"/>
                </a:lnTo>
                <a:lnTo>
                  <a:pt x="112133" y="36393"/>
                </a:lnTo>
                <a:lnTo>
                  <a:pt x="112467" y="36558"/>
                </a:lnTo>
                <a:lnTo>
                  <a:pt x="112635" y="37049"/>
                </a:lnTo>
                <a:lnTo>
                  <a:pt x="112969" y="37541"/>
                </a:lnTo>
                <a:lnTo>
                  <a:pt x="113137" y="37705"/>
                </a:lnTo>
                <a:lnTo>
                  <a:pt x="112802" y="37049"/>
                </a:lnTo>
                <a:lnTo>
                  <a:pt x="112802" y="37049"/>
                </a:lnTo>
                <a:lnTo>
                  <a:pt x="113973" y="38525"/>
                </a:lnTo>
                <a:lnTo>
                  <a:pt x="114810" y="39343"/>
                </a:lnTo>
                <a:lnTo>
                  <a:pt x="115146" y="39672"/>
                </a:lnTo>
                <a:lnTo>
                  <a:pt x="115312" y="39672"/>
                </a:lnTo>
                <a:lnTo>
                  <a:pt x="115312" y="39343"/>
                </a:lnTo>
                <a:lnTo>
                  <a:pt x="115146" y="38851"/>
                </a:lnTo>
                <a:lnTo>
                  <a:pt x="115814" y="40327"/>
                </a:lnTo>
                <a:lnTo>
                  <a:pt x="116317" y="41802"/>
                </a:lnTo>
                <a:lnTo>
                  <a:pt x="117487" y="45081"/>
                </a:lnTo>
                <a:lnTo>
                  <a:pt x="118325" y="48360"/>
                </a:lnTo>
                <a:lnTo>
                  <a:pt x="118660" y="49507"/>
                </a:lnTo>
                <a:lnTo>
                  <a:pt x="118827" y="50164"/>
                </a:lnTo>
                <a:lnTo>
                  <a:pt x="118660" y="50327"/>
                </a:lnTo>
                <a:lnTo>
                  <a:pt x="118325" y="49836"/>
                </a:lnTo>
                <a:lnTo>
                  <a:pt x="118325" y="50819"/>
                </a:lnTo>
                <a:lnTo>
                  <a:pt x="118492" y="51966"/>
                </a:lnTo>
                <a:lnTo>
                  <a:pt x="118660" y="51966"/>
                </a:lnTo>
                <a:lnTo>
                  <a:pt x="118660" y="52294"/>
                </a:lnTo>
                <a:lnTo>
                  <a:pt x="118660" y="53115"/>
                </a:lnTo>
                <a:lnTo>
                  <a:pt x="118325" y="52786"/>
                </a:lnTo>
                <a:lnTo>
                  <a:pt x="118158" y="52458"/>
                </a:lnTo>
                <a:lnTo>
                  <a:pt x="118158" y="52294"/>
                </a:lnTo>
                <a:lnTo>
                  <a:pt x="118325" y="51966"/>
                </a:lnTo>
                <a:lnTo>
                  <a:pt x="117989" y="49836"/>
                </a:lnTo>
                <a:lnTo>
                  <a:pt x="117487" y="47540"/>
                </a:lnTo>
                <a:lnTo>
                  <a:pt x="118158" y="52623"/>
                </a:lnTo>
                <a:lnTo>
                  <a:pt x="118325" y="55245"/>
                </a:lnTo>
                <a:lnTo>
                  <a:pt x="118325" y="57869"/>
                </a:lnTo>
                <a:lnTo>
                  <a:pt x="118158" y="60328"/>
                </a:lnTo>
                <a:lnTo>
                  <a:pt x="117823" y="62950"/>
                </a:lnTo>
                <a:lnTo>
                  <a:pt x="117321" y="65246"/>
                </a:lnTo>
                <a:lnTo>
                  <a:pt x="116483" y="67705"/>
                </a:lnTo>
                <a:lnTo>
                  <a:pt x="116819" y="67048"/>
                </a:lnTo>
                <a:lnTo>
                  <a:pt x="116985" y="67048"/>
                </a:lnTo>
                <a:lnTo>
                  <a:pt x="116819" y="68196"/>
                </a:lnTo>
                <a:lnTo>
                  <a:pt x="116317" y="69835"/>
                </a:lnTo>
                <a:lnTo>
                  <a:pt x="116150" y="70327"/>
                </a:lnTo>
                <a:lnTo>
                  <a:pt x="115814" y="70655"/>
                </a:lnTo>
                <a:lnTo>
                  <a:pt x="115814" y="70492"/>
                </a:lnTo>
                <a:lnTo>
                  <a:pt x="115479" y="71475"/>
                </a:lnTo>
                <a:lnTo>
                  <a:pt x="114308" y="74753"/>
                </a:lnTo>
                <a:lnTo>
                  <a:pt x="112969" y="78687"/>
                </a:lnTo>
                <a:lnTo>
                  <a:pt x="111296" y="82131"/>
                </a:lnTo>
                <a:lnTo>
                  <a:pt x="109454" y="85245"/>
                </a:lnTo>
                <a:lnTo>
                  <a:pt x="107613" y="88524"/>
                </a:lnTo>
                <a:lnTo>
                  <a:pt x="105438" y="91638"/>
                </a:lnTo>
                <a:lnTo>
                  <a:pt x="103263" y="94589"/>
                </a:lnTo>
                <a:lnTo>
                  <a:pt x="100919" y="97376"/>
                </a:lnTo>
                <a:lnTo>
                  <a:pt x="98241" y="100163"/>
                </a:lnTo>
                <a:lnTo>
                  <a:pt x="95563" y="102786"/>
                </a:lnTo>
                <a:lnTo>
                  <a:pt x="92551" y="104916"/>
                </a:lnTo>
                <a:lnTo>
                  <a:pt x="86860" y="108524"/>
                </a:lnTo>
                <a:lnTo>
                  <a:pt x="78995" y="113441"/>
                </a:lnTo>
                <a:lnTo>
                  <a:pt x="79162" y="113278"/>
                </a:lnTo>
                <a:lnTo>
                  <a:pt x="79329" y="113113"/>
                </a:lnTo>
                <a:lnTo>
                  <a:pt x="80000" y="112621"/>
                </a:lnTo>
                <a:lnTo>
                  <a:pt x="81004" y="112129"/>
                </a:lnTo>
                <a:lnTo>
                  <a:pt x="77823" y="113605"/>
                </a:lnTo>
                <a:lnTo>
                  <a:pt x="76485" y="114262"/>
                </a:lnTo>
                <a:lnTo>
                  <a:pt x="76150" y="114262"/>
                </a:lnTo>
                <a:lnTo>
                  <a:pt x="76485" y="114096"/>
                </a:lnTo>
                <a:lnTo>
                  <a:pt x="73806" y="114753"/>
                </a:lnTo>
                <a:lnTo>
                  <a:pt x="70961" y="115245"/>
                </a:lnTo>
                <a:lnTo>
                  <a:pt x="68117" y="115572"/>
                </a:lnTo>
                <a:lnTo>
                  <a:pt x="65271" y="115900"/>
                </a:lnTo>
                <a:lnTo>
                  <a:pt x="59580" y="116392"/>
                </a:lnTo>
                <a:lnTo>
                  <a:pt x="57070" y="116720"/>
                </a:lnTo>
                <a:lnTo>
                  <a:pt x="54559" y="117047"/>
                </a:lnTo>
                <a:lnTo>
                  <a:pt x="53388" y="117047"/>
                </a:lnTo>
                <a:lnTo>
                  <a:pt x="52049" y="116884"/>
                </a:lnTo>
                <a:lnTo>
                  <a:pt x="49372" y="116229"/>
                </a:lnTo>
                <a:lnTo>
                  <a:pt x="46862" y="115572"/>
                </a:lnTo>
                <a:lnTo>
                  <a:pt x="45689" y="115408"/>
                </a:lnTo>
                <a:lnTo>
                  <a:pt x="44518" y="115408"/>
                </a:lnTo>
                <a:lnTo>
                  <a:pt x="45355" y="116392"/>
                </a:lnTo>
                <a:lnTo>
                  <a:pt x="45187" y="116555"/>
                </a:lnTo>
                <a:lnTo>
                  <a:pt x="44685" y="116392"/>
                </a:lnTo>
                <a:lnTo>
                  <a:pt x="43179" y="116064"/>
                </a:lnTo>
                <a:lnTo>
                  <a:pt x="42175" y="115572"/>
                </a:lnTo>
                <a:lnTo>
                  <a:pt x="43012" y="115408"/>
                </a:lnTo>
                <a:lnTo>
                  <a:pt x="43849" y="115737"/>
                </a:lnTo>
                <a:lnTo>
                  <a:pt x="44016" y="115408"/>
                </a:lnTo>
                <a:lnTo>
                  <a:pt x="44016" y="115245"/>
                </a:lnTo>
                <a:lnTo>
                  <a:pt x="43849" y="115080"/>
                </a:lnTo>
                <a:lnTo>
                  <a:pt x="43514" y="114917"/>
                </a:lnTo>
                <a:lnTo>
                  <a:pt x="42845" y="115080"/>
                </a:lnTo>
                <a:lnTo>
                  <a:pt x="42008" y="115245"/>
                </a:lnTo>
                <a:lnTo>
                  <a:pt x="40835" y="115408"/>
                </a:lnTo>
                <a:lnTo>
                  <a:pt x="41672" y="115080"/>
                </a:lnTo>
                <a:lnTo>
                  <a:pt x="39162" y="114588"/>
                </a:lnTo>
                <a:lnTo>
                  <a:pt x="37154" y="114096"/>
                </a:lnTo>
                <a:lnTo>
                  <a:pt x="35481" y="113441"/>
                </a:lnTo>
                <a:lnTo>
                  <a:pt x="33806" y="112621"/>
                </a:lnTo>
                <a:lnTo>
                  <a:pt x="33806" y="112621"/>
                </a:lnTo>
                <a:lnTo>
                  <a:pt x="34979" y="112950"/>
                </a:lnTo>
                <a:lnTo>
                  <a:pt x="33975" y="112458"/>
                </a:lnTo>
                <a:lnTo>
                  <a:pt x="33639" y="112621"/>
                </a:lnTo>
                <a:lnTo>
                  <a:pt x="33975" y="112786"/>
                </a:lnTo>
                <a:lnTo>
                  <a:pt x="32802" y="112786"/>
                </a:lnTo>
                <a:lnTo>
                  <a:pt x="31631" y="112458"/>
                </a:lnTo>
                <a:lnTo>
                  <a:pt x="30627" y="112129"/>
                </a:lnTo>
                <a:lnTo>
                  <a:pt x="29623" y="111474"/>
                </a:lnTo>
                <a:lnTo>
                  <a:pt x="30125" y="111311"/>
                </a:lnTo>
                <a:lnTo>
                  <a:pt x="30627" y="111474"/>
                </a:lnTo>
                <a:lnTo>
                  <a:pt x="30627" y="111474"/>
                </a:lnTo>
                <a:lnTo>
                  <a:pt x="26944" y="109836"/>
                </a:lnTo>
                <a:lnTo>
                  <a:pt x="25940" y="109179"/>
                </a:lnTo>
                <a:lnTo>
                  <a:pt x="26109" y="109344"/>
                </a:lnTo>
                <a:lnTo>
                  <a:pt x="24434" y="108687"/>
                </a:lnTo>
                <a:lnTo>
                  <a:pt x="22928" y="107868"/>
                </a:lnTo>
                <a:lnTo>
                  <a:pt x="21923" y="107212"/>
                </a:lnTo>
                <a:lnTo>
                  <a:pt x="21757" y="106883"/>
                </a:lnTo>
                <a:lnTo>
                  <a:pt x="21590" y="106556"/>
                </a:lnTo>
                <a:lnTo>
                  <a:pt x="20753" y="105900"/>
                </a:lnTo>
                <a:lnTo>
                  <a:pt x="19748" y="105081"/>
                </a:lnTo>
                <a:lnTo>
                  <a:pt x="17573" y="102949"/>
                </a:lnTo>
                <a:lnTo>
                  <a:pt x="17573" y="102949"/>
                </a:lnTo>
                <a:lnTo>
                  <a:pt x="18744" y="103441"/>
                </a:lnTo>
                <a:lnTo>
                  <a:pt x="16736" y="101802"/>
                </a:lnTo>
                <a:lnTo>
                  <a:pt x="14559" y="99998"/>
                </a:lnTo>
                <a:lnTo>
                  <a:pt x="13388" y="98851"/>
                </a:lnTo>
                <a:lnTo>
                  <a:pt x="12384" y="97539"/>
                </a:lnTo>
                <a:lnTo>
                  <a:pt x="11045" y="95737"/>
                </a:lnTo>
                <a:lnTo>
                  <a:pt x="11380" y="96229"/>
                </a:lnTo>
                <a:lnTo>
                  <a:pt x="10711" y="95409"/>
                </a:lnTo>
                <a:lnTo>
                  <a:pt x="9707" y="94260"/>
                </a:lnTo>
                <a:lnTo>
                  <a:pt x="9372" y="93769"/>
                </a:lnTo>
                <a:lnTo>
                  <a:pt x="9037" y="93605"/>
                </a:lnTo>
                <a:lnTo>
                  <a:pt x="9539" y="94917"/>
                </a:lnTo>
                <a:lnTo>
                  <a:pt x="10376" y="96064"/>
                </a:lnTo>
                <a:lnTo>
                  <a:pt x="11213" y="97213"/>
                </a:lnTo>
                <a:lnTo>
                  <a:pt x="11882" y="98360"/>
                </a:lnTo>
                <a:lnTo>
                  <a:pt x="11045" y="97705"/>
                </a:lnTo>
                <a:lnTo>
                  <a:pt x="10543" y="97048"/>
                </a:lnTo>
                <a:lnTo>
                  <a:pt x="10711" y="97376"/>
                </a:lnTo>
                <a:lnTo>
                  <a:pt x="10543" y="97213"/>
                </a:lnTo>
                <a:lnTo>
                  <a:pt x="9539" y="95901"/>
                </a:lnTo>
                <a:lnTo>
                  <a:pt x="8870" y="95081"/>
                </a:lnTo>
                <a:lnTo>
                  <a:pt x="8368" y="94097"/>
                </a:lnTo>
                <a:lnTo>
                  <a:pt x="8032" y="93277"/>
                </a:lnTo>
                <a:lnTo>
                  <a:pt x="8032" y="93113"/>
                </a:lnTo>
                <a:lnTo>
                  <a:pt x="8201" y="92785"/>
                </a:lnTo>
                <a:lnTo>
                  <a:pt x="9037" y="94260"/>
                </a:lnTo>
                <a:lnTo>
                  <a:pt x="8368" y="92622"/>
                </a:lnTo>
                <a:lnTo>
                  <a:pt x="8032" y="92130"/>
                </a:lnTo>
                <a:lnTo>
                  <a:pt x="7364" y="90818"/>
                </a:lnTo>
                <a:lnTo>
                  <a:pt x="7364" y="90655"/>
                </a:lnTo>
                <a:lnTo>
                  <a:pt x="6695" y="89508"/>
                </a:lnTo>
                <a:lnTo>
                  <a:pt x="6024" y="88032"/>
                </a:lnTo>
                <a:lnTo>
                  <a:pt x="6360" y="89671"/>
                </a:lnTo>
                <a:lnTo>
                  <a:pt x="6024" y="89016"/>
                </a:lnTo>
                <a:lnTo>
                  <a:pt x="5691" y="88359"/>
                </a:lnTo>
                <a:lnTo>
                  <a:pt x="5691" y="87704"/>
                </a:lnTo>
                <a:lnTo>
                  <a:pt x="5691" y="87049"/>
                </a:lnTo>
                <a:lnTo>
                  <a:pt x="6360" y="88196"/>
                </a:lnTo>
                <a:lnTo>
                  <a:pt x="6862" y="89508"/>
                </a:lnTo>
                <a:lnTo>
                  <a:pt x="6862" y="89508"/>
                </a:lnTo>
                <a:lnTo>
                  <a:pt x="5691" y="86065"/>
                </a:lnTo>
                <a:lnTo>
                  <a:pt x="5691" y="86065"/>
                </a:lnTo>
                <a:lnTo>
                  <a:pt x="6862" y="88196"/>
                </a:lnTo>
                <a:lnTo>
                  <a:pt x="5691" y="85082"/>
                </a:lnTo>
                <a:lnTo>
                  <a:pt x="6360" y="85737"/>
                </a:lnTo>
                <a:lnTo>
                  <a:pt x="6695" y="85900"/>
                </a:lnTo>
                <a:lnTo>
                  <a:pt x="7028" y="86065"/>
                </a:lnTo>
                <a:lnTo>
                  <a:pt x="7197" y="86720"/>
                </a:lnTo>
                <a:lnTo>
                  <a:pt x="6862" y="85082"/>
                </a:lnTo>
                <a:lnTo>
                  <a:pt x="6193" y="83278"/>
                </a:lnTo>
                <a:lnTo>
                  <a:pt x="4685" y="79179"/>
                </a:lnTo>
                <a:lnTo>
                  <a:pt x="3849" y="76228"/>
                </a:lnTo>
                <a:lnTo>
                  <a:pt x="3012" y="72786"/>
                </a:lnTo>
                <a:lnTo>
                  <a:pt x="3012" y="72786"/>
                </a:lnTo>
                <a:lnTo>
                  <a:pt x="3347" y="73114"/>
                </a:lnTo>
                <a:lnTo>
                  <a:pt x="3514" y="72951"/>
                </a:lnTo>
                <a:lnTo>
                  <a:pt x="3681" y="73114"/>
                </a:lnTo>
                <a:lnTo>
                  <a:pt x="4016" y="73277"/>
                </a:lnTo>
                <a:lnTo>
                  <a:pt x="3849" y="70000"/>
                </a:lnTo>
                <a:lnTo>
                  <a:pt x="3681" y="66556"/>
                </a:lnTo>
                <a:lnTo>
                  <a:pt x="3849" y="63279"/>
                </a:lnTo>
                <a:lnTo>
                  <a:pt x="4183" y="61803"/>
                </a:lnTo>
                <a:lnTo>
                  <a:pt x="4351" y="60491"/>
                </a:lnTo>
                <a:lnTo>
                  <a:pt x="5020" y="57049"/>
                </a:lnTo>
                <a:lnTo>
                  <a:pt x="5020" y="57704"/>
                </a:lnTo>
                <a:lnTo>
                  <a:pt x="5187" y="58196"/>
                </a:lnTo>
                <a:lnTo>
                  <a:pt x="5187" y="56394"/>
                </a:lnTo>
                <a:lnTo>
                  <a:pt x="5355" y="54590"/>
                </a:lnTo>
                <a:lnTo>
                  <a:pt x="6024" y="50819"/>
                </a:lnTo>
                <a:lnTo>
                  <a:pt x="6862" y="47048"/>
                </a:lnTo>
                <a:lnTo>
                  <a:pt x="8201" y="43443"/>
                </a:lnTo>
                <a:lnTo>
                  <a:pt x="9874" y="39672"/>
                </a:lnTo>
                <a:lnTo>
                  <a:pt x="11715" y="36229"/>
                </a:lnTo>
                <a:lnTo>
                  <a:pt x="13890" y="32787"/>
                </a:lnTo>
                <a:lnTo>
                  <a:pt x="16234" y="29344"/>
                </a:lnTo>
                <a:lnTo>
                  <a:pt x="18744" y="26229"/>
                </a:lnTo>
                <a:lnTo>
                  <a:pt x="21421" y="23115"/>
                </a:lnTo>
                <a:lnTo>
                  <a:pt x="24434" y="20327"/>
                </a:lnTo>
                <a:lnTo>
                  <a:pt x="27279" y="17542"/>
                </a:lnTo>
                <a:lnTo>
                  <a:pt x="30460" y="15081"/>
                </a:lnTo>
                <a:lnTo>
                  <a:pt x="33639" y="12951"/>
                </a:lnTo>
                <a:lnTo>
                  <a:pt x="36819" y="10984"/>
                </a:lnTo>
                <a:lnTo>
                  <a:pt x="40000" y="9345"/>
                </a:lnTo>
                <a:lnTo>
                  <a:pt x="38325" y="10820"/>
                </a:lnTo>
                <a:lnTo>
                  <a:pt x="40166" y="9508"/>
                </a:lnTo>
                <a:lnTo>
                  <a:pt x="41339" y="8853"/>
                </a:lnTo>
                <a:lnTo>
                  <a:pt x="45020" y="7213"/>
                </a:lnTo>
                <a:lnTo>
                  <a:pt x="44016" y="7213"/>
                </a:lnTo>
                <a:lnTo>
                  <a:pt x="45522" y="6558"/>
                </a:lnTo>
                <a:lnTo>
                  <a:pt x="47697" y="5574"/>
                </a:lnTo>
                <a:lnTo>
                  <a:pt x="47195" y="6229"/>
                </a:lnTo>
                <a:lnTo>
                  <a:pt x="47697" y="6229"/>
                </a:lnTo>
                <a:lnTo>
                  <a:pt x="47697" y="6394"/>
                </a:lnTo>
                <a:lnTo>
                  <a:pt x="47530" y="6558"/>
                </a:lnTo>
                <a:lnTo>
                  <a:pt x="50208" y="5737"/>
                </a:lnTo>
                <a:lnTo>
                  <a:pt x="52551" y="4754"/>
                </a:lnTo>
                <a:lnTo>
                  <a:pt x="55061" y="3934"/>
                </a:lnTo>
                <a:lnTo>
                  <a:pt x="56401" y="3607"/>
                </a:lnTo>
                <a:lnTo>
                  <a:pt x="57907" y="3442"/>
                </a:lnTo>
                <a:lnTo>
                  <a:pt x="57740" y="3607"/>
                </a:lnTo>
                <a:lnTo>
                  <a:pt x="58409" y="3442"/>
                </a:lnTo>
                <a:lnTo>
                  <a:pt x="60753" y="3115"/>
                </a:lnTo>
                <a:lnTo>
                  <a:pt x="63596" y="2458"/>
                </a:lnTo>
                <a:lnTo>
                  <a:pt x="65606" y="1967"/>
                </a:lnTo>
                <a:lnTo>
                  <a:pt x="65606" y="2458"/>
                </a:lnTo>
                <a:lnTo>
                  <a:pt x="72635" y="2132"/>
                </a:lnTo>
                <a:lnTo>
                  <a:pt x="73639" y="1803"/>
                </a:lnTo>
                <a:lnTo>
                  <a:pt x="73973" y="1967"/>
                </a:lnTo>
                <a:lnTo>
                  <a:pt x="73639" y="2132"/>
                </a:lnTo>
                <a:lnTo>
                  <a:pt x="73304" y="2295"/>
                </a:lnTo>
                <a:lnTo>
                  <a:pt x="74977" y="2295"/>
                </a:lnTo>
                <a:lnTo>
                  <a:pt x="76485" y="2132"/>
                </a:lnTo>
                <a:lnTo>
                  <a:pt x="76987" y="2458"/>
                </a:lnTo>
                <a:lnTo>
                  <a:pt x="78158" y="2787"/>
                </a:lnTo>
                <a:lnTo>
                  <a:pt x="81506" y="3607"/>
                </a:lnTo>
                <a:lnTo>
                  <a:pt x="85187" y="4099"/>
                </a:lnTo>
                <a:lnTo>
                  <a:pt x="88032" y="4754"/>
                </a:lnTo>
                <a:lnTo>
                  <a:pt x="84518" y="3442"/>
                </a:lnTo>
                <a:lnTo>
                  <a:pt x="80333" y="2295"/>
                </a:lnTo>
                <a:lnTo>
                  <a:pt x="75814" y="1311"/>
                </a:lnTo>
                <a:lnTo>
                  <a:pt x="71296" y="491"/>
                </a:lnTo>
                <a:lnTo>
                  <a:pt x="66944" y="165"/>
                </a:lnTo>
                <a:lnTo>
                  <a:pt x="6292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32"/>
          <p:cNvSpPr/>
          <p:nvPr/>
        </p:nvSpPr>
        <p:spPr>
          <a:xfrm>
            <a:off x="4274710" y="485776"/>
            <a:ext cx="492437" cy="398329"/>
          </a:xfrm>
          <a:custGeom>
            <a:rect b="b" l="l" r="r" t="t"/>
            <a:pathLst>
              <a:path extrusionOk="0" h="120000" w="120000">
                <a:moveTo>
                  <a:pt x="40688" y="36205"/>
                </a:moveTo>
                <a:lnTo>
                  <a:pt x="41855" y="36370"/>
                </a:lnTo>
                <a:lnTo>
                  <a:pt x="43021" y="36686"/>
                </a:lnTo>
                <a:lnTo>
                  <a:pt x="44187" y="37166"/>
                </a:lnTo>
                <a:lnTo>
                  <a:pt x="45226" y="37811"/>
                </a:lnTo>
                <a:lnTo>
                  <a:pt x="46131" y="38450"/>
                </a:lnTo>
                <a:lnTo>
                  <a:pt x="47042" y="39411"/>
                </a:lnTo>
                <a:lnTo>
                  <a:pt x="47947" y="40373"/>
                </a:lnTo>
                <a:lnTo>
                  <a:pt x="48597" y="41492"/>
                </a:lnTo>
                <a:lnTo>
                  <a:pt x="49241" y="42618"/>
                </a:lnTo>
                <a:lnTo>
                  <a:pt x="49763" y="43895"/>
                </a:lnTo>
                <a:lnTo>
                  <a:pt x="50152" y="45179"/>
                </a:lnTo>
                <a:lnTo>
                  <a:pt x="50408" y="46621"/>
                </a:lnTo>
                <a:lnTo>
                  <a:pt x="50541" y="48063"/>
                </a:lnTo>
                <a:lnTo>
                  <a:pt x="50669" y="49663"/>
                </a:lnTo>
                <a:lnTo>
                  <a:pt x="50541" y="51105"/>
                </a:lnTo>
                <a:lnTo>
                  <a:pt x="50280" y="52224"/>
                </a:lnTo>
                <a:lnTo>
                  <a:pt x="50019" y="53350"/>
                </a:lnTo>
                <a:lnTo>
                  <a:pt x="49630" y="54311"/>
                </a:lnTo>
                <a:lnTo>
                  <a:pt x="49241" y="55430"/>
                </a:lnTo>
                <a:lnTo>
                  <a:pt x="48725" y="56233"/>
                </a:lnTo>
                <a:lnTo>
                  <a:pt x="48075" y="57195"/>
                </a:lnTo>
                <a:lnTo>
                  <a:pt x="46781" y="58637"/>
                </a:lnTo>
                <a:lnTo>
                  <a:pt x="45354" y="59914"/>
                </a:lnTo>
                <a:lnTo>
                  <a:pt x="43671" y="60875"/>
                </a:lnTo>
                <a:lnTo>
                  <a:pt x="41988" y="61678"/>
                </a:lnTo>
                <a:lnTo>
                  <a:pt x="40172" y="62001"/>
                </a:lnTo>
                <a:lnTo>
                  <a:pt x="39133" y="62159"/>
                </a:lnTo>
                <a:lnTo>
                  <a:pt x="38228" y="62159"/>
                </a:lnTo>
                <a:lnTo>
                  <a:pt x="37195" y="62001"/>
                </a:lnTo>
                <a:lnTo>
                  <a:pt x="36156" y="61678"/>
                </a:lnTo>
                <a:lnTo>
                  <a:pt x="35251" y="61198"/>
                </a:lnTo>
                <a:lnTo>
                  <a:pt x="34340" y="60717"/>
                </a:lnTo>
                <a:lnTo>
                  <a:pt x="33435" y="60237"/>
                </a:lnTo>
                <a:lnTo>
                  <a:pt x="32657" y="59433"/>
                </a:lnTo>
                <a:lnTo>
                  <a:pt x="31879" y="58795"/>
                </a:lnTo>
                <a:lnTo>
                  <a:pt x="31102" y="57833"/>
                </a:lnTo>
                <a:lnTo>
                  <a:pt x="30452" y="56872"/>
                </a:lnTo>
                <a:lnTo>
                  <a:pt x="29936" y="55911"/>
                </a:lnTo>
                <a:lnTo>
                  <a:pt x="29419" y="54792"/>
                </a:lnTo>
                <a:lnTo>
                  <a:pt x="29030" y="53666"/>
                </a:lnTo>
                <a:lnTo>
                  <a:pt x="28769" y="52546"/>
                </a:lnTo>
                <a:lnTo>
                  <a:pt x="28641" y="51263"/>
                </a:lnTo>
                <a:lnTo>
                  <a:pt x="28641" y="49663"/>
                </a:lnTo>
                <a:lnTo>
                  <a:pt x="28769" y="48221"/>
                </a:lnTo>
                <a:lnTo>
                  <a:pt x="29030" y="46943"/>
                </a:lnTo>
                <a:lnTo>
                  <a:pt x="29419" y="45502"/>
                </a:lnTo>
                <a:lnTo>
                  <a:pt x="29936" y="44218"/>
                </a:lnTo>
                <a:lnTo>
                  <a:pt x="30585" y="42934"/>
                </a:lnTo>
                <a:lnTo>
                  <a:pt x="31363" y="41814"/>
                </a:lnTo>
                <a:lnTo>
                  <a:pt x="32140" y="40695"/>
                </a:lnTo>
                <a:lnTo>
                  <a:pt x="32918" y="39734"/>
                </a:lnTo>
                <a:lnTo>
                  <a:pt x="33823" y="39089"/>
                </a:lnTo>
                <a:lnTo>
                  <a:pt x="34729" y="38450"/>
                </a:lnTo>
                <a:lnTo>
                  <a:pt x="35639" y="37811"/>
                </a:lnTo>
                <a:lnTo>
                  <a:pt x="37450" y="37008"/>
                </a:lnTo>
                <a:lnTo>
                  <a:pt x="39522" y="36205"/>
                </a:lnTo>
                <a:close/>
                <a:moveTo>
                  <a:pt x="40821" y="32840"/>
                </a:moveTo>
                <a:lnTo>
                  <a:pt x="39266" y="33005"/>
                </a:lnTo>
                <a:lnTo>
                  <a:pt x="38878" y="33005"/>
                </a:lnTo>
                <a:lnTo>
                  <a:pt x="38617" y="33163"/>
                </a:lnTo>
                <a:lnTo>
                  <a:pt x="38228" y="33644"/>
                </a:lnTo>
                <a:lnTo>
                  <a:pt x="37195" y="33966"/>
                </a:lnTo>
                <a:lnTo>
                  <a:pt x="36156" y="34282"/>
                </a:lnTo>
                <a:lnTo>
                  <a:pt x="35251" y="34763"/>
                </a:lnTo>
                <a:lnTo>
                  <a:pt x="34212" y="35244"/>
                </a:lnTo>
                <a:lnTo>
                  <a:pt x="32396" y="36528"/>
                </a:lnTo>
                <a:lnTo>
                  <a:pt x="30841" y="38127"/>
                </a:lnTo>
                <a:lnTo>
                  <a:pt x="29808" y="39253"/>
                </a:lnTo>
                <a:lnTo>
                  <a:pt x="28897" y="40531"/>
                </a:lnTo>
                <a:lnTo>
                  <a:pt x="28120" y="42137"/>
                </a:lnTo>
                <a:lnTo>
                  <a:pt x="27342" y="43579"/>
                </a:lnTo>
                <a:lnTo>
                  <a:pt x="26825" y="45179"/>
                </a:lnTo>
                <a:lnTo>
                  <a:pt x="26437" y="46943"/>
                </a:lnTo>
                <a:lnTo>
                  <a:pt x="26176" y="48701"/>
                </a:lnTo>
                <a:lnTo>
                  <a:pt x="26048" y="50466"/>
                </a:lnTo>
                <a:lnTo>
                  <a:pt x="26176" y="52066"/>
                </a:lnTo>
                <a:lnTo>
                  <a:pt x="26309" y="53666"/>
                </a:lnTo>
                <a:lnTo>
                  <a:pt x="26698" y="55272"/>
                </a:lnTo>
                <a:lnTo>
                  <a:pt x="27214" y="56714"/>
                </a:lnTo>
                <a:lnTo>
                  <a:pt x="27864" y="57991"/>
                </a:lnTo>
                <a:lnTo>
                  <a:pt x="28641" y="59275"/>
                </a:lnTo>
                <a:lnTo>
                  <a:pt x="29547" y="60395"/>
                </a:lnTo>
                <a:lnTo>
                  <a:pt x="30585" y="61520"/>
                </a:lnTo>
                <a:lnTo>
                  <a:pt x="31619" y="62482"/>
                </a:lnTo>
                <a:lnTo>
                  <a:pt x="32657" y="63278"/>
                </a:lnTo>
                <a:lnTo>
                  <a:pt x="33823" y="63924"/>
                </a:lnTo>
                <a:lnTo>
                  <a:pt x="35118" y="64562"/>
                </a:lnTo>
                <a:lnTo>
                  <a:pt x="36417" y="64885"/>
                </a:lnTo>
                <a:lnTo>
                  <a:pt x="37583" y="65201"/>
                </a:lnTo>
                <a:lnTo>
                  <a:pt x="38878" y="65365"/>
                </a:lnTo>
                <a:lnTo>
                  <a:pt x="40172" y="65201"/>
                </a:lnTo>
                <a:lnTo>
                  <a:pt x="41338" y="65043"/>
                </a:lnTo>
                <a:lnTo>
                  <a:pt x="42504" y="64885"/>
                </a:lnTo>
                <a:lnTo>
                  <a:pt x="43543" y="64404"/>
                </a:lnTo>
                <a:lnTo>
                  <a:pt x="44709" y="63924"/>
                </a:lnTo>
                <a:lnTo>
                  <a:pt x="45742" y="63443"/>
                </a:lnTo>
                <a:lnTo>
                  <a:pt x="46781" y="62640"/>
                </a:lnTo>
                <a:lnTo>
                  <a:pt x="47686" y="61836"/>
                </a:lnTo>
                <a:lnTo>
                  <a:pt x="48597" y="61040"/>
                </a:lnTo>
                <a:lnTo>
                  <a:pt x="49502" y="60079"/>
                </a:lnTo>
                <a:lnTo>
                  <a:pt x="50280" y="59117"/>
                </a:lnTo>
                <a:lnTo>
                  <a:pt x="50930" y="57991"/>
                </a:lnTo>
                <a:lnTo>
                  <a:pt x="51574" y="56714"/>
                </a:lnTo>
                <a:lnTo>
                  <a:pt x="52096" y="55430"/>
                </a:lnTo>
                <a:lnTo>
                  <a:pt x="52485" y="54146"/>
                </a:lnTo>
                <a:lnTo>
                  <a:pt x="52874" y="52869"/>
                </a:lnTo>
                <a:lnTo>
                  <a:pt x="53129" y="51427"/>
                </a:lnTo>
                <a:lnTo>
                  <a:pt x="53262" y="49505"/>
                </a:lnTo>
                <a:lnTo>
                  <a:pt x="53262" y="47582"/>
                </a:lnTo>
                <a:lnTo>
                  <a:pt x="53001" y="45818"/>
                </a:lnTo>
                <a:lnTo>
                  <a:pt x="52740" y="44060"/>
                </a:lnTo>
                <a:lnTo>
                  <a:pt x="52224" y="42453"/>
                </a:lnTo>
                <a:lnTo>
                  <a:pt x="51446" y="40853"/>
                </a:lnTo>
                <a:lnTo>
                  <a:pt x="50669" y="39411"/>
                </a:lnTo>
                <a:lnTo>
                  <a:pt x="49763" y="37969"/>
                </a:lnTo>
                <a:lnTo>
                  <a:pt x="48725" y="36850"/>
                </a:lnTo>
                <a:lnTo>
                  <a:pt x="47559" y="35724"/>
                </a:lnTo>
                <a:lnTo>
                  <a:pt x="46392" y="34763"/>
                </a:lnTo>
                <a:lnTo>
                  <a:pt x="45098" y="33966"/>
                </a:lnTo>
                <a:lnTo>
                  <a:pt x="43671" y="33486"/>
                </a:lnTo>
                <a:lnTo>
                  <a:pt x="42243" y="33005"/>
                </a:lnTo>
                <a:lnTo>
                  <a:pt x="40821" y="32840"/>
                </a:lnTo>
                <a:close/>
                <a:moveTo>
                  <a:pt x="34990" y="2725"/>
                </a:moveTo>
                <a:lnTo>
                  <a:pt x="36156" y="2883"/>
                </a:lnTo>
                <a:lnTo>
                  <a:pt x="37450" y="2883"/>
                </a:lnTo>
                <a:lnTo>
                  <a:pt x="39911" y="3041"/>
                </a:lnTo>
                <a:lnTo>
                  <a:pt x="43154" y="3206"/>
                </a:lnTo>
                <a:lnTo>
                  <a:pt x="44709" y="3364"/>
                </a:lnTo>
                <a:lnTo>
                  <a:pt x="46264" y="3364"/>
                </a:lnTo>
                <a:lnTo>
                  <a:pt x="46264" y="4483"/>
                </a:lnTo>
                <a:lnTo>
                  <a:pt x="46264" y="5609"/>
                </a:lnTo>
                <a:lnTo>
                  <a:pt x="44837" y="4964"/>
                </a:lnTo>
                <a:lnTo>
                  <a:pt x="44060" y="4806"/>
                </a:lnTo>
                <a:lnTo>
                  <a:pt x="43282" y="4648"/>
                </a:lnTo>
                <a:lnTo>
                  <a:pt x="42632" y="4648"/>
                </a:lnTo>
                <a:lnTo>
                  <a:pt x="41855" y="4806"/>
                </a:lnTo>
                <a:lnTo>
                  <a:pt x="41210" y="5128"/>
                </a:lnTo>
                <a:lnTo>
                  <a:pt x="40688" y="5767"/>
                </a:lnTo>
                <a:lnTo>
                  <a:pt x="40560" y="6090"/>
                </a:lnTo>
                <a:lnTo>
                  <a:pt x="40560" y="6248"/>
                </a:lnTo>
                <a:lnTo>
                  <a:pt x="40688" y="6570"/>
                </a:lnTo>
                <a:lnTo>
                  <a:pt x="42377" y="6570"/>
                </a:lnTo>
                <a:lnTo>
                  <a:pt x="43799" y="6728"/>
                </a:lnTo>
                <a:lnTo>
                  <a:pt x="45098" y="7209"/>
                </a:lnTo>
                <a:lnTo>
                  <a:pt x="46520" y="7848"/>
                </a:lnTo>
                <a:lnTo>
                  <a:pt x="46653" y="8809"/>
                </a:lnTo>
                <a:lnTo>
                  <a:pt x="45615" y="8809"/>
                </a:lnTo>
                <a:lnTo>
                  <a:pt x="42243" y="8493"/>
                </a:lnTo>
                <a:lnTo>
                  <a:pt x="41077" y="8328"/>
                </a:lnTo>
                <a:lnTo>
                  <a:pt x="40560" y="8328"/>
                </a:lnTo>
                <a:lnTo>
                  <a:pt x="39911" y="8651"/>
                </a:lnTo>
                <a:lnTo>
                  <a:pt x="39783" y="8973"/>
                </a:lnTo>
                <a:lnTo>
                  <a:pt x="39783" y="9290"/>
                </a:lnTo>
                <a:lnTo>
                  <a:pt x="40044" y="9935"/>
                </a:lnTo>
                <a:lnTo>
                  <a:pt x="40433" y="10415"/>
                </a:lnTo>
                <a:lnTo>
                  <a:pt x="40949" y="10731"/>
                </a:lnTo>
                <a:lnTo>
                  <a:pt x="41466" y="10896"/>
                </a:lnTo>
                <a:lnTo>
                  <a:pt x="42765" y="11054"/>
                </a:lnTo>
                <a:lnTo>
                  <a:pt x="43799" y="11212"/>
                </a:lnTo>
                <a:lnTo>
                  <a:pt x="45354" y="11535"/>
                </a:lnTo>
                <a:lnTo>
                  <a:pt x="47042" y="11693"/>
                </a:lnTo>
                <a:lnTo>
                  <a:pt x="47298" y="13938"/>
                </a:lnTo>
                <a:lnTo>
                  <a:pt x="47170" y="13938"/>
                </a:lnTo>
                <a:lnTo>
                  <a:pt x="46392" y="13615"/>
                </a:lnTo>
                <a:lnTo>
                  <a:pt x="45615" y="13299"/>
                </a:lnTo>
                <a:lnTo>
                  <a:pt x="43932" y="13135"/>
                </a:lnTo>
                <a:lnTo>
                  <a:pt x="42632" y="12819"/>
                </a:lnTo>
                <a:lnTo>
                  <a:pt x="41077" y="12819"/>
                </a:lnTo>
                <a:lnTo>
                  <a:pt x="41077" y="13135"/>
                </a:lnTo>
                <a:lnTo>
                  <a:pt x="40949" y="13457"/>
                </a:lnTo>
                <a:lnTo>
                  <a:pt x="41338" y="14260"/>
                </a:lnTo>
                <a:lnTo>
                  <a:pt x="41727" y="14741"/>
                </a:lnTo>
                <a:lnTo>
                  <a:pt x="42377" y="15057"/>
                </a:lnTo>
                <a:lnTo>
                  <a:pt x="43021" y="15380"/>
                </a:lnTo>
                <a:lnTo>
                  <a:pt x="44837" y="15860"/>
                </a:lnTo>
                <a:lnTo>
                  <a:pt x="46653" y="16183"/>
                </a:lnTo>
                <a:lnTo>
                  <a:pt x="47042" y="16183"/>
                </a:lnTo>
                <a:lnTo>
                  <a:pt x="47298" y="16018"/>
                </a:lnTo>
                <a:lnTo>
                  <a:pt x="47559" y="15860"/>
                </a:lnTo>
                <a:lnTo>
                  <a:pt x="47686" y="15702"/>
                </a:lnTo>
                <a:lnTo>
                  <a:pt x="48075" y="16499"/>
                </a:lnTo>
                <a:lnTo>
                  <a:pt x="48336" y="16980"/>
                </a:lnTo>
                <a:lnTo>
                  <a:pt x="48597" y="17144"/>
                </a:lnTo>
                <a:lnTo>
                  <a:pt x="48986" y="17302"/>
                </a:lnTo>
                <a:lnTo>
                  <a:pt x="49241" y="17302"/>
                </a:lnTo>
                <a:lnTo>
                  <a:pt x="50541" y="17783"/>
                </a:lnTo>
                <a:lnTo>
                  <a:pt x="51835" y="18422"/>
                </a:lnTo>
                <a:lnTo>
                  <a:pt x="53001" y="19225"/>
                </a:lnTo>
                <a:lnTo>
                  <a:pt x="54168" y="20186"/>
                </a:lnTo>
                <a:lnTo>
                  <a:pt x="54429" y="20344"/>
                </a:lnTo>
                <a:lnTo>
                  <a:pt x="54684" y="20509"/>
                </a:lnTo>
                <a:lnTo>
                  <a:pt x="55334" y="20509"/>
                </a:lnTo>
                <a:lnTo>
                  <a:pt x="55723" y="20028"/>
                </a:lnTo>
                <a:lnTo>
                  <a:pt x="55984" y="19547"/>
                </a:lnTo>
                <a:lnTo>
                  <a:pt x="56628" y="19067"/>
                </a:lnTo>
                <a:lnTo>
                  <a:pt x="57278" y="18586"/>
                </a:lnTo>
                <a:lnTo>
                  <a:pt x="58317" y="17460"/>
                </a:lnTo>
                <a:lnTo>
                  <a:pt x="60777" y="15222"/>
                </a:lnTo>
                <a:lnTo>
                  <a:pt x="62071" y="14260"/>
                </a:lnTo>
                <a:lnTo>
                  <a:pt x="63371" y="13457"/>
                </a:lnTo>
                <a:lnTo>
                  <a:pt x="63759" y="13135"/>
                </a:lnTo>
                <a:lnTo>
                  <a:pt x="63887" y="12819"/>
                </a:lnTo>
                <a:lnTo>
                  <a:pt x="64404" y="13299"/>
                </a:lnTo>
                <a:lnTo>
                  <a:pt x="65959" y="14741"/>
                </a:lnTo>
                <a:lnTo>
                  <a:pt x="67386" y="16183"/>
                </a:lnTo>
                <a:lnTo>
                  <a:pt x="68553" y="17783"/>
                </a:lnTo>
                <a:lnTo>
                  <a:pt x="69719" y="19383"/>
                </a:lnTo>
                <a:lnTo>
                  <a:pt x="70236" y="20186"/>
                </a:lnTo>
                <a:lnTo>
                  <a:pt x="70758" y="20989"/>
                </a:lnTo>
                <a:lnTo>
                  <a:pt x="69847" y="22267"/>
                </a:lnTo>
                <a:lnTo>
                  <a:pt x="68680" y="20989"/>
                </a:lnTo>
                <a:lnTo>
                  <a:pt x="67514" y="19705"/>
                </a:lnTo>
                <a:lnTo>
                  <a:pt x="66998" y="19225"/>
                </a:lnTo>
                <a:lnTo>
                  <a:pt x="66348" y="18902"/>
                </a:lnTo>
                <a:lnTo>
                  <a:pt x="65703" y="18586"/>
                </a:lnTo>
                <a:lnTo>
                  <a:pt x="65054" y="18422"/>
                </a:lnTo>
                <a:lnTo>
                  <a:pt x="64793" y="18586"/>
                </a:lnTo>
                <a:lnTo>
                  <a:pt x="64665" y="18744"/>
                </a:lnTo>
                <a:lnTo>
                  <a:pt x="64537" y="19067"/>
                </a:lnTo>
                <a:lnTo>
                  <a:pt x="64665" y="19383"/>
                </a:lnTo>
                <a:lnTo>
                  <a:pt x="65054" y="20028"/>
                </a:lnTo>
                <a:lnTo>
                  <a:pt x="65442" y="20509"/>
                </a:lnTo>
                <a:lnTo>
                  <a:pt x="66348" y="21470"/>
                </a:lnTo>
                <a:lnTo>
                  <a:pt x="67514" y="22912"/>
                </a:lnTo>
                <a:lnTo>
                  <a:pt x="68680" y="24031"/>
                </a:lnTo>
                <a:lnTo>
                  <a:pt x="68814" y="24031"/>
                </a:lnTo>
                <a:lnTo>
                  <a:pt x="67903" y="25473"/>
                </a:lnTo>
                <a:lnTo>
                  <a:pt x="67386" y="24670"/>
                </a:lnTo>
                <a:lnTo>
                  <a:pt x="66737" y="23873"/>
                </a:lnTo>
                <a:lnTo>
                  <a:pt x="66348" y="23228"/>
                </a:lnTo>
                <a:lnTo>
                  <a:pt x="65831" y="22589"/>
                </a:lnTo>
                <a:lnTo>
                  <a:pt x="65315" y="21951"/>
                </a:lnTo>
                <a:lnTo>
                  <a:pt x="64665" y="21628"/>
                </a:lnTo>
                <a:lnTo>
                  <a:pt x="64537" y="21628"/>
                </a:lnTo>
                <a:lnTo>
                  <a:pt x="64276" y="21786"/>
                </a:lnTo>
                <a:lnTo>
                  <a:pt x="64276" y="21951"/>
                </a:lnTo>
                <a:lnTo>
                  <a:pt x="64276" y="22267"/>
                </a:lnTo>
                <a:lnTo>
                  <a:pt x="64404" y="23070"/>
                </a:lnTo>
                <a:lnTo>
                  <a:pt x="64665" y="23873"/>
                </a:lnTo>
                <a:lnTo>
                  <a:pt x="65442" y="25473"/>
                </a:lnTo>
                <a:lnTo>
                  <a:pt x="65959" y="26592"/>
                </a:lnTo>
                <a:lnTo>
                  <a:pt x="66737" y="27718"/>
                </a:lnTo>
                <a:lnTo>
                  <a:pt x="66220" y="28515"/>
                </a:lnTo>
                <a:lnTo>
                  <a:pt x="65570" y="29799"/>
                </a:lnTo>
                <a:lnTo>
                  <a:pt x="65054" y="28679"/>
                </a:lnTo>
                <a:lnTo>
                  <a:pt x="64276" y="27554"/>
                </a:lnTo>
                <a:lnTo>
                  <a:pt x="63626" y="26434"/>
                </a:lnTo>
                <a:lnTo>
                  <a:pt x="63110" y="25315"/>
                </a:lnTo>
                <a:lnTo>
                  <a:pt x="62849" y="24992"/>
                </a:lnTo>
                <a:lnTo>
                  <a:pt x="62593" y="24834"/>
                </a:lnTo>
                <a:lnTo>
                  <a:pt x="62204" y="24834"/>
                </a:lnTo>
                <a:lnTo>
                  <a:pt x="61943" y="25315"/>
                </a:lnTo>
                <a:lnTo>
                  <a:pt x="61943" y="26112"/>
                </a:lnTo>
                <a:lnTo>
                  <a:pt x="62071" y="26757"/>
                </a:lnTo>
                <a:lnTo>
                  <a:pt x="62332" y="27554"/>
                </a:lnTo>
                <a:lnTo>
                  <a:pt x="62593" y="28199"/>
                </a:lnTo>
                <a:lnTo>
                  <a:pt x="64537" y="31879"/>
                </a:lnTo>
                <a:lnTo>
                  <a:pt x="64793" y="32202"/>
                </a:lnTo>
                <a:lnTo>
                  <a:pt x="65181" y="32360"/>
                </a:lnTo>
                <a:lnTo>
                  <a:pt x="65315" y="32524"/>
                </a:lnTo>
                <a:lnTo>
                  <a:pt x="65442" y="32682"/>
                </a:lnTo>
                <a:lnTo>
                  <a:pt x="66092" y="34447"/>
                </a:lnTo>
                <a:lnTo>
                  <a:pt x="66348" y="36370"/>
                </a:lnTo>
                <a:lnTo>
                  <a:pt x="66481" y="37489"/>
                </a:lnTo>
                <a:lnTo>
                  <a:pt x="66609" y="38608"/>
                </a:lnTo>
                <a:lnTo>
                  <a:pt x="66609" y="39734"/>
                </a:lnTo>
                <a:lnTo>
                  <a:pt x="66737" y="40853"/>
                </a:lnTo>
                <a:lnTo>
                  <a:pt x="66998" y="41334"/>
                </a:lnTo>
                <a:lnTo>
                  <a:pt x="67259" y="41492"/>
                </a:lnTo>
                <a:lnTo>
                  <a:pt x="67647" y="41656"/>
                </a:lnTo>
                <a:lnTo>
                  <a:pt x="68036" y="41656"/>
                </a:lnTo>
                <a:lnTo>
                  <a:pt x="69202" y="42137"/>
                </a:lnTo>
                <a:lnTo>
                  <a:pt x="70369" y="42295"/>
                </a:lnTo>
                <a:lnTo>
                  <a:pt x="72701" y="42618"/>
                </a:lnTo>
                <a:lnTo>
                  <a:pt x="74384" y="42934"/>
                </a:lnTo>
                <a:lnTo>
                  <a:pt x="76067" y="43256"/>
                </a:lnTo>
                <a:lnTo>
                  <a:pt x="77234" y="43737"/>
                </a:lnTo>
                <a:lnTo>
                  <a:pt x="77756" y="44060"/>
                </a:lnTo>
                <a:lnTo>
                  <a:pt x="78272" y="44060"/>
                </a:lnTo>
                <a:lnTo>
                  <a:pt x="78144" y="45818"/>
                </a:lnTo>
                <a:lnTo>
                  <a:pt x="78011" y="47582"/>
                </a:lnTo>
                <a:lnTo>
                  <a:pt x="78144" y="50946"/>
                </a:lnTo>
                <a:lnTo>
                  <a:pt x="78011" y="53830"/>
                </a:lnTo>
                <a:lnTo>
                  <a:pt x="78011" y="55272"/>
                </a:lnTo>
                <a:lnTo>
                  <a:pt x="78144" y="56714"/>
                </a:lnTo>
                <a:lnTo>
                  <a:pt x="76978" y="56872"/>
                </a:lnTo>
                <a:lnTo>
                  <a:pt x="76978" y="56872"/>
                </a:lnTo>
                <a:lnTo>
                  <a:pt x="77106" y="56233"/>
                </a:lnTo>
                <a:lnTo>
                  <a:pt x="77106" y="55588"/>
                </a:lnTo>
                <a:lnTo>
                  <a:pt x="76978" y="54311"/>
                </a:lnTo>
                <a:lnTo>
                  <a:pt x="76717" y="52546"/>
                </a:lnTo>
                <a:lnTo>
                  <a:pt x="76589" y="51908"/>
                </a:lnTo>
                <a:lnTo>
                  <a:pt x="76328" y="51105"/>
                </a:lnTo>
                <a:lnTo>
                  <a:pt x="76200" y="50946"/>
                </a:lnTo>
                <a:lnTo>
                  <a:pt x="76067" y="50782"/>
                </a:lnTo>
                <a:lnTo>
                  <a:pt x="75812" y="50946"/>
                </a:lnTo>
                <a:lnTo>
                  <a:pt x="75679" y="51105"/>
                </a:lnTo>
                <a:lnTo>
                  <a:pt x="75423" y="51908"/>
                </a:lnTo>
                <a:lnTo>
                  <a:pt x="75290" y="52546"/>
                </a:lnTo>
                <a:lnTo>
                  <a:pt x="75162" y="54311"/>
                </a:lnTo>
                <a:lnTo>
                  <a:pt x="75162" y="55753"/>
                </a:lnTo>
                <a:lnTo>
                  <a:pt x="75290" y="56391"/>
                </a:lnTo>
                <a:lnTo>
                  <a:pt x="75551" y="57030"/>
                </a:lnTo>
                <a:lnTo>
                  <a:pt x="73479" y="57195"/>
                </a:lnTo>
                <a:lnTo>
                  <a:pt x="72957" y="57195"/>
                </a:lnTo>
                <a:lnTo>
                  <a:pt x="73218" y="56549"/>
                </a:lnTo>
                <a:lnTo>
                  <a:pt x="73479" y="54950"/>
                </a:lnTo>
                <a:lnTo>
                  <a:pt x="73735" y="53350"/>
                </a:lnTo>
                <a:lnTo>
                  <a:pt x="73868" y="51585"/>
                </a:lnTo>
                <a:lnTo>
                  <a:pt x="73735" y="51105"/>
                </a:lnTo>
                <a:lnTo>
                  <a:pt x="73346" y="50782"/>
                </a:lnTo>
                <a:lnTo>
                  <a:pt x="72957" y="50782"/>
                </a:lnTo>
                <a:lnTo>
                  <a:pt x="72701" y="51105"/>
                </a:lnTo>
                <a:lnTo>
                  <a:pt x="72568" y="51427"/>
                </a:lnTo>
                <a:lnTo>
                  <a:pt x="71791" y="54469"/>
                </a:lnTo>
                <a:lnTo>
                  <a:pt x="71402" y="55911"/>
                </a:lnTo>
                <a:lnTo>
                  <a:pt x="71402" y="56714"/>
                </a:lnTo>
                <a:lnTo>
                  <a:pt x="71402" y="57030"/>
                </a:lnTo>
                <a:lnTo>
                  <a:pt x="71535" y="57353"/>
                </a:lnTo>
                <a:lnTo>
                  <a:pt x="70497" y="57353"/>
                </a:lnTo>
                <a:lnTo>
                  <a:pt x="69458" y="57511"/>
                </a:lnTo>
                <a:lnTo>
                  <a:pt x="69719" y="55588"/>
                </a:lnTo>
                <a:lnTo>
                  <a:pt x="69847" y="53830"/>
                </a:lnTo>
                <a:lnTo>
                  <a:pt x="69719" y="52869"/>
                </a:lnTo>
                <a:lnTo>
                  <a:pt x="69591" y="52066"/>
                </a:lnTo>
                <a:lnTo>
                  <a:pt x="69458" y="51743"/>
                </a:lnTo>
                <a:lnTo>
                  <a:pt x="69330" y="51585"/>
                </a:lnTo>
                <a:lnTo>
                  <a:pt x="69069" y="51585"/>
                </a:lnTo>
                <a:lnTo>
                  <a:pt x="68814" y="51743"/>
                </a:lnTo>
                <a:lnTo>
                  <a:pt x="68425" y="52388"/>
                </a:lnTo>
                <a:lnTo>
                  <a:pt x="68292" y="53027"/>
                </a:lnTo>
                <a:lnTo>
                  <a:pt x="67903" y="54469"/>
                </a:lnTo>
                <a:lnTo>
                  <a:pt x="67125" y="58637"/>
                </a:lnTo>
                <a:lnTo>
                  <a:pt x="67125" y="58953"/>
                </a:lnTo>
                <a:lnTo>
                  <a:pt x="67259" y="59433"/>
                </a:lnTo>
                <a:lnTo>
                  <a:pt x="66609" y="61040"/>
                </a:lnTo>
                <a:lnTo>
                  <a:pt x="65959" y="62640"/>
                </a:lnTo>
                <a:lnTo>
                  <a:pt x="65442" y="63601"/>
                </a:lnTo>
                <a:lnTo>
                  <a:pt x="64926" y="64562"/>
                </a:lnTo>
                <a:lnTo>
                  <a:pt x="63887" y="66162"/>
                </a:lnTo>
                <a:lnTo>
                  <a:pt x="63626" y="66643"/>
                </a:lnTo>
                <a:lnTo>
                  <a:pt x="63626" y="66965"/>
                </a:lnTo>
                <a:lnTo>
                  <a:pt x="63759" y="67446"/>
                </a:lnTo>
                <a:lnTo>
                  <a:pt x="63887" y="67769"/>
                </a:lnTo>
                <a:lnTo>
                  <a:pt x="64148" y="68085"/>
                </a:lnTo>
                <a:lnTo>
                  <a:pt x="64793" y="68085"/>
                </a:lnTo>
                <a:lnTo>
                  <a:pt x="65181" y="67927"/>
                </a:lnTo>
                <a:lnTo>
                  <a:pt x="65703" y="69046"/>
                </a:lnTo>
                <a:lnTo>
                  <a:pt x="66481" y="70007"/>
                </a:lnTo>
                <a:lnTo>
                  <a:pt x="67775" y="72094"/>
                </a:lnTo>
                <a:lnTo>
                  <a:pt x="69202" y="74655"/>
                </a:lnTo>
                <a:lnTo>
                  <a:pt x="70497" y="77217"/>
                </a:lnTo>
                <a:lnTo>
                  <a:pt x="69591" y="78659"/>
                </a:lnTo>
                <a:lnTo>
                  <a:pt x="68553" y="80100"/>
                </a:lnTo>
                <a:lnTo>
                  <a:pt x="66481" y="82668"/>
                </a:lnTo>
                <a:lnTo>
                  <a:pt x="64926" y="84591"/>
                </a:lnTo>
                <a:lnTo>
                  <a:pt x="64148" y="85552"/>
                </a:lnTo>
                <a:lnTo>
                  <a:pt x="63499" y="86671"/>
                </a:lnTo>
                <a:lnTo>
                  <a:pt x="62332" y="85710"/>
                </a:lnTo>
                <a:lnTo>
                  <a:pt x="63238" y="85229"/>
                </a:lnTo>
                <a:lnTo>
                  <a:pt x="64015" y="84591"/>
                </a:lnTo>
                <a:lnTo>
                  <a:pt x="65442" y="83465"/>
                </a:lnTo>
                <a:lnTo>
                  <a:pt x="65703" y="83149"/>
                </a:lnTo>
                <a:lnTo>
                  <a:pt x="65831" y="82826"/>
                </a:lnTo>
                <a:lnTo>
                  <a:pt x="65831" y="82346"/>
                </a:lnTo>
                <a:lnTo>
                  <a:pt x="65703" y="82023"/>
                </a:lnTo>
                <a:lnTo>
                  <a:pt x="65570" y="81865"/>
                </a:lnTo>
                <a:lnTo>
                  <a:pt x="65315" y="81542"/>
                </a:lnTo>
                <a:lnTo>
                  <a:pt x="64926" y="81542"/>
                </a:lnTo>
                <a:lnTo>
                  <a:pt x="64537" y="81707"/>
                </a:lnTo>
                <a:lnTo>
                  <a:pt x="63371" y="82504"/>
                </a:lnTo>
                <a:lnTo>
                  <a:pt x="62071" y="83465"/>
                </a:lnTo>
                <a:lnTo>
                  <a:pt x="60649" y="84268"/>
                </a:lnTo>
                <a:lnTo>
                  <a:pt x="59999" y="83787"/>
                </a:lnTo>
                <a:lnTo>
                  <a:pt x="60260" y="83629"/>
                </a:lnTo>
                <a:lnTo>
                  <a:pt x="61427" y="82668"/>
                </a:lnTo>
                <a:lnTo>
                  <a:pt x="61943" y="82023"/>
                </a:lnTo>
                <a:lnTo>
                  <a:pt x="62332" y="81226"/>
                </a:lnTo>
                <a:lnTo>
                  <a:pt x="62460" y="80904"/>
                </a:lnTo>
                <a:lnTo>
                  <a:pt x="62460" y="80581"/>
                </a:lnTo>
                <a:lnTo>
                  <a:pt x="62332" y="80100"/>
                </a:lnTo>
                <a:lnTo>
                  <a:pt x="62204" y="79784"/>
                </a:lnTo>
                <a:lnTo>
                  <a:pt x="61943" y="79620"/>
                </a:lnTo>
                <a:lnTo>
                  <a:pt x="61682" y="79462"/>
                </a:lnTo>
                <a:lnTo>
                  <a:pt x="61427" y="79462"/>
                </a:lnTo>
                <a:lnTo>
                  <a:pt x="61038" y="79620"/>
                </a:lnTo>
                <a:lnTo>
                  <a:pt x="60127" y="80746"/>
                </a:lnTo>
                <a:lnTo>
                  <a:pt x="59094" y="81707"/>
                </a:lnTo>
                <a:lnTo>
                  <a:pt x="58444" y="82346"/>
                </a:lnTo>
                <a:lnTo>
                  <a:pt x="57150" y="80904"/>
                </a:lnTo>
                <a:lnTo>
                  <a:pt x="58317" y="79942"/>
                </a:lnTo>
                <a:lnTo>
                  <a:pt x="58961" y="79462"/>
                </a:lnTo>
                <a:lnTo>
                  <a:pt x="59611" y="78981"/>
                </a:lnTo>
                <a:lnTo>
                  <a:pt x="59872" y="78659"/>
                </a:lnTo>
                <a:lnTo>
                  <a:pt x="59999" y="78343"/>
                </a:lnTo>
                <a:lnTo>
                  <a:pt x="60127" y="77862"/>
                </a:lnTo>
                <a:lnTo>
                  <a:pt x="60127" y="77381"/>
                </a:lnTo>
                <a:lnTo>
                  <a:pt x="59999" y="77059"/>
                </a:lnTo>
                <a:lnTo>
                  <a:pt x="59739" y="76901"/>
                </a:lnTo>
                <a:lnTo>
                  <a:pt x="59094" y="76901"/>
                </a:lnTo>
                <a:lnTo>
                  <a:pt x="58444" y="77381"/>
                </a:lnTo>
                <a:lnTo>
                  <a:pt x="57928" y="77697"/>
                </a:lnTo>
                <a:lnTo>
                  <a:pt x="56628" y="78659"/>
                </a:lnTo>
                <a:lnTo>
                  <a:pt x="55334" y="79620"/>
                </a:lnTo>
                <a:lnTo>
                  <a:pt x="54818" y="79462"/>
                </a:lnTo>
                <a:lnTo>
                  <a:pt x="54040" y="79462"/>
                </a:lnTo>
                <a:lnTo>
                  <a:pt x="53779" y="79784"/>
                </a:lnTo>
                <a:lnTo>
                  <a:pt x="53001" y="79784"/>
                </a:lnTo>
                <a:lnTo>
                  <a:pt x="52485" y="80265"/>
                </a:lnTo>
                <a:lnTo>
                  <a:pt x="51835" y="80746"/>
                </a:lnTo>
                <a:lnTo>
                  <a:pt x="51058" y="81062"/>
                </a:lnTo>
                <a:lnTo>
                  <a:pt x="49630" y="81542"/>
                </a:lnTo>
                <a:lnTo>
                  <a:pt x="48986" y="81865"/>
                </a:lnTo>
                <a:lnTo>
                  <a:pt x="48464" y="82346"/>
                </a:lnTo>
                <a:lnTo>
                  <a:pt x="47819" y="82346"/>
                </a:lnTo>
                <a:lnTo>
                  <a:pt x="47559" y="82668"/>
                </a:lnTo>
                <a:lnTo>
                  <a:pt x="47431" y="82984"/>
                </a:lnTo>
                <a:lnTo>
                  <a:pt x="47431" y="83149"/>
                </a:lnTo>
                <a:lnTo>
                  <a:pt x="47170" y="83149"/>
                </a:lnTo>
                <a:lnTo>
                  <a:pt x="46520" y="83465"/>
                </a:lnTo>
                <a:lnTo>
                  <a:pt x="46003" y="83787"/>
                </a:lnTo>
                <a:lnTo>
                  <a:pt x="44837" y="84591"/>
                </a:lnTo>
                <a:lnTo>
                  <a:pt x="44187" y="84749"/>
                </a:lnTo>
                <a:lnTo>
                  <a:pt x="43671" y="84907"/>
                </a:lnTo>
                <a:lnTo>
                  <a:pt x="43154" y="85071"/>
                </a:lnTo>
                <a:lnTo>
                  <a:pt x="42632" y="85229"/>
                </a:lnTo>
                <a:lnTo>
                  <a:pt x="42377" y="85710"/>
                </a:lnTo>
                <a:lnTo>
                  <a:pt x="42504" y="86033"/>
                </a:lnTo>
                <a:lnTo>
                  <a:pt x="42765" y="86513"/>
                </a:lnTo>
                <a:lnTo>
                  <a:pt x="43282" y="86829"/>
                </a:lnTo>
                <a:lnTo>
                  <a:pt x="43799" y="86994"/>
                </a:lnTo>
                <a:lnTo>
                  <a:pt x="44448" y="86829"/>
                </a:lnTo>
                <a:lnTo>
                  <a:pt x="45098" y="86671"/>
                </a:lnTo>
                <a:lnTo>
                  <a:pt x="45742" y="86349"/>
                </a:lnTo>
                <a:lnTo>
                  <a:pt x="47042" y="85552"/>
                </a:lnTo>
                <a:lnTo>
                  <a:pt x="46909" y="86349"/>
                </a:lnTo>
                <a:lnTo>
                  <a:pt x="46003" y="86994"/>
                </a:lnTo>
                <a:lnTo>
                  <a:pt x="44965" y="87633"/>
                </a:lnTo>
                <a:lnTo>
                  <a:pt x="43799" y="88113"/>
                </a:lnTo>
                <a:lnTo>
                  <a:pt x="43282" y="88436"/>
                </a:lnTo>
                <a:lnTo>
                  <a:pt x="42893" y="88752"/>
                </a:lnTo>
                <a:lnTo>
                  <a:pt x="42765" y="89232"/>
                </a:lnTo>
                <a:lnTo>
                  <a:pt x="42893" y="89555"/>
                </a:lnTo>
                <a:lnTo>
                  <a:pt x="43154" y="89878"/>
                </a:lnTo>
                <a:lnTo>
                  <a:pt x="43543" y="90036"/>
                </a:lnTo>
                <a:lnTo>
                  <a:pt x="44187" y="90194"/>
                </a:lnTo>
                <a:lnTo>
                  <a:pt x="44965" y="89878"/>
                </a:lnTo>
                <a:lnTo>
                  <a:pt x="45742" y="89713"/>
                </a:lnTo>
                <a:lnTo>
                  <a:pt x="46653" y="89232"/>
                </a:lnTo>
                <a:lnTo>
                  <a:pt x="46392" y="90839"/>
                </a:lnTo>
                <a:lnTo>
                  <a:pt x="46392" y="90997"/>
                </a:lnTo>
                <a:lnTo>
                  <a:pt x="46131" y="91155"/>
                </a:lnTo>
                <a:lnTo>
                  <a:pt x="44837" y="91636"/>
                </a:lnTo>
                <a:lnTo>
                  <a:pt x="43543" y="92116"/>
                </a:lnTo>
                <a:lnTo>
                  <a:pt x="42765" y="92281"/>
                </a:lnTo>
                <a:lnTo>
                  <a:pt x="42377" y="92439"/>
                </a:lnTo>
                <a:lnTo>
                  <a:pt x="42377" y="92761"/>
                </a:lnTo>
                <a:lnTo>
                  <a:pt x="42243" y="92920"/>
                </a:lnTo>
                <a:lnTo>
                  <a:pt x="42243" y="93242"/>
                </a:lnTo>
                <a:lnTo>
                  <a:pt x="42377" y="93400"/>
                </a:lnTo>
                <a:lnTo>
                  <a:pt x="42765" y="93723"/>
                </a:lnTo>
                <a:lnTo>
                  <a:pt x="43282" y="93881"/>
                </a:lnTo>
                <a:lnTo>
                  <a:pt x="43799" y="94039"/>
                </a:lnTo>
                <a:lnTo>
                  <a:pt x="44320" y="94039"/>
                </a:lnTo>
                <a:lnTo>
                  <a:pt x="44837" y="93881"/>
                </a:lnTo>
                <a:lnTo>
                  <a:pt x="45876" y="93558"/>
                </a:lnTo>
                <a:lnTo>
                  <a:pt x="45876" y="93558"/>
                </a:lnTo>
                <a:lnTo>
                  <a:pt x="45742" y="94684"/>
                </a:lnTo>
                <a:lnTo>
                  <a:pt x="45742" y="95961"/>
                </a:lnTo>
                <a:lnTo>
                  <a:pt x="43154" y="95961"/>
                </a:lnTo>
                <a:lnTo>
                  <a:pt x="40560" y="96284"/>
                </a:lnTo>
                <a:lnTo>
                  <a:pt x="36028" y="96284"/>
                </a:lnTo>
                <a:lnTo>
                  <a:pt x="36028" y="94842"/>
                </a:lnTo>
                <a:lnTo>
                  <a:pt x="35895" y="93242"/>
                </a:lnTo>
                <a:lnTo>
                  <a:pt x="35639" y="90516"/>
                </a:lnTo>
                <a:lnTo>
                  <a:pt x="35379" y="88436"/>
                </a:lnTo>
                <a:lnTo>
                  <a:pt x="34990" y="85868"/>
                </a:lnTo>
                <a:lnTo>
                  <a:pt x="34729" y="84591"/>
                </a:lnTo>
                <a:lnTo>
                  <a:pt x="34340" y="83629"/>
                </a:lnTo>
                <a:lnTo>
                  <a:pt x="33823" y="82668"/>
                </a:lnTo>
                <a:lnTo>
                  <a:pt x="33562" y="82504"/>
                </a:lnTo>
                <a:lnTo>
                  <a:pt x="33174" y="82188"/>
                </a:lnTo>
                <a:lnTo>
                  <a:pt x="32785" y="82188"/>
                </a:lnTo>
                <a:lnTo>
                  <a:pt x="32396" y="82346"/>
                </a:lnTo>
                <a:lnTo>
                  <a:pt x="31230" y="81865"/>
                </a:lnTo>
                <a:lnTo>
                  <a:pt x="30197" y="81542"/>
                </a:lnTo>
                <a:lnTo>
                  <a:pt x="29419" y="81062"/>
                </a:lnTo>
                <a:lnTo>
                  <a:pt x="28641" y="80581"/>
                </a:lnTo>
                <a:lnTo>
                  <a:pt x="27864" y="80100"/>
                </a:lnTo>
                <a:lnTo>
                  <a:pt x="27086" y="79784"/>
                </a:lnTo>
                <a:lnTo>
                  <a:pt x="26698" y="79304"/>
                </a:lnTo>
                <a:lnTo>
                  <a:pt x="26309" y="78981"/>
                </a:lnTo>
                <a:lnTo>
                  <a:pt x="25787" y="78981"/>
                </a:lnTo>
                <a:lnTo>
                  <a:pt x="25531" y="79139"/>
                </a:lnTo>
                <a:lnTo>
                  <a:pt x="25270" y="79462"/>
                </a:lnTo>
                <a:lnTo>
                  <a:pt x="23587" y="78501"/>
                </a:lnTo>
                <a:lnTo>
                  <a:pt x="22421" y="77862"/>
                </a:lnTo>
                <a:lnTo>
                  <a:pt x="21899" y="77697"/>
                </a:lnTo>
                <a:lnTo>
                  <a:pt x="21643" y="77697"/>
                </a:lnTo>
                <a:lnTo>
                  <a:pt x="21382" y="77862"/>
                </a:lnTo>
                <a:lnTo>
                  <a:pt x="21121" y="78020"/>
                </a:lnTo>
                <a:lnTo>
                  <a:pt x="21121" y="78343"/>
                </a:lnTo>
                <a:lnTo>
                  <a:pt x="21121" y="78659"/>
                </a:lnTo>
                <a:lnTo>
                  <a:pt x="21255" y="79139"/>
                </a:lnTo>
                <a:lnTo>
                  <a:pt x="21771" y="79620"/>
                </a:lnTo>
                <a:lnTo>
                  <a:pt x="22938" y="80581"/>
                </a:lnTo>
                <a:lnTo>
                  <a:pt x="23843" y="81384"/>
                </a:lnTo>
                <a:lnTo>
                  <a:pt x="23199" y="82346"/>
                </a:lnTo>
                <a:lnTo>
                  <a:pt x="23065" y="81865"/>
                </a:lnTo>
                <a:lnTo>
                  <a:pt x="22810" y="81542"/>
                </a:lnTo>
                <a:lnTo>
                  <a:pt x="22288" y="81226"/>
                </a:lnTo>
                <a:lnTo>
                  <a:pt x="21771" y="81226"/>
                </a:lnTo>
                <a:lnTo>
                  <a:pt x="20994" y="81062"/>
                </a:lnTo>
                <a:lnTo>
                  <a:pt x="20344" y="80746"/>
                </a:lnTo>
                <a:lnTo>
                  <a:pt x="19827" y="80265"/>
                </a:lnTo>
                <a:lnTo>
                  <a:pt x="19178" y="79784"/>
                </a:lnTo>
                <a:lnTo>
                  <a:pt x="18661" y="79304"/>
                </a:lnTo>
                <a:lnTo>
                  <a:pt x="18011" y="78981"/>
                </a:lnTo>
                <a:lnTo>
                  <a:pt x="17756" y="78981"/>
                </a:lnTo>
                <a:lnTo>
                  <a:pt x="17622" y="79139"/>
                </a:lnTo>
                <a:lnTo>
                  <a:pt x="17495" y="79304"/>
                </a:lnTo>
                <a:lnTo>
                  <a:pt x="17495" y="79942"/>
                </a:lnTo>
                <a:lnTo>
                  <a:pt x="17622" y="80423"/>
                </a:lnTo>
                <a:lnTo>
                  <a:pt x="17756" y="80904"/>
                </a:lnTo>
                <a:lnTo>
                  <a:pt x="18011" y="81226"/>
                </a:lnTo>
                <a:lnTo>
                  <a:pt x="18661" y="82023"/>
                </a:lnTo>
                <a:lnTo>
                  <a:pt x="19439" y="82668"/>
                </a:lnTo>
                <a:lnTo>
                  <a:pt x="19955" y="83149"/>
                </a:lnTo>
                <a:lnTo>
                  <a:pt x="20605" y="83465"/>
                </a:lnTo>
                <a:lnTo>
                  <a:pt x="21382" y="83629"/>
                </a:lnTo>
                <a:lnTo>
                  <a:pt x="22032" y="83629"/>
                </a:lnTo>
                <a:lnTo>
                  <a:pt x="20344" y="85387"/>
                </a:lnTo>
                <a:lnTo>
                  <a:pt x="20216" y="85071"/>
                </a:lnTo>
                <a:lnTo>
                  <a:pt x="20088" y="84749"/>
                </a:lnTo>
                <a:lnTo>
                  <a:pt x="19827" y="84591"/>
                </a:lnTo>
                <a:lnTo>
                  <a:pt x="19439" y="84426"/>
                </a:lnTo>
                <a:lnTo>
                  <a:pt x="18922" y="84426"/>
                </a:lnTo>
                <a:lnTo>
                  <a:pt x="18533" y="84268"/>
                </a:lnTo>
                <a:lnTo>
                  <a:pt x="17756" y="83629"/>
                </a:lnTo>
                <a:lnTo>
                  <a:pt x="16978" y="82826"/>
                </a:lnTo>
                <a:lnTo>
                  <a:pt x="16845" y="82668"/>
                </a:lnTo>
                <a:lnTo>
                  <a:pt x="16589" y="82504"/>
                </a:lnTo>
                <a:lnTo>
                  <a:pt x="16328" y="82346"/>
                </a:lnTo>
                <a:lnTo>
                  <a:pt x="16067" y="82188"/>
                </a:lnTo>
                <a:lnTo>
                  <a:pt x="15939" y="82188"/>
                </a:lnTo>
                <a:lnTo>
                  <a:pt x="15812" y="82346"/>
                </a:lnTo>
                <a:lnTo>
                  <a:pt x="15679" y="82984"/>
                </a:lnTo>
                <a:lnTo>
                  <a:pt x="15679" y="83465"/>
                </a:lnTo>
                <a:lnTo>
                  <a:pt x="15679" y="83787"/>
                </a:lnTo>
                <a:lnTo>
                  <a:pt x="15812" y="84268"/>
                </a:lnTo>
                <a:lnTo>
                  <a:pt x="16067" y="84749"/>
                </a:lnTo>
                <a:lnTo>
                  <a:pt x="16589" y="85387"/>
                </a:lnTo>
                <a:lnTo>
                  <a:pt x="17495" y="86349"/>
                </a:lnTo>
                <a:lnTo>
                  <a:pt x="18011" y="86671"/>
                </a:lnTo>
                <a:lnTo>
                  <a:pt x="18661" y="86994"/>
                </a:lnTo>
                <a:lnTo>
                  <a:pt x="17622" y="87633"/>
                </a:lnTo>
                <a:lnTo>
                  <a:pt x="17367" y="87475"/>
                </a:lnTo>
                <a:lnTo>
                  <a:pt x="15423" y="85387"/>
                </a:lnTo>
                <a:lnTo>
                  <a:pt x="13479" y="83149"/>
                </a:lnTo>
                <a:lnTo>
                  <a:pt x="11791" y="81062"/>
                </a:lnTo>
                <a:lnTo>
                  <a:pt x="11013" y="79784"/>
                </a:lnTo>
                <a:lnTo>
                  <a:pt x="10369" y="78659"/>
                </a:lnTo>
                <a:lnTo>
                  <a:pt x="11146" y="77539"/>
                </a:lnTo>
                <a:lnTo>
                  <a:pt x="11791" y="76420"/>
                </a:lnTo>
                <a:lnTo>
                  <a:pt x="12957" y="74017"/>
                </a:lnTo>
                <a:lnTo>
                  <a:pt x="14901" y="70968"/>
                </a:lnTo>
                <a:lnTo>
                  <a:pt x="16717" y="67927"/>
                </a:lnTo>
                <a:lnTo>
                  <a:pt x="16845" y="67769"/>
                </a:lnTo>
                <a:lnTo>
                  <a:pt x="17234" y="67446"/>
                </a:lnTo>
                <a:lnTo>
                  <a:pt x="17495" y="66807"/>
                </a:lnTo>
                <a:lnTo>
                  <a:pt x="17495" y="66327"/>
                </a:lnTo>
                <a:lnTo>
                  <a:pt x="17367" y="66004"/>
                </a:lnTo>
                <a:lnTo>
                  <a:pt x="17106" y="65681"/>
                </a:lnTo>
                <a:lnTo>
                  <a:pt x="16456" y="64885"/>
                </a:lnTo>
                <a:lnTo>
                  <a:pt x="15812" y="63924"/>
                </a:lnTo>
                <a:lnTo>
                  <a:pt x="14645" y="62159"/>
                </a:lnTo>
                <a:lnTo>
                  <a:pt x="13996" y="60875"/>
                </a:lnTo>
                <a:lnTo>
                  <a:pt x="13996" y="60717"/>
                </a:lnTo>
                <a:lnTo>
                  <a:pt x="13996" y="60237"/>
                </a:lnTo>
                <a:lnTo>
                  <a:pt x="13868" y="59756"/>
                </a:lnTo>
                <a:lnTo>
                  <a:pt x="13735" y="59275"/>
                </a:lnTo>
                <a:lnTo>
                  <a:pt x="13346" y="58953"/>
                </a:lnTo>
                <a:lnTo>
                  <a:pt x="12829" y="58795"/>
                </a:lnTo>
                <a:lnTo>
                  <a:pt x="7775" y="58472"/>
                </a:lnTo>
                <a:lnTo>
                  <a:pt x="5315" y="57991"/>
                </a:lnTo>
                <a:lnTo>
                  <a:pt x="4015" y="57833"/>
                </a:lnTo>
                <a:lnTo>
                  <a:pt x="2849" y="57353"/>
                </a:lnTo>
                <a:lnTo>
                  <a:pt x="2849" y="56714"/>
                </a:lnTo>
                <a:lnTo>
                  <a:pt x="2721" y="55911"/>
                </a:lnTo>
                <a:lnTo>
                  <a:pt x="2460" y="54469"/>
                </a:lnTo>
                <a:lnTo>
                  <a:pt x="2460" y="52066"/>
                </a:lnTo>
                <a:lnTo>
                  <a:pt x="2460" y="49821"/>
                </a:lnTo>
                <a:lnTo>
                  <a:pt x="2721" y="46779"/>
                </a:lnTo>
                <a:lnTo>
                  <a:pt x="2849" y="45179"/>
                </a:lnTo>
                <a:lnTo>
                  <a:pt x="2849" y="44376"/>
                </a:lnTo>
                <a:lnTo>
                  <a:pt x="2721" y="43579"/>
                </a:lnTo>
                <a:lnTo>
                  <a:pt x="3626" y="43256"/>
                </a:lnTo>
                <a:lnTo>
                  <a:pt x="5570" y="42776"/>
                </a:lnTo>
                <a:lnTo>
                  <a:pt x="5054" y="43737"/>
                </a:lnTo>
                <a:lnTo>
                  <a:pt x="4665" y="44698"/>
                </a:lnTo>
                <a:lnTo>
                  <a:pt x="4015" y="46779"/>
                </a:lnTo>
                <a:lnTo>
                  <a:pt x="4015" y="47424"/>
                </a:lnTo>
                <a:lnTo>
                  <a:pt x="4148" y="47582"/>
                </a:lnTo>
                <a:lnTo>
                  <a:pt x="4276" y="47905"/>
                </a:lnTo>
                <a:lnTo>
                  <a:pt x="4665" y="48221"/>
                </a:lnTo>
                <a:lnTo>
                  <a:pt x="5181" y="48221"/>
                </a:lnTo>
                <a:lnTo>
                  <a:pt x="5442" y="48063"/>
                </a:lnTo>
                <a:lnTo>
                  <a:pt x="5570" y="47905"/>
                </a:lnTo>
                <a:lnTo>
                  <a:pt x="5831" y="47424"/>
                </a:lnTo>
                <a:lnTo>
                  <a:pt x="6220" y="45982"/>
                </a:lnTo>
                <a:lnTo>
                  <a:pt x="6737" y="44540"/>
                </a:lnTo>
                <a:lnTo>
                  <a:pt x="7125" y="43579"/>
                </a:lnTo>
                <a:lnTo>
                  <a:pt x="7647" y="42453"/>
                </a:lnTo>
                <a:lnTo>
                  <a:pt x="8553" y="42295"/>
                </a:lnTo>
                <a:lnTo>
                  <a:pt x="8036" y="43256"/>
                </a:lnTo>
                <a:lnTo>
                  <a:pt x="7647" y="44376"/>
                </a:lnTo>
                <a:lnTo>
                  <a:pt x="7386" y="45502"/>
                </a:lnTo>
                <a:lnTo>
                  <a:pt x="7125" y="46463"/>
                </a:lnTo>
                <a:lnTo>
                  <a:pt x="7125" y="46779"/>
                </a:lnTo>
                <a:lnTo>
                  <a:pt x="7259" y="47101"/>
                </a:lnTo>
                <a:lnTo>
                  <a:pt x="7386" y="47424"/>
                </a:lnTo>
                <a:lnTo>
                  <a:pt x="7647" y="47740"/>
                </a:lnTo>
                <a:lnTo>
                  <a:pt x="7903" y="47905"/>
                </a:lnTo>
                <a:lnTo>
                  <a:pt x="8292" y="47905"/>
                </a:lnTo>
                <a:lnTo>
                  <a:pt x="8680" y="47582"/>
                </a:lnTo>
                <a:lnTo>
                  <a:pt x="8941" y="47259"/>
                </a:lnTo>
                <a:lnTo>
                  <a:pt x="8941" y="47101"/>
                </a:lnTo>
                <a:lnTo>
                  <a:pt x="9202" y="45660"/>
                </a:lnTo>
                <a:lnTo>
                  <a:pt x="9591" y="44218"/>
                </a:lnTo>
                <a:lnTo>
                  <a:pt x="10108" y="43256"/>
                </a:lnTo>
                <a:lnTo>
                  <a:pt x="10369" y="42295"/>
                </a:lnTo>
                <a:lnTo>
                  <a:pt x="11146" y="42295"/>
                </a:lnTo>
                <a:lnTo>
                  <a:pt x="10885" y="43098"/>
                </a:lnTo>
                <a:lnTo>
                  <a:pt x="10369" y="44856"/>
                </a:lnTo>
                <a:lnTo>
                  <a:pt x="10236" y="45660"/>
                </a:lnTo>
                <a:lnTo>
                  <a:pt x="10108" y="46463"/>
                </a:lnTo>
                <a:lnTo>
                  <a:pt x="10236" y="46779"/>
                </a:lnTo>
                <a:lnTo>
                  <a:pt x="10369" y="47101"/>
                </a:lnTo>
                <a:lnTo>
                  <a:pt x="10758" y="47424"/>
                </a:lnTo>
                <a:lnTo>
                  <a:pt x="11274" y="47424"/>
                </a:lnTo>
                <a:lnTo>
                  <a:pt x="11535" y="47259"/>
                </a:lnTo>
                <a:lnTo>
                  <a:pt x="11663" y="46943"/>
                </a:lnTo>
                <a:lnTo>
                  <a:pt x="11924" y="45660"/>
                </a:lnTo>
                <a:lnTo>
                  <a:pt x="12180" y="44218"/>
                </a:lnTo>
                <a:lnTo>
                  <a:pt x="12440" y="43098"/>
                </a:lnTo>
                <a:lnTo>
                  <a:pt x="12568" y="42137"/>
                </a:lnTo>
                <a:lnTo>
                  <a:pt x="13218" y="41973"/>
                </a:lnTo>
                <a:lnTo>
                  <a:pt x="13479" y="41814"/>
                </a:lnTo>
                <a:lnTo>
                  <a:pt x="13735" y="41492"/>
                </a:lnTo>
                <a:lnTo>
                  <a:pt x="13868" y="41176"/>
                </a:lnTo>
                <a:lnTo>
                  <a:pt x="13868" y="40853"/>
                </a:lnTo>
                <a:lnTo>
                  <a:pt x="14123" y="40373"/>
                </a:lnTo>
                <a:lnTo>
                  <a:pt x="14257" y="39892"/>
                </a:lnTo>
                <a:lnTo>
                  <a:pt x="14257" y="38931"/>
                </a:lnTo>
                <a:lnTo>
                  <a:pt x="14384" y="37969"/>
                </a:lnTo>
                <a:lnTo>
                  <a:pt x="14901" y="36205"/>
                </a:lnTo>
                <a:lnTo>
                  <a:pt x="15939" y="32682"/>
                </a:lnTo>
                <a:lnTo>
                  <a:pt x="16456" y="32202"/>
                </a:lnTo>
                <a:lnTo>
                  <a:pt x="16717" y="31563"/>
                </a:lnTo>
                <a:lnTo>
                  <a:pt x="16717" y="31241"/>
                </a:lnTo>
                <a:lnTo>
                  <a:pt x="16717" y="30918"/>
                </a:lnTo>
                <a:lnTo>
                  <a:pt x="16589" y="30602"/>
                </a:lnTo>
                <a:lnTo>
                  <a:pt x="16328" y="30121"/>
                </a:lnTo>
                <a:lnTo>
                  <a:pt x="14645" y="27876"/>
                </a:lnTo>
                <a:lnTo>
                  <a:pt x="12957" y="25631"/>
                </a:lnTo>
                <a:lnTo>
                  <a:pt x="11274" y="23228"/>
                </a:lnTo>
                <a:lnTo>
                  <a:pt x="9591" y="20989"/>
                </a:lnTo>
                <a:lnTo>
                  <a:pt x="10497" y="20028"/>
                </a:lnTo>
                <a:lnTo>
                  <a:pt x="11402" y="18902"/>
                </a:lnTo>
                <a:lnTo>
                  <a:pt x="12957" y="16499"/>
                </a:lnTo>
                <a:lnTo>
                  <a:pt x="13868" y="15380"/>
                </a:lnTo>
                <a:lnTo>
                  <a:pt x="14773" y="14260"/>
                </a:lnTo>
                <a:lnTo>
                  <a:pt x="15679" y="13457"/>
                </a:lnTo>
                <a:lnTo>
                  <a:pt x="16845" y="12819"/>
                </a:lnTo>
                <a:lnTo>
                  <a:pt x="17234" y="12654"/>
                </a:lnTo>
                <a:lnTo>
                  <a:pt x="17367" y="12654"/>
                </a:lnTo>
                <a:lnTo>
                  <a:pt x="16589" y="13299"/>
                </a:lnTo>
                <a:lnTo>
                  <a:pt x="15939" y="13938"/>
                </a:lnTo>
                <a:lnTo>
                  <a:pt x="15162" y="14899"/>
                </a:lnTo>
                <a:lnTo>
                  <a:pt x="14512" y="15860"/>
                </a:lnTo>
                <a:lnTo>
                  <a:pt x="14384" y="16499"/>
                </a:lnTo>
                <a:lnTo>
                  <a:pt x="14384" y="16980"/>
                </a:lnTo>
                <a:lnTo>
                  <a:pt x="14384" y="17460"/>
                </a:lnTo>
                <a:lnTo>
                  <a:pt x="14645" y="17783"/>
                </a:lnTo>
                <a:lnTo>
                  <a:pt x="14901" y="17941"/>
                </a:lnTo>
                <a:lnTo>
                  <a:pt x="15290" y="17941"/>
                </a:lnTo>
                <a:lnTo>
                  <a:pt x="15679" y="17625"/>
                </a:lnTo>
                <a:lnTo>
                  <a:pt x="15939" y="17302"/>
                </a:lnTo>
                <a:lnTo>
                  <a:pt x="16456" y="16499"/>
                </a:lnTo>
                <a:lnTo>
                  <a:pt x="17106" y="15538"/>
                </a:lnTo>
                <a:lnTo>
                  <a:pt x="17883" y="14741"/>
                </a:lnTo>
                <a:lnTo>
                  <a:pt x="18922" y="13938"/>
                </a:lnTo>
                <a:lnTo>
                  <a:pt x="19311" y="14260"/>
                </a:lnTo>
                <a:lnTo>
                  <a:pt x="18661" y="14899"/>
                </a:lnTo>
                <a:lnTo>
                  <a:pt x="18144" y="15380"/>
                </a:lnTo>
                <a:lnTo>
                  <a:pt x="17495" y="16183"/>
                </a:lnTo>
                <a:lnTo>
                  <a:pt x="16978" y="16980"/>
                </a:lnTo>
                <a:lnTo>
                  <a:pt x="16589" y="17941"/>
                </a:lnTo>
                <a:lnTo>
                  <a:pt x="16456" y="18422"/>
                </a:lnTo>
                <a:lnTo>
                  <a:pt x="16456" y="18902"/>
                </a:lnTo>
                <a:lnTo>
                  <a:pt x="16589" y="19225"/>
                </a:lnTo>
                <a:lnTo>
                  <a:pt x="16717" y="19383"/>
                </a:lnTo>
                <a:lnTo>
                  <a:pt x="17106" y="19547"/>
                </a:lnTo>
                <a:lnTo>
                  <a:pt x="17495" y="19547"/>
                </a:lnTo>
                <a:lnTo>
                  <a:pt x="17883" y="19383"/>
                </a:lnTo>
                <a:lnTo>
                  <a:pt x="18272" y="18744"/>
                </a:lnTo>
                <a:lnTo>
                  <a:pt x="18533" y="18106"/>
                </a:lnTo>
                <a:lnTo>
                  <a:pt x="19050" y="17460"/>
                </a:lnTo>
                <a:lnTo>
                  <a:pt x="19566" y="16822"/>
                </a:lnTo>
                <a:lnTo>
                  <a:pt x="20605" y="15538"/>
                </a:lnTo>
                <a:lnTo>
                  <a:pt x="21121" y="16018"/>
                </a:lnTo>
                <a:lnTo>
                  <a:pt x="21899" y="16499"/>
                </a:lnTo>
                <a:lnTo>
                  <a:pt x="20733" y="17302"/>
                </a:lnTo>
                <a:lnTo>
                  <a:pt x="19699" y="18106"/>
                </a:lnTo>
                <a:lnTo>
                  <a:pt x="18922" y="18902"/>
                </a:lnTo>
                <a:lnTo>
                  <a:pt x="18144" y="19863"/>
                </a:lnTo>
                <a:lnTo>
                  <a:pt x="17756" y="20509"/>
                </a:lnTo>
                <a:lnTo>
                  <a:pt x="17622" y="20989"/>
                </a:lnTo>
                <a:lnTo>
                  <a:pt x="17622" y="21628"/>
                </a:lnTo>
                <a:lnTo>
                  <a:pt x="17756" y="22267"/>
                </a:lnTo>
                <a:lnTo>
                  <a:pt x="18011" y="22589"/>
                </a:lnTo>
                <a:lnTo>
                  <a:pt x="18400" y="22747"/>
                </a:lnTo>
                <a:lnTo>
                  <a:pt x="18789" y="22589"/>
                </a:lnTo>
                <a:lnTo>
                  <a:pt x="19050" y="22267"/>
                </a:lnTo>
                <a:lnTo>
                  <a:pt x="19566" y="21470"/>
                </a:lnTo>
                <a:lnTo>
                  <a:pt x="19955" y="20667"/>
                </a:lnTo>
                <a:lnTo>
                  <a:pt x="20605" y="20028"/>
                </a:lnTo>
                <a:lnTo>
                  <a:pt x="21255" y="19547"/>
                </a:lnTo>
                <a:lnTo>
                  <a:pt x="22288" y="18744"/>
                </a:lnTo>
                <a:lnTo>
                  <a:pt x="23326" y="17783"/>
                </a:lnTo>
                <a:lnTo>
                  <a:pt x="24620" y="18902"/>
                </a:lnTo>
                <a:lnTo>
                  <a:pt x="23199" y="20186"/>
                </a:lnTo>
                <a:lnTo>
                  <a:pt x="22549" y="20667"/>
                </a:lnTo>
                <a:lnTo>
                  <a:pt x="21771" y="21470"/>
                </a:lnTo>
                <a:lnTo>
                  <a:pt x="21121" y="22267"/>
                </a:lnTo>
                <a:lnTo>
                  <a:pt x="20994" y="22747"/>
                </a:lnTo>
                <a:lnTo>
                  <a:pt x="20866" y="23228"/>
                </a:lnTo>
                <a:lnTo>
                  <a:pt x="20994" y="23550"/>
                </a:lnTo>
                <a:lnTo>
                  <a:pt x="21121" y="23708"/>
                </a:lnTo>
                <a:lnTo>
                  <a:pt x="21382" y="23873"/>
                </a:lnTo>
                <a:lnTo>
                  <a:pt x="21643" y="23873"/>
                </a:lnTo>
                <a:lnTo>
                  <a:pt x="21899" y="23708"/>
                </a:lnTo>
                <a:lnTo>
                  <a:pt x="22160" y="23392"/>
                </a:lnTo>
                <a:lnTo>
                  <a:pt x="22677" y="22912"/>
                </a:lnTo>
                <a:lnTo>
                  <a:pt x="23326" y="22109"/>
                </a:lnTo>
                <a:lnTo>
                  <a:pt x="24104" y="21470"/>
                </a:lnTo>
                <a:lnTo>
                  <a:pt x="25787" y="20028"/>
                </a:lnTo>
                <a:lnTo>
                  <a:pt x="26048" y="20186"/>
                </a:lnTo>
                <a:lnTo>
                  <a:pt x="26437" y="20344"/>
                </a:lnTo>
                <a:lnTo>
                  <a:pt x="26825" y="20344"/>
                </a:lnTo>
                <a:lnTo>
                  <a:pt x="27214" y="20028"/>
                </a:lnTo>
                <a:lnTo>
                  <a:pt x="27475" y="19705"/>
                </a:lnTo>
                <a:lnTo>
                  <a:pt x="28641" y="19067"/>
                </a:lnTo>
                <a:lnTo>
                  <a:pt x="30063" y="18422"/>
                </a:lnTo>
                <a:lnTo>
                  <a:pt x="32785" y="17460"/>
                </a:lnTo>
                <a:lnTo>
                  <a:pt x="33174" y="17144"/>
                </a:lnTo>
                <a:lnTo>
                  <a:pt x="33435" y="16664"/>
                </a:lnTo>
                <a:lnTo>
                  <a:pt x="33562" y="16499"/>
                </a:lnTo>
                <a:lnTo>
                  <a:pt x="33823" y="15538"/>
                </a:lnTo>
                <a:lnTo>
                  <a:pt x="34084" y="14576"/>
                </a:lnTo>
                <a:lnTo>
                  <a:pt x="34212" y="12654"/>
                </a:lnTo>
                <a:lnTo>
                  <a:pt x="34473" y="8651"/>
                </a:lnTo>
                <a:lnTo>
                  <a:pt x="34862" y="5767"/>
                </a:lnTo>
                <a:lnTo>
                  <a:pt x="34990" y="4167"/>
                </a:lnTo>
                <a:lnTo>
                  <a:pt x="34990" y="3522"/>
                </a:lnTo>
                <a:lnTo>
                  <a:pt x="34990" y="2725"/>
                </a:lnTo>
                <a:close/>
                <a:moveTo>
                  <a:pt x="93301" y="79620"/>
                </a:moveTo>
                <a:lnTo>
                  <a:pt x="93435" y="79942"/>
                </a:lnTo>
                <a:lnTo>
                  <a:pt x="93690" y="80265"/>
                </a:lnTo>
                <a:lnTo>
                  <a:pt x="94079" y="80423"/>
                </a:lnTo>
                <a:lnTo>
                  <a:pt x="94468" y="80423"/>
                </a:lnTo>
                <a:lnTo>
                  <a:pt x="96023" y="80581"/>
                </a:lnTo>
                <a:lnTo>
                  <a:pt x="97578" y="81062"/>
                </a:lnTo>
                <a:lnTo>
                  <a:pt x="99005" y="81865"/>
                </a:lnTo>
                <a:lnTo>
                  <a:pt x="99655" y="82346"/>
                </a:lnTo>
                <a:lnTo>
                  <a:pt x="100172" y="82984"/>
                </a:lnTo>
                <a:lnTo>
                  <a:pt x="100688" y="83629"/>
                </a:lnTo>
                <a:lnTo>
                  <a:pt x="101077" y="84268"/>
                </a:lnTo>
                <a:lnTo>
                  <a:pt x="101466" y="85071"/>
                </a:lnTo>
                <a:lnTo>
                  <a:pt x="101727" y="85868"/>
                </a:lnTo>
                <a:lnTo>
                  <a:pt x="101855" y="86829"/>
                </a:lnTo>
                <a:lnTo>
                  <a:pt x="101988" y="87791"/>
                </a:lnTo>
                <a:lnTo>
                  <a:pt x="101988" y="88752"/>
                </a:lnTo>
                <a:lnTo>
                  <a:pt x="101855" y="89878"/>
                </a:lnTo>
                <a:lnTo>
                  <a:pt x="101466" y="91320"/>
                </a:lnTo>
                <a:lnTo>
                  <a:pt x="100949" y="92761"/>
                </a:lnTo>
                <a:lnTo>
                  <a:pt x="100172" y="94039"/>
                </a:lnTo>
                <a:lnTo>
                  <a:pt x="99394" y="95165"/>
                </a:lnTo>
                <a:lnTo>
                  <a:pt x="98489" y="96284"/>
                </a:lnTo>
                <a:lnTo>
                  <a:pt x="97450" y="97245"/>
                </a:lnTo>
                <a:lnTo>
                  <a:pt x="96412" y="97884"/>
                </a:lnTo>
                <a:lnTo>
                  <a:pt x="95245" y="98529"/>
                </a:lnTo>
                <a:lnTo>
                  <a:pt x="94468" y="98687"/>
                </a:lnTo>
                <a:lnTo>
                  <a:pt x="92913" y="98687"/>
                </a:lnTo>
                <a:lnTo>
                  <a:pt x="92135" y="98529"/>
                </a:lnTo>
                <a:lnTo>
                  <a:pt x="91358" y="98206"/>
                </a:lnTo>
                <a:lnTo>
                  <a:pt x="90713" y="97726"/>
                </a:lnTo>
                <a:lnTo>
                  <a:pt x="90063" y="97087"/>
                </a:lnTo>
                <a:lnTo>
                  <a:pt x="89547" y="96442"/>
                </a:lnTo>
                <a:lnTo>
                  <a:pt x="88508" y="95000"/>
                </a:lnTo>
                <a:lnTo>
                  <a:pt x="87603" y="93400"/>
                </a:lnTo>
                <a:lnTo>
                  <a:pt x="87081" y="91478"/>
                </a:lnTo>
                <a:lnTo>
                  <a:pt x="86825" y="89713"/>
                </a:lnTo>
                <a:lnTo>
                  <a:pt x="86825" y="88594"/>
                </a:lnTo>
                <a:lnTo>
                  <a:pt x="86825" y="87475"/>
                </a:lnTo>
                <a:lnTo>
                  <a:pt x="87081" y="86349"/>
                </a:lnTo>
                <a:lnTo>
                  <a:pt x="87470" y="85387"/>
                </a:lnTo>
                <a:lnTo>
                  <a:pt x="87859" y="84426"/>
                </a:lnTo>
                <a:lnTo>
                  <a:pt x="88380" y="83465"/>
                </a:lnTo>
                <a:lnTo>
                  <a:pt x="88897" y="82668"/>
                </a:lnTo>
                <a:lnTo>
                  <a:pt x="89547" y="81865"/>
                </a:lnTo>
                <a:lnTo>
                  <a:pt x="90324" y="81062"/>
                </a:lnTo>
                <a:lnTo>
                  <a:pt x="91230" y="80423"/>
                </a:lnTo>
                <a:lnTo>
                  <a:pt x="92135" y="79942"/>
                </a:lnTo>
                <a:lnTo>
                  <a:pt x="93174" y="79620"/>
                </a:lnTo>
                <a:close/>
                <a:moveTo>
                  <a:pt x="37322" y="0"/>
                </a:moveTo>
                <a:lnTo>
                  <a:pt x="35639" y="158"/>
                </a:lnTo>
                <a:lnTo>
                  <a:pt x="34729" y="480"/>
                </a:lnTo>
                <a:lnTo>
                  <a:pt x="33951" y="803"/>
                </a:lnTo>
                <a:lnTo>
                  <a:pt x="33696" y="961"/>
                </a:lnTo>
                <a:lnTo>
                  <a:pt x="33562" y="1119"/>
                </a:lnTo>
                <a:lnTo>
                  <a:pt x="33435" y="1441"/>
                </a:lnTo>
                <a:lnTo>
                  <a:pt x="33435" y="1764"/>
                </a:lnTo>
                <a:lnTo>
                  <a:pt x="33046" y="2403"/>
                </a:lnTo>
                <a:lnTo>
                  <a:pt x="32785" y="3041"/>
                </a:lnTo>
                <a:lnTo>
                  <a:pt x="32529" y="4003"/>
                </a:lnTo>
                <a:lnTo>
                  <a:pt x="32396" y="4806"/>
                </a:lnTo>
                <a:lnTo>
                  <a:pt x="32140" y="8328"/>
                </a:lnTo>
                <a:lnTo>
                  <a:pt x="31619" y="11693"/>
                </a:lnTo>
                <a:lnTo>
                  <a:pt x="31491" y="13299"/>
                </a:lnTo>
                <a:lnTo>
                  <a:pt x="31491" y="15057"/>
                </a:lnTo>
                <a:lnTo>
                  <a:pt x="30197" y="15538"/>
                </a:lnTo>
                <a:lnTo>
                  <a:pt x="29030" y="16183"/>
                </a:lnTo>
                <a:lnTo>
                  <a:pt x="26564" y="17625"/>
                </a:lnTo>
                <a:lnTo>
                  <a:pt x="22160" y="13780"/>
                </a:lnTo>
                <a:lnTo>
                  <a:pt x="21121" y="12819"/>
                </a:lnTo>
                <a:lnTo>
                  <a:pt x="19827" y="11693"/>
                </a:lnTo>
                <a:lnTo>
                  <a:pt x="19178" y="11212"/>
                </a:lnTo>
                <a:lnTo>
                  <a:pt x="18533" y="10731"/>
                </a:lnTo>
                <a:lnTo>
                  <a:pt x="17756" y="10573"/>
                </a:lnTo>
                <a:lnTo>
                  <a:pt x="17234" y="10573"/>
                </a:lnTo>
                <a:lnTo>
                  <a:pt x="16845" y="10251"/>
                </a:lnTo>
                <a:lnTo>
                  <a:pt x="16200" y="10251"/>
                </a:lnTo>
                <a:lnTo>
                  <a:pt x="15679" y="10573"/>
                </a:lnTo>
                <a:lnTo>
                  <a:pt x="15034" y="11054"/>
                </a:lnTo>
                <a:lnTo>
                  <a:pt x="13868" y="12015"/>
                </a:lnTo>
                <a:lnTo>
                  <a:pt x="12829" y="13135"/>
                </a:lnTo>
                <a:lnTo>
                  <a:pt x="11924" y="14418"/>
                </a:lnTo>
                <a:lnTo>
                  <a:pt x="9847" y="17144"/>
                </a:lnTo>
                <a:lnTo>
                  <a:pt x="8814" y="18422"/>
                </a:lnTo>
                <a:lnTo>
                  <a:pt x="7903" y="20028"/>
                </a:lnTo>
                <a:lnTo>
                  <a:pt x="7647" y="20186"/>
                </a:lnTo>
                <a:lnTo>
                  <a:pt x="7386" y="20509"/>
                </a:lnTo>
                <a:lnTo>
                  <a:pt x="7259" y="20825"/>
                </a:lnTo>
                <a:lnTo>
                  <a:pt x="7386" y="21305"/>
                </a:lnTo>
                <a:lnTo>
                  <a:pt x="8036" y="22747"/>
                </a:lnTo>
                <a:lnTo>
                  <a:pt x="8814" y="24031"/>
                </a:lnTo>
                <a:lnTo>
                  <a:pt x="10497" y="26592"/>
                </a:lnTo>
                <a:lnTo>
                  <a:pt x="12180" y="29476"/>
                </a:lnTo>
                <a:lnTo>
                  <a:pt x="13218" y="30760"/>
                </a:lnTo>
                <a:lnTo>
                  <a:pt x="14123" y="32044"/>
                </a:lnTo>
                <a:lnTo>
                  <a:pt x="13479" y="33321"/>
                </a:lnTo>
                <a:lnTo>
                  <a:pt x="12957" y="34763"/>
                </a:lnTo>
                <a:lnTo>
                  <a:pt x="12313" y="36850"/>
                </a:lnTo>
                <a:lnTo>
                  <a:pt x="12052" y="38127"/>
                </a:lnTo>
                <a:lnTo>
                  <a:pt x="12052" y="39253"/>
                </a:lnTo>
                <a:lnTo>
                  <a:pt x="10624" y="39253"/>
                </a:lnTo>
                <a:lnTo>
                  <a:pt x="9069" y="39411"/>
                </a:lnTo>
                <a:lnTo>
                  <a:pt x="6348" y="40050"/>
                </a:lnTo>
                <a:lnTo>
                  <a:pt x="5181" y="40215"/>
                </a:lnTo>
                <a:lnTo>
                  <a:pt x="3759" y="40695"/>
                </a:lnTo>
                <a:lnTo>
                  <a:pt x="3110" y="41011"/>
                </a:lnTo>
                <a:lnTo>
                  <a:pt x="2460" y="41334"/>
                </a:lnTo>
                <a:lnTo>
                  <a:pt x="1943" y="41814"/>
                </a:lnTo>
                <a:lnTo>
                  <a:pt x="1555" y="42295"/>
                </a:lnTo>
                <a:lnTo>
                  <a:pt x="1294" y="42453"/>
                </a:lnTo>
                <a:lnTo>
                  <a:pt x="1038" y="42618"/>
                </a:lnTo>
                <a:lnTo>
                  <a:pt x="777" y="43256"/>
                </a:lnTo>
                <a:lnTo>
                  <a:pt x="516" y="44060"/>
                </a:lnTo>
                <a:lnTo>
                  <a:pt x="388" y="45660"/>
                </a:lnTo>
                <a:lnTo>
                  <a:pt x="0" y="50946"/>
                </a:lnTo>
                <a:lnTo>
                  <a:pt x="0" y="52704"/>
                </a:lnTo>
                <a:lnTo>
                  <a:pt x="0" y="54950"/>
                </a:lnTo>
                <a:lnTo>
                  <a:pt x="127" y="55911"/>
                </a:lnTo>
                <a:lnTo>
                  <a:pt x="388" y="56872"/>
                </a:lnTo>
                <a:lnTo>
                  <a:pt x="649" y="57675"/>
                </a:lnTo>
                <a:lnTo>
                  <a:pt x="1294" y="58156"/>
                </a:lnTo>
                <a:lnTo>
                  <a:pt x="1166" y="58637"/>
                </a:lnTo>
                <a:lnTo>
                  <a:pt x="1294" y="58953"/>
                </a:lnTo>
                <a:lnTo>
                  <a:pt x="1427" y="59275"/>
                </a:lnTo>
                <a:lnTo>
                  <a:pt x="1682" y="59433"/>
                </a:lnTo>
                <a:lnTo>
                  <a:pt x="2982" y="60079"/>
                </a:lnTo>
                <a:lnTo>
                  <a:pt x="4148" y="60559"/>
                </a:lnTo>
                <a:lnTo>
                  <a:pt x="5570" y="60875"/>
                </a:lnTo>
                <a:lnTo>
                  <a:pt x="6870" y="61040"/>
                </a:lnTo>
                <a:lnTo>
                  <a:pt x="9591" y="61520"/>
                </a:lnTo>
                <a:lnTo>
                  <a:pt x="12313" y="61678"/>
                </a:lnTo>
                <a:lnTo>
                  <a:pt x="12701" y="62798"/>
                </a:lnTo>
                <a:lnTo>
                  <a:pt x="13090" y="63601"/>
                </a:lnTo>
                <a:lnTo>
                  <a:pt x="13996" y="65523"/>
                </a:lnTo>
                <a:lnTo>
                  <a:pt x="15162" y="67123"/>
                </a:lnTo>
                <a:lnTo>
                  <a:pt x="14123" y="68249"/>
                </a:lnTo>
                <a:lnTo>
                  <a:pt x="13346" y="69527"/>
                </a:lnTo>
                <a:lnTo>
                  <a:pt x="11663" y="71930"/>
                </a:lnTo>
                <a:lnTo>
                  <a:pt x="9847" y="74814"/>
                </a:lnTo>
                <a:lnTo>
                  <a:pt x="8941" y="76097"/>
                </a:lnTo>
                <a:lnTo>
                  <a:pt x="8680" y="76901"/>
                </a:lnTo>
                <a:lnTo>
                  <a:pt x="8425" y="77539"/>
                </a:lnTo>
                <a:lnTo>
                  <a:pt x="8425" y="78020"/>
                </a:lnTo>
                <a:lnTo>
                  <a:pt x="8553" y="78501"/>
                </a:lnTo>
                <a:lnTo>
                  <a:pt x="8553" y="79304"/>
                </a:lnTo>
                <a:lnTo>
                  <a:pt x="8680" y="80100"/>
                </a:lnTo>
                <a:lnTo>
                  <a:pt x="8941" y="80746"/>
                </a:lnTo>
                <a:lnTo>
                  <a:pt x="9330" y="81542"/>
                </a:lnTo>
                <a:lnTo>
                  <a:pt x="10236" y="82984"/>
                </a:lnTo>
                <a:lnTo>
                  <a:pt x="11146" y="84110"/>
                </a:lnTo>
                <a:lnTo>
                  <a:pt x="12313" y="85710"/>
                </a:lnTo>
                <a:lnTo>
                  <a:pt x="13479" y="87152"/>
                </a:lnTo>
                <a:lnTo>
                  <a:pt x="14901" y="88594"/>
                </a:lnTo>
                <a:lnTo>
                  <a:pt x="16200" y="89878"/>
                </a:lnTo>
                <a:lnTo>
                  <a:pt x="16456" y="90194"/>
                </a:lnTo>
                <a:lnTo>
                  <a:pt x="16717" y="90194"/>
                </a:lnTo>
                <a:lnTo>
                  <a:pt x="17234" y="90036"/>
                </a:lnTo>
                <a:lnTo>
                  <a:pt x="17883" y="90194"/>
                </a:lnTo>
                <a:lnTo>
                  <a:pt x="18400" y="90036"/>
                </a:lnTo>
                <a:lnTo>
                  <a:pt x="19050" y="89878"/>
                </a:lnTo>
                <a:lnTo>
                  <a:pt x="19699" y="89555"/>
                </a:lnTo>
                <a:lnTo>
                  <a:pt x="20866" y="88594"/>
                </a:lnTo>
                <a:lnTo>
                  <a:pt x="21771" y="87791"/>
                </a:lnTo>
                <a:lnTo>
                  <a:pt x="23065" y="86513"/>
                </a:lnTo>
                <a:lnTo>
                  <a:pt x="24365" y="85071"/>
                </a:lnTo>
                <a:lnTo>
                  <a:pt x="26698" y="81865"/>
                </a:lnTo>
                <a:lnTo>
                  <a:pt x="27214" y="82504"/>
                </a:lnTo>
                <a:lnTo>
                  <a:pt x="27864" y="82826"/>
                </a:lnTo>
                <a:lnTo>
                  <a:pt x="29030" y="83465"/>
                </a:lnTo>
                <a:lnTo>
                  <a:pt x="30713" y="84426"/>
                </a:lnTo>
                <a:lnTo>
                  <a:pt x="31619" y="84749"/>
                </a:lnTo>
                <a:lnTo>
                  <a:pt x="32529" y="84907"/>
                </a:lnTo>
                <a:lnTo>
                  <a:pt x="32785" y="86191"/>
                </a:lnTo>
                <a:lnTo>
                  <a:pt x="32918" y="87310"/>
                </a:lnTo>
                <a:lnTo>
                  <a:pt x="33307" y="89878"/>
                </a:lnTo>
                <a:lnTo>
                  <a:pt x="33562" y="92439"/>
                </a:lnTo>
                <a:lnTo>
                  <a:pt x="33562" y="93881"/>
                </a:lnTo>
                <a:lnTo>
                  <a:pt x="33562" y="95481"/>
                </a:lnTo>
                <a:lnTo>
                  <a:pt x="33696" y="96126"/>
                </a:lnTo>
                <a:lnTo>
                  <a:pt x="33823" y="96923"/>
                </a:lnTo>
                <a:lnTo>
                  <a:pt x="34084" y="97403"/>
                </a:lnTo>
                <a:lnTo>
                  <a:pt x="34473" y="97884"/>
                </a:lnTo>
                <a:lnTo>
                  <a:pt x="34601" y="98048"/>
                </a:lnTo>
                <a:lnTo>
                  <a:pt x="34729" y="98364"/>
                </a:lnTo>
                <a:lnTo>
                  <a:pt x="35251" y="98687"/>
                </a:lnTo>
                <a:lnTo>
                  <a:pt x="35767" y="99010"/>
                </a:lnTo>
                <a:lnTo>
                  <a:pt x="36417" y="99168"/>
                </a:lnTo>
                <a:lnTo>
                  <a:pt x="37061" y="99326"/>
                </a:lnTo>
                <a:lnTo>
                  <a:pt x="38361" y="99326"/>
                </a:lnTo>
                <a:lnTo>
                  <a:pt x="39522" y="99168"/>
                </a:lnTo>
                <a:lnTo>
                  <a:pt x="42765" y="99010"/>
                </a:lnTo>
                <a:lnTo>
                  <a:pt x="46003" y="99010"/>
                </a:lnTo>
                <a:lnTo>
                  <a:pt x="46520" y="98845"/>
                </a:lnTo>
                <a:lnTo>
                  <a:pt x="46909" y="98529"/>
                </a:lnTo>
                <a:lnTo>
                  <a:pt x="47170" y="97884"/>
                </a:lnTo>
                <a:lnTo>
                  <a:pt x="47298" y="97403"/>
                </a:lnTo>
                <a:lnTo>
                  <a:pt x="47431" y="97245"/>
                </a:lnTo>
                <a:lnTo>
                  <a:pt x="47819" y="96607"/>
                </a:lnTo>
                <a:lnTo>
                  <a:pt x="48075" y="95803"/>
                </a:lnTo>
                <a:lnTo>
                  <a:pt x="48464" y="94039"/>
                </a:lnTo>
                <a:lnTo>
                  <a:pt x="48725" y="90674"/>
                </a:lnTo>
                <a:lnTo>
                  <a:pt x="49114" y="87475"/>
                </a:lnTo>
                <a:lnTo>
                  <a:pt x="49241" y="85868"/>
                </a:lnTo>
                <a:lnTo>
                  <a:pt x="49241" y="84268"/>
                </a:lnTo>
                <a:lnTo>
                  <a:pt x="50669" y="84268"/>
                </a:lnTo>
                <a:lnTo>
                  <a:pt x="51963" y="83787"/>
                </a:lnTo>
                <a:lnTo>
                  <a:pt x="53262" y="83149"/>
                </a:lnTo>
                <a:lnTo>
                  <a:pt x="53907" y="82668"/>
                </a:lnTo>
                <a:lnTo>
                  <a:pt x="54429" y="82188"/>
                </a:lnTo>
                <a:lnTo>
                  <a:pt x="55073" y="82984"/>
                </a:lnTo>
                <a:lnTo>
                  <a:pt x="55851" y="83787"/>
                </a:lnTo>
                <a:lnTo>
                  <a:pt x="57406" y="85229"/>
                </a:lnTo>
                <a:lnTo>
                  <a:pt x="60127" y="87633"/>
                </a:lnTo>
                <a:lnTo>
                  <a:pt x="62982" y="90036"/>
                </a:lnTo>
                <a:lnTo>
                  <a:pt x="63238" y="90194"/>
                </a:lnTo>
                <a:lnTo>
                  <a:pt x="63626" y="90358"/>
                </a:lnTo>
                <a:lnTo>
                  <a:pt x="63887" y="90194"/>
                </a:lnTo>
                <a:lnTo>
                  <a:pt x="64148" y="90036"/>
                </a:lnTo>
                <a:lnTo>
                  <a:pt x="64665" y="89555"/>
                </a:lnTo>
                <a:lnTo>
                  <a:pt x="64793" y="88752"/>
                </a:lnTo>
                <a:lnTo>
                  <a:pt x="65831" y="87791"/>
                </a:lnTo>
                <a:lnTo>
                  <a:pt x="66737" y="86671"/>
                </a:lnTo>
                <a:lnTo>
                  <a:pt x="68553" y="84268"/>
                </a:lnTo>
                <a:lnTo>
                  <a:pt x="70758" y="81542"/>
                </a:lnTo>
                <a:lnTo>
                  <a:pt x="71791" y="80100"/>
                </a:lnTo>
                <a:lnTo>
                  <a:pt x="72829" y="78659"/>
                </a:lnTo>
                <a:lnTo>
                  <a:pt x="72957" y="78178"/>
                </a:lnTo>
                <a:lnTo>
                  <a:pt x="72957" y="77697"/>
                </a:lnTo>
                <a:lnTo>
                  <a:pt x="73090" y="77059"/>
                </a:lnTo>
                <a:lnTo>
                  <a:pt x="72957" y="76420"/>
                </a:lnTo>
                <a:lnTo>
                  <a:pt x="72180" y="74814"/>
                </a:lnTo>
                <a:lnTo>
                  <a:pt x="71402" y="73214"/>
                </a:lnTo>
                <a:lnTo>
                  <a:pt x="69591" y="70330"/>
                </a:lnTo>
                <a:lnTo>
                  <a:pt x="68941" y="69211"/>
                </a:lnTo>
                <a:lnTo>
                  <a:pt x="68164" y="68085"/>
                </a:lnTo>
                <a:lnTo>
                  <a:pt x="67259" y="67123"/>
                </a:lnTo>
                <a:lnTo>
                  <a:pt x="66348" y="66327"/>
                </a:lnTo>
                <a:lnTo>
                  <a:pt x="67125" y="64885"/>
                </a:lnTo>
                <a:lnTo>
                  <a:pt x="67903" y="63278"/>
                </a:lnTo>
                <a:lnTo>
                  <a:pt x="68292" y="61678"/>
                </a:lnTo>
                <a:lnTo>
                  <a:pt x="68553" y="60079"/>
                </a:lnTo>
                <a:lnTo>
                  <a:pt x="69202" y="60237"/>
                </a:lnTo>
                <a:lnTo>
                  <a:pt x="69719" y="60395"/>
                </a:lnTo>
                <a:lnTo>
                  <a:pt x="71013" y="60395"/>
                </a:lnTo>
                <a:lnTo>
                  <a:pt x="73479" y="60237"/>
                </a:lnTo>
                <a:lnTo>
                  <a:pt x="76067" y="60079"/>
                </a:lnTo>
                <a:lnTo>
                  <a:pt x="78789" y="59756"/>
                </a:lnTo>
                <a:lnTo>
                  <a:pt x="79178" y="59598"/>
                </a:lnTo>
                <a:lnTo>
                  <a:pt x="79439" y="59275"/>
                </a:lnTo>
                <a:lnTo>
                  <a:pt x="79566" y="58953"/>
                </a:lnTo>
                <a:lnTo>
                  <a:pt x="79699" y="58637"/>
                </a:lnTo>
                <a:lnTo>
                  <a:pt x="80088" y="58472"/>
                </a:lnTo>
                <a:lnTo>
                  <a:pt x="80344" y="58156"/>
                </a:lnTo>
                <a:lnTo>
                  <a:pt x="80605" y="57675"/>
                </a:lnTo>
                <a:lnTo>
                  <a:pt x="80605" y="57195"/>
                </a:lnTo>
                <a:lnTo>
                  <a:pt x="80605" y="50624"/>
                </a:lnTo>
                <a:lnTo>
                  <a:pt x="80605" y="47424"/>
                </a:lnTo>
                <a:lnTo>
                  <a:pt x="80344" y="44218"/>
                </a:lnTo>
                <a:lnTo>
                  <a:pt x="80216" y="43737"/>
                </a:lnTo>
                <a:lnTo>
                  <a:pt x="79955" y="43256"/>
                </a:lnTo>
                <a:lnTo>
                  <a:pt x="79566" y="43098"/>
                </a:lnTo>
                <a:lnTo>
                  <a:pt x="79178" y="42934"/>
                </a:lnTo>
                <a:lnTo>
                  <a:pt x="78922" y="42137"/>
                </a:lnTo>
                <a:lnTo>
                  <a:pt x="78533" y="41492"/>
                </a:lnTo>
                <a:lnTo>
                  <a:pt x="78011" y="41011"/>
                </a:lnTo>
                <a:lnTo>
                  <a:pt x="77367" y="40695"/>
                </a:lnTo>
                <a:lnTo>
                  <a:pt x="75939" y="40215"/>
                </a:lnTo>
                <a:lnTo>
                  <a:pt x="74645" y="40050"/>
                </a:lnTo>
                <a:lnTo>
                  <a:pt x="71791" y="39569"/>
                </a:lnTo>
                <a:lnTo>
                  <a:pt x="70369" y="39411"/>
                </a:lnTo>
                <a:lnTo>
                  <a:pt x="68814" y="39411"/>
                </a:lnTo>
                <a:lnTo>
                  <a:pt x="68680" y="37489"/>
                </a:lnTo>
                <a:lnTo>
                  <a:pt x="68425" y="35724"/>
                </a:lnTo>
                <a:lnTo>
                  <a:pt x="68292" y="34605"/>
                </a:lnTo>
                <a:lnTo>
                  <a:pt x="68036" y="33486"/>
                </a:lnTo>
                <a:lnTo>
                  <a:pt x="67647" y="32360"/>
                </a:lnTo>
                <a:lnTo>
                  <a:pt x="67259" y="31399"/>
                </a:lnTo>
                <a:lnTo>
                  <a:pt x="67903" y="30279"/>
                </a:lnTo>
                <a:lnTo>
                  <a:pt x="68425" y="29318"/>
                </a:lnTo>
                <a:lnTo>
                  <a:pt x="70369" y="25796"/>
                </a:lnTo>
                <a:lnTo>
                  <a:pt x="71535" y="24031"/>
                </a:lnTo>
                <a:lnTo>
                  <a:pt x="72701" y="22431"/>
                </a:lnTo>
                <a:lnTo>
                  <a:pt x="72957" y="21786"/>
                </a:lnTo>
                <a:lnTo>
                  <a:pt x="72957" y="21470"/>
                </a:lnTo>
                <a:lnTo>
                  <a:pt x="72957" y="21147"/>
                </a:lnTo>
                <a:lnTo>
                  <a:pt x="72829" y="20667"/>
                </a:lnTo>
                <a:lnTo>
                  <a:pt x="72957" y="20344"/>
                </a:lnTo>
                <a:lnTo>
                  <a:pt x="72829" y="19863"/>
                </a:lnTo>
                <a:lnTo>
                  <a:pt x="72829" y="19383"/>
                </a:lnTo>
                <a:lnTo>
                  <a:pt x="72440" y="18744"/>
                </a:lnTo>
                <a:lnTo>
                  <a:pt x="71402" y="17302"/>
                </a:lnTo>
                <a:lnTo>
                  <a:pt x="70108" y="15538"/>
                </a:lnTo>
                <a:lnTo>
                  <a:pt x="68680" y="13780"/>
                </a:lnTo>
                <a:lnTo>
                  <a:pt x="67647" y="12654"/>
                </a:lnTo>
                <a:lnTo>
                  <a:pt x="66220" y="11377"/>
                </a:lnTo>
                <a:lnTo>
                  <a:pt x="65570" y="10896"/>
                </a:lnTo>
                <a:lnTo>
                  <a:pt x="64793" y="10415"/>
                </a:lnTo>
                <a:lnTo>
                  <a:pt x="64015" y="10251"/>
                </a:lnTo>
                <a:lnTo>
                  <a:pt x="63371" y="10415"/>
                </a:lnTo>
                <a:lnTo>
                  <a:pt x="63110" y="10415"/>
                </a:lnTo>
                <a:lnTo>
                  <a:pt x="62721" y="10573"/>
                </a:lnTo>
                <a:lnTo>
                  <a:pt x="61427" y="11377"/>
                </a:lnTo>
                <a:lnTo>
                  <a:pt x="60127" y="12338"/>
                </a:lnTo>
                <a:lnTo>
                  <a:pt x="57667" y="14418"/>
                </a:lnTo>
                <a:lnTo>
                  <a:pt x="56240" y="15702"/>
                </a:lnTo>
                <a:lnTo>
                  <a:pt x="55462" y="16499"/>
                </a:lnTo>
                <a:lnTo>
                  <a:pt x="54818" y="17302"/>
                </a:lnTo>
                <a:lnTo>
                  <a:pt x="53779" y="16499"/>
                </a:lnTo>
                <a:lnTo>
                  <a:pt x="52613" y="15860"/>
                </a:lnTo>
                <a:lnTo>
                  <a:pt x="51319" y="15380"/>
                </a:lnTo>
                <a:lnTo>
                  <a:pt x="50152" y="15222"/>
                </a:lnTo>
                <a:lnTo>
                  <a:pt x="50019" y="15057"/>
                </a:lnTo>
                <a:lnTo>
                  <a:pt x="49502" y="13135"/>
                </a:lnTo>
                <a:lnTo>
                  <a:pt x="49241" y="11212"/>
                </a:lnTo>
                <a:lnTo>
                  <a:pt x="49241" y="11054"/>
                </a:lnTo>
                <a:lnTo>
                  <a:pt x="49375" y="10731"/>
                </a:lnTo>
                <a:lnTo>
                  <a:pt x="49375" y="10573"/>
                </a:lnTo>
                <a:lnTo>
                  <a:pt x="48986" y="9770"/>
                </a:lnTo>
                <a:lnTo>
                  <a:pt x="48725" y="6248"/>
                </a:lnTo>
                <a:lnTo>
                  <a:pt x="48597" y="4483"/>
                </a:lnTo>
                <a:lnTo>
                  <a:pt x="48208" y="2883"/>
                </a:lnTo>
                <a:lnTo>
                  <a:pt x="48464" y="2561"/>
                </a:lnTo>
                <a:lnTo>
                  <a:pt x="48464" y="2245"/>
                </a:lnTo>
                <a:lnTo>
                  <a:pt x="48597" y="1922"/>
                </a:lnTo>
                <a:lnTo>
                  <a:pt x="48464" y="1599"/>
                </a:lnTo>
                <a:lnTo>
                  <a:pt x="48336" y="1119"/>
                </a:lnTo>
                <a:lnTo>
                  <a:pt x="48208" y="961"/>
                </a:lnTo>
                <a:lnTo>
                  <a:pt x="47947" y="638"/>
                </a:lnTo>
                <a:lnTo>
                  <a:pt x="47559" y="638"/>
                </a:lnTo>
                <a:lnTo>
                  <a:pt x="45876" y="322"/>
                </a:lnTo>
                <a:lnTo>
                  <a:pt x="44187" y="322"/>
                </a:lnTo>
                <a:lnTo>
                  <a:pt x="40821" y="158"/>
                </a:lnTo>
                <a:lnTo>
                  <a:pt x="39133" y="158"/>
                </a:lnTo>
                <a:lnTo>
                  <a:pt x="37322" y="0"/>
                </a:lnTo>
                <a:close/>
                <a:moveTo>
                  <a:pt x="93046" y="76736"/>
                </a:moveTo>
                <a:lnTo>
                  <a:pt x="92135" y="77059"/>
                </a:lnTo>
                <a:lnTo>
                  <a:pt x="90324" y="77697"/>
                </a:lnTo>
                <a:lnTo>
                  <a:pt x="88897" y="78501"/>
                </a:lnTo>
                <a:lnTo>
                  <a:pt x="87992" y="79304"/>
                </a:lnTo>
                <a:lnTo>
                  <a:pt x="87081" y="80265"/>
                </a:lnTo>
                <a:lnTo>
                  <a:pt x="86303" y="81542"/>
                </a:lnTo>
                <a:lnTo>
                  <a:pt x="85659" y="82668"/>
                </a:lnTo>
                <a:lnTo>
                  <a:pt x="85137" y="83946"/>
                </a:lnTo>
                <a:lnTo>
                  <a:pt x="84748" y="85387"/>
                </a:lnTo>
                <a:lnTo>
                  <a:pt x="84493" y="86829"/>
                </a:lnTo>
                <a:lnTo>
                  <a:pt x="84232" y="88271"/>
                </a:lnTo>
                <a:lnTo>
                  <a:pt x="84232" y="89555"/>
                </a:lnTo>
                <a:lnTo>
                  <a:pt x="84232" y="90839"/>
                </a:lnTo>
                <a:lnTo>
                  <a:pt x="84493" y="92116"/>
                </a:lnTo>
                <a:lnTo>
                  <a:pt x="84748" y="93400"/>
                </a:lnTo>
                <a:lnTo>
                  <a:pt x="85270" y="94684"/>
                </a:lnTo>
                <a:lnTo>
                  <a:pt x="85787" y="95803"/>
                </a:lnTo>
                <a:lnTo>
                  <a:pt x="86437" y="96923"/>
                </a:lnTo>
                <a:lnTo>
                  <a:pt x="87081" y="98048"/>
                </a:lnTo>
                <a:lnTo>
                  <a:pt x="87859" y="99010"/>
                </a:lnTo>
                <a:lnTo>
                  <a:pt x="88769" y="99806"/>
                </a:lnTo>
                <a:lnTo>
                  <a:pt x="89675" y="100452"/>
                </a:lnTo>
                <a:lnTo>
                  <a:pt x="90580" y="101090"/>
                </a:lnTo>
                <a:lnTo>
                  <a:pt x="91619" y="101571"/>
                </a:lnTo>
                <a:lnTo>
                  <a:pt x="92657" y="101893"/>
                </a:lnTo>
                <a:lnTo>
                  <a:pt x="94729" y="101893"/>
                </a:lnTo>
                <a:lnTo>
                  <a:pt x="95634" y="101571"/>
                </a:lnTo>
                <a:lnTo>
                  <a:pt x="96545" y="101413"/>
                </a:lnTo>
                <a:lnTo>
                  <a:pt x="98100" y="100452"/>
                </a:lnTo>
                <a:lnTo>
                  <a:pt x="99655" y="99326"/>
                </a:lnTo>
                <a:lnTo>
                  <a:pt x="100949" y="97884"/>
                </a:lnTo>
                <a:lnTo>
                  <a:pt x="102116" y="96126"/>
                </a:lnTo>
                <a:lnTo>
                  <a:pt x="103154" y="94203"/>
                </a:lnTo>
                <a:lnTo>
                  <a:pt x="103932" y="92281"/>
                </a:lnTo>
                <a:lnTo>
                  <a:pt x="104448" y="90194"/>
                </a:lnTo>
                <a:lnTo>
                  <a:pt x="104576" y="88916"/>
                </a:lnTo>
                <a:lnTo>
                  <a:pt x="104709" y="87475"/>
                </a:lnTo>
                <a:lnTo>
                  <a:pt x="104576" y="86349"/>
                </a:lnTo>
                <a:lnTo>
                  <a:pt x="104320" y="85071"/>
                </a:lnTo>
                <a:lnTo>
                  <a:pt x="104060" y="84110"/>
                </a:lnTo>
                <a:lnTo>
                  <a:pt x="103671" y="82984"/>
                </a:lnTo>
                <a:lnTo>
                  <a:pt x="103021" y="82023"/>
                </a:lnTo>
                <a:lnTo>
                  <a:pt x="102504" y="81226"/>
                </a:lnTo>
                <a:lnTo>
                  <a:pt x="101727" y="80423"/>
                </a:lnTo>
                <a:lnTo>
                  <a:pt x="101077" y="79620"/>
                </a:lnTo>
                <a:lnTo>
                  <a:pt x="100172" y="78981"/>
                </a:lnTo>
                <a:lnTo>
                  <a:pt x="99266" y="78501"/>
                </a:lnTo>
                <a:lnTo>
                  <a:pt x="98356" y="78020"/>
                </a:lnTo>
                <a:lnTo>
                  <a:pt x="97450" y="77697"/>
                </a:lnTo>
                <a:lnTo>
                  <a:pt x="96412" y="77381"/>
                </a:lnTo>
                <a:lnTo>
                  <a:pt x="95506" y="77217"/>
                </a:lnTo>
                <a:lnTo>
                  <a:pt x="94729" y="76901"/>
                </a:lnTo>
                <a:lnTo>
                  <a:pt x="93823" y="76736"/>
                </a:lnTo>
                <a:close/>
                <a:moveTo>
                  <a:pt x="95634" y="62001"/>
                </a:moveTo>
                <a:lnTo>
                  <a:pt x="95118" y="62482"/>
                </a:lnTo>
                <a:lnTo>
                  <a:pt x="95118" y="62640"/>
                </a:lnTo>
                <a:lnTo>
                  <a:pt x="94857" y="63120"/>
                </a:lnTo>
                <a:lnTo>
                  <a:pt x="94990" y="63601"/>
                </a:lnTo>
                <a:lnTo>
                  <a:pt x="95245" y="63924"/>
                </a:lnTo>
                <a:lnTo>
                  <a:pt x="94857" y="64240"/>
                </a:lnTo>
                <a:lnTo>
                  <a:pt x="94601" y="64404"/>
                </a:lnTo>
                <a:lnTo>
                  <a:pt x="94468" y="64720"/>
                </a:lnTo>
                <a:lnTo>
                  <a:pt x="94468" y="65043"/>
                </a:lnTo>
                <a:lnTo>
                  <a:pt x="94468" y="65365"/>
                </a:lnTo>
                <a:lnTo>
                  <a:pt x="94729" y="65846"/>
                </a:lnTo>
                <a:lnTo>
                  <a:pt x="94990" y="66162"/>
                </a:lnTo>
                <a:lnTo>
                  <a:pt x="95245" y="66485"/>
                </a:lnTo>
                <a:lnTo>
                  <a:pt x="95634" y="66643"/>
                </a:lnTo>
                <a:lnTo>
                  <a:pt x="95506" y="66807"/>
                </a:lnTo>
                <a:lnTo>
                  <a:pt x="95245" y="67123"/>
                </a:lnTo>
                <a:lnTo>
                  <a:pt x="95118" y="67446"/>
                </a:lnTo>
                <a:lnTo>
                  <a:pt x="95245" y="67927"/>
                </a:lnTo>
                <a:lnTo>
                  <a:pt x="95506" y="68565"/>
                </a:lnTo>
                <a:lnTo>
                  <a:pt x="95895" y="69046"/>
                </a:lnTo>
                <a:lnTo>
                  <a:pt x="96412" y="69211"/>
                </a:lnTo>
                <a:lnTo>
                  <a:pt x="96800" y="69369"/>
                </a:lnTo>
                <a:lnTo>
                  <a:pt x="98228" y="69691"/>
                </a:lnTo>
                <a:lnTo>
                  <a:pt x="99005" y="69849"/>
                </a:lnTo>
                <a:lnTo>
                  <a:pt x="99266" y="70007"/>
                </a:lnTo>
                <a:lnTo>
                  <a:pt x="99522" y="69849"/>
                </a:lnTo>
                <a:lnTo>
                  <a:pt x="99911" y="70330"/>
                </a:lnTo>
                <a:lnTo>
                  <a:pt x="100433" y="70652"/>
                </a:lnTo>
                <a:lnTo>
                  <a:pt x="100688" y="70652"/>
                </a:lnTo>
                <a:lnTo>
                  <a:pt x="102116" y="71291"/>
                </a:lnTo>
                <a:lnTo>
                  <a:pt x="102765" y="71614"/>
                </a:lnTo>
                <a:lnTo>
                  <a:pt x="103282" y="72094"/>
                </a:lnTo>
                <a:lnTo>
                  <a:pt x="103671" y="72410"/>
                </a:lnTo>
                <a:lnTo>
                  <a:pt x="104060" y="72575"/>
                </a:lnTo>
                <a:lnTo>
                  <a:pt x="104448" y="72410"/>
                </a:lnTo>
                <a:lnTo>
                  <a:pt x="104709" y="72252"/>
                </a:lnTo>
                <a:lnTo>
                  <a:pt x="104965" y="72094"/>
                </a:lnTo>
                <a:lnTo>
                  <a:pt x="105098" y="71772"/>
                </a:lnTo>
                <a:lnTo>
                  <a:pt x="106003" y="70968"/>
                </a:lnTo>
                <a:lnTo>
                  <a:pt x="106392" y="70488"/>
                </a:lnTo>
                <a:lnTo>
                  <a:pt x="106909" y="70172"/>
                </a:lnTo>
                <a:lnTo>
                  <a:pt x="108075" y="69046"/>
                </a:lnTo>
                <a:lnTo>
                  <a:pt x="109375" y="68249"/>
                </a:lnTo>
                <a:lnTo>
                  <a:pt x="109502" y="68085"/>
                </a:lnTo>
                <a:lnTo>
                  <a:pt x="110280" y="68888"/>
                </a:lnTo>
                <a:lnTo>
                  <a:pt x="111185" y="69849"/>
                </a:lnTo>
                <a:lnTo>
                  <a:pt x="112352" y="71291"/>
                </a:lnTo>
                <a:lnTo>
                  <a:pt x="112352" y="71291"/>
                </a:lnTo>
                <a:lnTo>
                  <a:pt x="111963" y="70968"/>
                </a:lnTo>
                <a:lnTo>
                  <a:pt x="111185" y="70330"/>
                </a:lnTo>
                <a:lnTo>
                  <a:pt x="110797" y="70172"/>
                </a:lnTo>
                <a:lnTo>
                  <a:pt x="110280" y="70007"/>
                </a:lnTo>
                <a:lnTo>
                  <a:pt x="110152" y="70007"/>
                </a:lnTo>
                <a:lnTo>
                  <a:pt x="109763" y="70172"/>
                </a:lnTo>
                <a:lnTo>
                  <a:pt x="109502" y="70652"/>
                </a:lnTo>
                <a:lnTo>
                  <a:pt x="109375" y="70968"/>
                </a:lnTo>
                <a:lnTo>
                  <a:pt x="109502" y="71449"/>
                </a:lnTo>
                <a:lnTo>
                  <a:pt x="109763" y="71930"/>
                </a:lnTo>
                <a:lnTo>
                  <a:pt x="109375" y="72252"/>
                </a:lnTo>
                <a:lnTo>
                  <a:pt x="109114" y="72575"/>
                </a:lnTo>
                <a:lnTo>
                  <a:pt x="109114" y="73056"/>
                </a:lnTo>
                <a:lnTo>
                  <a:pt x="109502" y="74175"/>
                </a:lnTo>
                <a:lnTo>
                  <a:pt x="109891" y="75294"/>
                </a:lnTo>
                <a:lnTo>
                  <a:pt x="110541" y="76255"/>
                </a:lnTo>
                <a:lnTo>
                  <a:pt x="110280" y="75939"/>
                </a:lnTo>
                <a:lnTo>
                  <a:pt x="109763" y="75136"/>
                </a:lnTo>
                <a:lnTo>
                  <a:pt x="109502" y="74497"/>
                </a:lnTo>
                <a:lnTo>
                  <a:pt x="109375" y="74175"/>
                </a:lnTo>
                <a:lnTo>
                  <a:pt x="109114" y="74017"/>
                </a:lnTo>
                <a:lnTo>
                  <a:pt x="108853" y="73852"/>
                </a:lnTo>
                <a:lnTo>
                  <a:pt x="108336" y="73852"/>
                </a:lnTo>
                <a:lnTo>
                  <a:pt x="108075" y="74017"/>
                </a:lnTo>
                <a:lnTo>
                  <a:pt x="107947" y="74333"/>
                </a:lnTo>
                <a:lnTo>
                  <a:pt x="107819" y="74655"/>
                </a:lnTo>
                <a:lnTo>
                  <a:pt x="107819" y="75294"/>
                </a:lnTo>
                <a:lnTo>
                  <a:pt x="107819" y="75775"/>
                </a:lnTo>
                <a:lnTo>
                  <a:pt x="108208" y="76901"/>
                </a:lnTo>
                <a:lnTo>
                  <a:pt x="109375" y="79139"/>
                </a:lnTo>
                <a:lnTo>
                  <a:pt x="109630" y="79462"/>
                </a:lnTo>
                <a:lnTo>
                  <a:pt x="110019" y="79620"/>
                </a:lnTo>
                <a:lnTo>
                  <a:pt x="110280" y="80581"/>
                </a:lnTo>
                <a:lnTo>
                  <a:pt x="110408" y="81542"/>
                </a:lnTo>
                <a:lnTo>
                  <a:pt x="110541" y="82668"/>
                </a:lnTo>
                <a:lnTo>
                  <a:pt x="110541" y="83465"/>
                </a:lnTo>
                <a:lnTo>
                  <a:pt x="110669" y="84268"/>
                </a:lnTo>
                <a:lnTo>
                  <a:pt x="110797" y="84749"/>
                </a:lnTo>
                <a:lnTo>
                  <a:pt x="111058" y="85071"/>
                </a:lnTo>
                <a:lnTo>
                  <a:pt x="111446" y="85229"/>
                </a:lnTo>
                <a:lnTo>
                  <a:pt x="111963" y="85229"/>
                </a:lnTo>
                <a:lnTo>
                  <a:pt x="113001" y="85552"/>
                </a:lnTo>
                <a:lnTo>
                  <a:pt x="114040" y="85710"/>
                </a:lnTo>
                <a:lnTo>
                  <a:pt x="114684" y="85868"/>
                </a:lnTo>
                <a:lnTo>
                  <a:pt x="115595" y="86033"/>
                </a:lnTo>
                <a:lnTo>
                  <a:pt x="116628" y="86191"/>
                </a:lnTo>
                <a:lnTo>
                  <a:pt x="117150" y="86349"/>
                </a:lnTo>
                <a:lnTo>
                  <a:pt x="117539" y="86671"/>
                </a:lnTo>
                <a:lnTo>
                  <a:pt x="117539" y="87955"/>
                </a:lnTo>
                <a:lnTo>
                  <a:pt x="117539" y="89397"/>
                </a:lnTo>
                <a:lnTo>
                  <a:pt x="117539" y="90194"/>
                </a:lnTo>
                <a:lnTo>
                  <a:pt x="117406" y="90036"/>
                </a:lnTo>
                <a:lnTo>
                  <a:pt x="117150" y="89713"/>
                </a:lnTo>
                <a:lnTo>
                  <a:pt x="116761" y="89555"/>
                </a:lnTo>
                <a:lnTo>
                  <a:pt x="116373" y="89713"/>
                </a:lnTo>
                <a:lnTo>
                  <a:pt x="116112" y="90036"/>
                </a:lnTo>
                <a:lnTo>
                  <a:pt x="115984" y="90358"/>
                </a:lnTo>
                <a:lnTo>
                  <a:pt x="115723" y="89878"/>
                </a:lnTo>
                <a:lnTo>
                  <a:pt x="115462" y="89555"/>
                </a:lnTo>
                <a:lnTo>
                  <a:pt x="115334" y="89555"/>
                </a:lnTo>
                <a:lnTo>
                  <a:pt x="115073" y="89397"/>
                </a:lnTo>
                <a:lnTo>
                  <a:pt x="114684" y="89555"/>
                </a:lnTo>
                <a:lnTo>
                  <a:pt x="114429" y="89878"/>
                </a:lnTo>
                <a:lnTo>
                  <a:pt x="114168" y="90194"/>
                </a:lnTo>
                <a:lnTo>
                  <a:pt x="113907" y="91478"/>
                </a:lnTo>
                <a:lnTo>
                  <a:pt x="113779" y="92116"/>
                </a:lnTo>
                <a:lnTo>
                  <a:pt x="113518" y="93078"/>
                </a:lnTo>
                <a:lnTo>
                  <a:pt x="113518" y="92761"/>
                </a:lnTo>
                <a:lnTo>
                  <a:pt x="113518" y="91636"/>
                </a:lnTo>
                <a:lnTo>
                  <a:pt x="113390" y="90674"/>
                </a:lnTo>
                <a:lnTo>
                  <a:pt x="113262" y="90358"/>
                </a:lnTo>
                <a:lnTo>
                  <a:pt x="113129" y="90194"/>
                </a:lnTo>
                <a:lnTo>
                  <a:pt x="112874" y="90036"/>
                </a:lnTo>
                <a:lnTo>
                  <a:pt x="112613" y="89878"/>
                </a:lnTo>
                <a:lnTo>
                  <a:pt x="112224" y="90036"/>
                </a:lnTo>
                <a:lnTo>
                  <a:pt x="111963" y="90358"/>
                </a:lnTo>
                <a:lnTo>
                  <a:pt x="111835" y="90674"/>
                </a:lnTo>
                <a:lnTo>
                  <a:pt x="111707" y="91155"/>
                </a:lnTo>
                <a:lnTo>
                  <a:pt x="111446" y="91958"/>
                </a:lnTo>
                <a:lnTo>
                  <a:pt x="111446" y="92281"/>
                </a:lnTo>
                <a:lnTo>
                  <a:pt x="110930" y="94684"/>
                </a:lnTo>
                <a:lnTo>
                  <a:pt x="110930" y="95165"/>
                </a:lnTo>
                <a:lnTo>
                  <a:pt x="110541" y="96126"/>
                </a:lnTo>
                <a:lnTo>
                  <a:pt x="110280" y="96923"/>
                </a:lnTo>
                <a:lnTo>
                  <a:pt x="109763" y="97884"/>
                </a:lnTo>
                <a:lnTo>
                  <a:pt x="109241" y="98687"/>
                </a:lnTo>
                <a:lnTo>
                  <a:pt x="109114" y="99010"/>
                </a:lnTo>
                <a:lnTo>
                  <a:pt x="108853" y="99326"/>
                </a:lnTo>
                <a:lnTo>
                  <a:pt x="108853" y="99648"/>
                </a:lnTo>
                <a:lnTo>
                  <a:pt x="108853" y="99971"/>
                </a:lnTo>
                <a:lnTo>
                  <a:pt x="108853" y="100452"/>
                </a:lnTo>
                <a:lnTo>
                  <a:pt x="109114" y="100768"/>
                </a:lnTo>
                <a:lnTo>
                  <a:pt x="109241" y="100932"/>
                </a:lnTo>
                <a:lnTo>
                  <a:pt x="109630" y="101090"/>
                </a:lnTo>
                <a:lnTo>
                  <a:pt x="109891" y="101248"/>
                </a:lnTo>
                <a:lnTo>
                  <a:pt x="110019" y="101248"/>
                </a:lnTo>
                <a:lnTo>
                  <a:pt x="110797" y="102368"/>
                </a:lnTo>
                <a:lnTo>
                  <a:pt x="111446" y="103329"/>
                </a:lnTo>
                <a:lnTo>
                  <a:pt x="112096" y="104613"/>
                </a:lnTo>
                <a:lnTo>
                  <a:pt x="112874" y="106055"/>
                </a:lnTo>
                <a:lnTo>
                  <a:pt x="112096" y="107016"/>
                </a:lnTo>
                <a:lnTo>
                  <a:pt x="111319" y="108135"/>
                </a:lnTo>
                <a:lnTo>
                  <a:pt x="110930" y="108458"/>
                </a:lnTo>
                <a:lnTo>
                  <a:pt x="110541" y="108135"/>
                </a:lnTo>
                <a:lnTo>
                  <a:pt x="110152" y="107977"/>
                </a:lnTo>
                <a:lnTo>
                  <a:pt x="109630" y="108135"/>
                </a:lnTo>
                <a:lnTo>
                  <a:pt x="109114" y="108458"/>
                </a:lnTo>
                <a:lnTo>
                  <a:pt x="109114" y="107819"/>
                </a:lnTo>
                <a:lnTo>
                  <a:pt x="108986" y="107338"/>
                </a:lnTo>
                <a:lnTo>
                  <a:pt x="108597" y="106858"/>
                </a:lnTo>
                <a:lnTo>
                  <a:pt x="108075" y="106693"/>
                </a:lnTo>
                <a:lnTo>
                  <a:pt x="107686" y="106858"/>
                </a:lnTo>
                <a:lnTo>
                  <a:pt x="107686" y="106377"/>
                </a:lnTo>
                <a:lnTo>
                  <a:pt x="107686" y="106055"/>
                </a:lnTo>
                <a:lnTo>
                  <a:pt x="107559" y="105574"/>
                </a:lnTo>
                <a:lnTo>
                  <a:pt x="107431" y="105416"/>
                </a:lnTo>
                <a:lnTo>
                  <a:pt x="107170" y="105251"/>
                </a:lnTo>
                <a:lnTo>
                  <a:pt x="106909" y="105093"/>
                </a:lnTo>
                <a:lnTo>
                  <a:pt x="106520" y="105251"/>
                </a:lnTo>
                <a:lnTo>
                  <a:pt x="106131" y="105416"/>
                </a:lnTo>
                <a:lnTo>
                  <a:pt x="105615" y="105732"/>
                </a:lnTo>
                <a:lnTo>
                  <a:pt x="104576" y="106535"/>
                </a:lnTo>
                <a:lnTo>
                  <a:pt x="104320" y="106858"/>
                </a:lnTo>
                <a:lnTo>
                  <a:pt x="103671" y="106693"/>
                </a:lnTo>
                <a:lnTo>
                  <a:pt x="103410" y="106693"/>
                </a:lnTo>
                <a:lnTo>
                  <a:pt x="103154" y="106858"/>
                </a:lnTo>
                <a:lnTo>
                  <a:pt x="102632" y="107016"/>
                </a:lnTo>
                <a:lnTo>
                  <a:pt x="102243" y="107338"/>
                </a:lnTo>
                <a:lnTo>
                  <a:pt x="101599" y="107819"/>
                </a:lnTo>
                <a:lnTo>
                  <a:pt x="101077" y="107977"/>
                </a:lnTo>
                <a:lnTo>
                  <a:pt x="100560" y="108135"/>
                </a:lnTo>
                <a:lnTo>
                  <a:pt x="100044" y="108458"/>
                </a:lnTo>
                <a:lnTo>
                  <a:pt x="99522" y="108616"/>
                </a:lnTo>
                <a:lnTo>
                  <a:pt x="99133" y="108938"/>
                </a:lnTo>
                <a:lnTo>
                  <a:pt x="98617" y="109261"/>
                </a:lnTo>
                <a:lnTo>
                  <a:pt x="98228" y="109419"/>
                </a:lnTo>
                <a:lnTo>
                  <a:pt x="97839" y="109742"/>
                </a:lnTo>
                <a:lnTo>
                  <a:pt x="97322" y="109900"/>
                </a:lnTo>
                <a:lnTo>
                  <a:pt x="96800" y="110058"/>
                </a:lnTo>
                <a:lnTo>
                  <a:pt x="96284" y="110380"/>
                </a:lnTo>
                <a:lnTo>
                  <a:pt x="96156" y="110703"/>
                </a:lnTo>
                <a:lnTo>
                  <a:pt x="96023" y="110861"/>
                </a:lnTo>
                <a:lnTo>
                  <a:pt x="96023" y="111342"/>
                </a:lnTo>
                <a:lnTo>
                  <a:pt x="96156" y="111664"/>
                </a:lnTo>
                <a:lnTo>
                  <a:pt x="96284" y="111980"/>
                </a:lnTo>
                <a:lnTo>
                  <a:pt x="96673" y="112303"/>
                </a:lnTo>
                <a:lnTo>
                  <a:pt x="96412" y="112625"/>
                </a:lnTo>
                <a:lnTo>
                  <a:pt x="96284" y="112941"/>
                </a:lnTo>
                <a:lnTo>
                  <a:pt x="96156" y="113264"/>
                </a:lnTo>
                <a:lnTo>
                  <a:pt x="96284" y="113587"/>
                </a:lnTo>
                <a:lnTo>
                  <a:pt x="96412" y="113903"/>
                </a:lnTo>
                <a:lnTo>
                  <a:pt x="96673" y="114225"/>
                </a:lnTo>
                <a:lnTo>
                  <a:pt x="97061" y="114383"/>
                </a:lnTo>
                <a:lnTo>
                  <a:pt x="96934" y="114383"/>
                </a:lnTo>
                <a:lnTo>
                  <a:pt x="96412" y="114548"/>
                </a:lnTo>
                <a:lnTo>
                  <a:pt x="96156" y="114864"/>
                </a:lnTo>
                <a:lnTo>
                  <a:pt x="95895" y="115345"/>
                </a:lnTo>
                <a:lnTo>
                  <a:pt x="96023" y="115825"/>
                </a:lnTo>
                <a:lnTo>
                  <a:pt x="96156" y="116148"/>
                </a:lnTo>
                <a:lnTo>
                  <a:pt x="96545" y="116470"/>
                </a:lnTo>
                <a:lnTo>
                  <a:pt x="97061" y="116628"/>
                </a:lnTo>
                <a:lnTo>
                  <a:pt x="95379" y="116787"/>
                </a:lnTo>
                <a:lnTo>
                  <a:pt x="93301" y="116787"/>
                </a:lnTo>
                <a:lnTo>
                  <a:pt x="93174" y="115667"/>
                </a:lnTo>
                <a:lnTo>
                  <a:pt x="93046" y="114548"/>
                </a:lnTo>
                <a:lnTo>
                  <a:pt x="92913" y="113903"/>
                </a:lnTo>
                <a:lnTo>
                  <a:pt x="92913" y="113264"/>
                </a:lnTo>
                <a:lnTo>
                  <a:pt x="92785" y="111822"/>
                </a:lnTo>
                <a:lnTo>
                  <a:pt x="92524" y="110380"/>
                </a:lnTo>
                <a:lnTo>
                  <a:pt x="92268" y="109742"/>
                </a:lnTo>
                <a:lnTo>
                  <a:pt x="92007" y="109261"/>
                </a:lnTo>
                <a:lnTo>
                  <a:pt x="91619" y="108780"/>
                </a:lnTo>
                <a:lnTo>
                  <a:pt x="91102" y="108458"/>
                </a:lnTo>
                <a:lnTo>
                  <a:pt x="90841" y="108300"/>
                </a:lnTo>
                <a:lnTo>
                  <a:pt x="90580" y="108300"/>
                </a:lnTo>
                <a:lnTo>
                  <a:pt x="89802" y="108135"/>
                </a:lnTo>
                <a:lnTo>
                  <a:pt x="89414" y="107977"/>
                </a:lnTo>
                <a:lnTo>
                  <a:pt x="88636" y="107496"/>
                </a:lnTo>
                <a:lnTo>
                  <a:pt x="87603" y="107016"/>
                </a:lnTo>
                <a:lnTo>
                  <a:pt x="87214" y="106535"/>
                </a:lnTo>
                <a:lnTo>
                  <a:pt x="86692" y="106377"/>
                </a:lnTo>
                <a:lnTo>
                  <a:pt x="86176" y="106535"/>
                </a:lnTo>
                <a:lnTo>
                  <a:pt x="86048" y="106535"/>
                </a:lnTo>
                <a:lnTo>
                  <a:pt x="85398" y="106213"/>
                </a:lnTo>
                <a:lnTo>
                  <a:pt x="85270" y="106055"/>
                </a:lnTo>
                <a:lnTo>
                  <a:pt x="84748" y="105732"/>
                </a:lnTo>
                <a:lnTo>
                  <a:pt x="84104" y="105574"/>
                </a:lnTo>
                <a:lnTo>
                  <a:pt x="83582" y="105732"/>
                </a:lnTo>
                <a:lnTo>
                  <a:pt x="83326" y="106213"/>
                </a:lnTo>
                <a:lnTo>
                  <a:pt x="83193" y="106693"/>
                </a:lnTo>
                <a:lnTo>
                  <a:pt x="83326" y="107338"/>
                </a:lnTo>
                <a:lnTo>
                  <a:pt x="83326" y="107338"/>
                </a:lnTo>
                <a:lnTo>
                  <a:pt x="83065" y="107174"/>
                </a:lnTo>
                <a:lnTo>
                  <a:pt x="82549" y="106693"/>
                </a:lnTo>
                <a:lnTo>
                  <a:pt x="82027" y="106377"/>
                </a:lnTo>
                <a:lnTo>
                  <a:pt x="81771" y="106377"/>
                </a:lnTo>
                <a:lnTo>
                  <a:pt x="81510" y="106535"/>
                </a:lnTo>
                <a:lnTo>
                  <a:pt x="81249" y="106693"/>
                </a:lnTo>
                <a:lnTo>
                  <a:pt x="81121" y="106858"/>
                </a:lnTo>
                <a:lnTo>
                  <a:pt x="80994" y="107174"/>
                </a:lnTo>
                <a:lnTo>
                  <a:pt x="81121" y="107977"/>
                </a:lnTo>
                <a:lnTo>
                  <a:pt x="81382" y="108616"/>
                </a:lnTo>
                <a:lnTo>
                  <a:pt x="81121" y="108616"/>
                </a:lnTo>
                <a:lnTo>
                  <a:pt x="80860" y="108458"/>
                </a:lnTo>
                <a:lnTo>
                  <a:pt x="80605" y="108300"/>
                </a:lnTo>
                <a:lnTo>
                  <a:pt x="80216" y="108458"/>
                </a:lnTo>
                <a:lnTo>
                  <a:pt x="80088" y="108938"/>
                </a:lnTo>
                <a:lnTo>
                  <a:pt x="79955" y="109096"/>
                </a:lnTo>
                <a:lnTo>
                  <a:pt x="79955" y="109577"/>
                </a:lnTo>
                <a:lnTo>
                  <a:pt x="79439" y="109096"/>
                </a:lnTo>
                <a:lnTo>
                  <a:pt x="78661" y="108135"/>
                </a:lnTo>
                <a:lnTo>
                  <a:pt x="77883" y="107016"/>
                </a:lnTo>
                <a:lnTo>
                  <a:pt x="78400" y="106213"/>
                </a:lnTo>
                <a:lnTo>
                  <a:pt x="78789" y="105251"/>
                </a:lnTo>
                <a:lnTo>
                  <a:pt x="79311" y="104455"/>
                </a:lnTo>
                <a:lnTo>
                  <a:pt x="80216" y="102848"/>
                </a:lnTo>
                <a:lnTo>
                  <a:pt x="81510" y="100768"/>
                </a:lnTo>
                <a:lnTo>
                  <a:pt x="81899" y="100287"/>
                </a:lnTo>
                <a:lnTo>
                  <a:pt x="82027" y="99806"/>
                </a:lnTo>
                <a:lnTo>
                  <a:pt x="82027" y="99168"/>
                </a:lnTo>
                <a:lnTo>
                  <a:pt x="81638" y="98529"/>
                </a:lnTo>
                <a:lnTo>
                  <a:pt x="80860" y="97568"/>
                </a:lnTo>
                <a:lnTo>
                  <a:pt x="80344" y="96607"/>
                </a:lnTo>
                <a:lnTo>
                  <a:pt x="80088" y="96284"/>
                </a:lnTo>
                <a:lnTo>
                  <a:pt x="79955" y="95961"/>
                </a:lnTo>
                <a:lnTo>
                  <a:pt x="79955" y="95803"/>
                </a:lnTo>
                <a:lnTo>
                  <a:pt x="79827" y="95165"/>
                </a:lnTo>
                <a:lnTo>
                  <a:pt x="79566" y="94842"/>
                </a:lnTo>
                <a:lnTo>
                  <a:pt x="79311" y="94519"/>
                </a:lnTo>
                <a:lnTo>
                  <a:pt x="78789" y="94361"/>
                </a:lnTo>
                <a:lnTo>
                  <a:pt x="77106" y="94203"/>
                </a:lnTo>
                <a:lnTo>
                  <a:pt x="75162" y="94039"/>
                </a:lnTo>
                <a:lnTo>
                  <a:pt x="73218" y="93558"/>
                </a:lnTo>
                <a:lnTo>
                  <a:pt x="73090" y="92761"/>
                </a:lnTo>
                <a:lnTo>
                  <a:pt x="73090" y="92281"/>
                </a:lnTo>
                <a:lnTo>
                  <a:pt x="72957" y="90997"/>
                </a:lnTo>
                <a:lnTo>
                  <a:pt x="73090" y="89555"/>
                </a:lnTo>
                <a:lnTo>
                  <a:pt x="73090" y="88594"/>
                </a:lnTo>
                <a:lnTo>
                  <a:pt x="73218" y="88916"/>
                </a:lnTo>
                <a:lnTo>
                  <a:pt x="73607" y="89074"/>
                </a:lnTo>
                <a:lnTo>
                  <a:pt x="73996" y="89232"/>
                </a:lnTo>
                <a:lnTo>
                  <a:pt x="74257" y="89232"/>
                </a:lnTo>
                <a:lnTo>
                  <a:pt x="74512" y="89074"/>
                </a:lnTo>
                <a:lnTo>
                  <a:pt x="74645" y="88916"/>
                </a:lnTo>
                <a:lnTo>
                  <a:pt x="75034" y="88436"/>
                </a:lnTo>
                <a:lnTo>
                  <a:pt x="75290" y="88752"/>
                </a:lnTo>
                <a:lnTo>
                  <a:pt x="75551" y="88916"/>
                </a:lnTo>
                <a:lnTo>
                  <a:pt x="75812" y="89074"/>
                </a:lnTo>
                <a:lnTo>
                  <a:pt x="76200" y="88916"/>
                </a:lnTo>
                <a:lnTo>
                  <a:pt x="76589" y="88752"/>
                </a:lnTo>
                <a:lnTo>
                  <a:pt x="76845" y="88271"/>
                </a:lnTo>
                <a:lnTo>
                  <a:pt x="77234" y="88594"/>
                </a:lnTo>
                <a:lnTo>
                  <a:pt x="77622" y="88752"/>
                </a:lnTo>
                <a:lnTo>
                  <a:pt x="77883" y="88752"/>
                </a:lnTo>
                <a:lnTo>
                  <a:pt x="78144" y="88594"/>
                </a:lnTo>
                <a:lnTo>
                  <a:pt x="78400" y="88436"/>
                </a:lnTo>
                <a:lnTo>
                  <a:pt x="78533" y="88113"/>
                </a:lnTo>
                <a:lnTo>
                  <a:pt x="78661" y="87310"/>
                </a:lnTo>
                <a:lnTo>
                  <a:pt x="78789" y="86671"/>
                </a:lnTo>
                <a:lnTo>
                  <a:pt x="78922" y="86349"/>
                </a:lnTo>
                <a:lnTo>
                  <a:pt x="78922" y="85868"/>
                </a:lnTo>
                <a:lnTo>
                  <a:pt x="79050" y="85387"/>
                </a:lnTo>
                <a:lnTo>
                  <a:pt x="79439" y="85229"/>
                </a:lnTo>
                <a:lnTo>
                  <a:pt x="79699" y="85071"/>
                </a:lnTo>
                <a:lnTo>
                  <a:pt x="79827" y="84749"/>
                </a:lnTo>
                <a:lnTo>
                  <a:pt x="79955" y="84268"/>
                </a:lnTo>
                <a:lnTo>
                  <a:pt x="80088" y="83946"/>
                </a:lnTo>
                <a:lnTo>
                  <a:pt x="80088" y="83629"/>
                </a:lnTo>
                <a:lnTo>
                  <a:pt x="80216" y="82826"/>
                </a:lnTo>
                <a:lnTo>
                  <a:pt x="80344" y="82023"/>
                </a:lnTo>
                <a:lnTo>
                  <a:pt x="80733" y="80581"/>
                </a:lnTo>
                <a:lnTo>
                  <a:pt x="81121" y="79620"/>
                </a:lnTo>
                <a:lnTo>
                  <a:pt x="81382" y="79139"/>
                </a:lnTo>
                <a:lnTo>
                  <a:pt x="81638" y="78501"/>
                </a:lnTo>
                <a:lnTo>
                  <a:pt x="81510" y="77862"/>
                </a:lnTo>
                <a:lnTo>
                  <a:pt x="81249" y="77217"/>
                </a:lnTo>
                <a:lnTo>
                  <a:pt x="80216" y="75939"/>
                </a:lnTo>
                <a:lnTo>
                  <a:pt x="79178" y="74497"/>
                </a:lnTo>
                <a:lnTo>
                  <a:pt x="77622" y="72252"/>
                </a:lnTo>
                <a:lnTo>
                  <a:pt x="78272" y="71291"/>
                </a:lnTo>
                <a:lnTo>
                  <a:pt x="78922" y="70330"/>
                </a:lnTo>
                <a:lnTo>
                  <a:pt x="79178" y="70007"/>
                </a:lnTo>
                <a:lnTo>
                  <a:pt x="79311" y="70488"/>
                </a:lnTo>
                <a:lnTo>
                  <a:pt x="79566" y="70652"/>
                </a:lnTo>
                <a:lnTo>
                  <a:pt x="79827" y="70968"/>
                </a:lnTo>
                <a:lnTo>
                  <a:pt x="80477" y="70968"/>
                </a:lnTo>
                <a:lnTo>
                  <a:pt x="80477" y="71291"/>
                </a:lnTo>
                <a:lnTo>
                  <a:pt x="80733" y="71614"/>
                </a:lnTo>
                <a:lnTo>
                  <a:pt x="81121" y="71930"/>
                </a:lnTo>
                <a:lnTo>
                  <a:pt x="81121" y="72575"/>
                </a:lnTo>
                <a:lnTo>
                  <a:pt x="81249" y="73214"/>
                </a:lnTo>
                <a:lnTo>
                  <a:pt x="81638" y="73694"/>
                </a:lnTo>
                <a:lnTo>
                  <a:pt x="82160" y="73852"/>
                </a:lnTo>
                <a:lnTo>
                  <a:pt x="82677" y="73694"/>
                </a:lnTo>
                <a:lnTo>
                  <a:pt x="82938" y="73214"/>
                </a:lnTo>
                <a:lnTo>
                  <a:pt x="83326" y="72575"/>
                </a:lnTo>
                <a:lnTo>
                  <a:pt x="83193" y="73056"/>
                </a:lnTo>
                <a:lnTo>
                  <a:pt x="83065" y="73536"/>
                </a:lnTo>
                <a:lnTo>
                  <a:pt x="83193" y="73852"/>
                </a:lnTo>
                <a:lnTo>
                  <a:pt x="83326" y="74333"/>
                </a:lnTo>
                <a:lnTo>
                  <a:pt x="83582" y="74497"/>
                </a:lnTo>
                <a:lnTo>
                  <a:pt x="84232" y="74497"/>
                </a:lnTo>
                <a:lnTo>
                  <a:pt x="84620" y="74175"/>
                </a:lnTo>
                <a:lnTo>
                  <a:pt x="84881" y="73852"/>
                </a:lnTo>
                <a:lnTo>
                  <a:pt x="85009" y="73852"/>
                </a:lnTo>
                <a:lnTo>
                  <a:pt x="85787" y="72891"/>
                </a:lnTo>
                <a:lnTo>
                  <a:pt x="86176" y="72733"/>
                </a:lnTo>
                <a:lnTo>
                  <a:pt x="86564" y="72410"/>
                </a:lnTo>
                <a:lnTo>
                  <a:pt x="86953" y="72410"/>
                </a:lnTo>
                <a:lnTo>
                  <a:pt x="87470" y="72252"/>
                </a:lnTo>
                <a:lnTo>
                  <a:pt x="87859" y="71930"/>
                </a:lnTo>
                <a:lnTo>
                  <a:pt x="89286" y="71291"/>
                </a:lnTo>
                <a:lnTo>
                  <a:pt x="90841" y="70652"/>
                </a:lnTo>
                <a:lnTo>
                  <a:pt x="91358" y="70330"/>
                </a:lnTo>
                <a:lnTo>
                  <a:pt x="91619" y="69849"/>
                </a:lnTo>
                <a:lnTo>
                  <a:pt x="91746" y="69691"/>
                </a:lnTo>
                <a:lnTo>
                  <a:pt x="91879" y="68888"/>
                </a:lnTo>
                <a:lnTo>
                  <a:pt x="92135" y="67927"/>
                </a:lnTo>
                <a:lnTo>
                  <a:pt x="92135" y="66162"/>
                </a:lnTo>
                <a:lnTo>
                  <a:pt x="92268" y="64885"/>
                </a:lnTo>
                <a:lnTo>
                  <a:pt x="92396" y="63924"/>
                </a:lnTo>
                <a:lnTo>
                  <a:pt x="92524" y="62962"/>
                </a:lnTo>
                <a:lnTo>
                  <a:pt x="92657" y="62001"/>
                </a:lnTo>
                <a:close/>
                <a:moveTo>
                  <a:pt x="93562" y="58953"/>
                </a:moveTo>
                <a:lnTo>
                  <a:pt x="92268" y="59117"/>
                </a:lnTo>
                <a:lnTo>
                  <a:pt x="91230" y="59433"/>
                </a:lnTo>
                <a:lnTo>
                  <a:pt x="90841" y="59756"/>
                </a:lnTo>
                <a:lnTo>
                  <a:pt x="90580" y="60395"/>
                </a:lnTo>
                <a:lnTo>
                  <a:pt x="90324" y="61040"/>
                </a:lnTo>
                <a:lnTo>
                  <a:pt x="90063" y="61836"/>
                </a:lnTo>
                <a:lnTo>
                  <a:pt x="89936" y="63601"/>
                </a:lnTo>
                <a:lnTo>
                  <a:pt x="89802" y="64404"/>
                </a:lnTo>
                <a:lnTo>
                  <a:pt x="89675" y="65365"/>
                </a:lnTo>
                <a:lnTo>
                  <a:pt x="89547" y="66807"/>
                </a:lnTo>
                <a:lnTo>
                  <a:pt x="89414" y="68085"/>
                </a:lnTo>
                <a:lnTo>
                  <a:pt x="88247" y="68730"/>
                </a:lnTo>
                <a:lnTo>
                  <a:pt x="87081" y="69369"/>
                </a:lnTo>
                <a:lnTo>
                  <a:pt x="86048" y="68565"/>
                </a:lnTo>
                <a:lnTo>
                  <a:pt x="84620" y="67288"/>
                </a:lnTo>
                <a:lnTo>
                  <a:pt x="84104" y="66807"/>
                </a:lnTo>
                <a:lnTo>
                  <a:pt x="82938" y="65846"/>
                </a:lnTo>
                <a:lnTo>
                  <a:pt x="82288" y="65365"/>
                </a:lnTo>
                <a:lnTo>
                  <a:pt x="81510" y="65201"/>
                </a:lnTo>
                <a:lnTo>
                  <a:pt x="80994" y="65043"/>
                </a:lnTo>
                <a:lnTo>
                  <a:pt x="80605" y="65201"/>
                </a:lnTo>
                <a:lnTo>
                  <a:pt x="79827" y="65681"/>
                </a:lnTo>
                <a:lnTo>
                  <a:pt x="79050" y="66327"/>
                </a:lnTo>
                <a:lnTo>
                  <a:pt x="77883" y="67769"/>
                </a:lnTo>
                <a:lnTo>
                  <a:pt x="77234" y="68565"/>
                </a:lnTo>
                <a:lnTo>
                  <a:pt x="76328" y="69849"/>
                </a:lnTo>
                <a:lnTo>
                  <a:pt x="75423" y="70968"/>
                </a:lnTo>
                <a:lnTo>
                  <a:pt x="75162" y="71291"/>
                </a:lnTo>
                <a:lnTo>
                  <a:pt x="75034" y="71614"/>
                </a:lnTo>
                <a:lnTo>
                  <a:pt x="74901" y="72094"/>
                </a:lnTo>
                <a:lnTo>
                  <a:pt x="75034" y="72575"/>
                </a:lnTo>
                <a:lnTo>
                  <a:pt x="75290" y="73214"/>
                </a:lnTo>
                <a:lnTo>
                  <a:pt x="75551" y="73852"/>
                </a:lnTo>
                <a:lnTo>
                  <a:pt x="76328" y="75136"/>
                </a:lnTo>
                <a:lnTo>
                  <a:pt x="76978" y="75939"/>
                </a:lnTo>
                <a:lnTo>
                  <a:pt x="77106" y="76420"/>
                </a:lnTo>
                <a:lnTo>
                  <a:pt x="78011" y="77697"/>
                </a:lnTo>
                <a:lnTo>
                  <a:pt x="78922" y="78981"/>
                </a:lnTo>
                <a:lnTo>
                  <a:pt x="78400" y="80100"/>
                </a:lnTo>
                <a:lnTo>
                  <a:pt x="78400" y="80265"/>
                </a:lnTo>
                <a:lnTo>
                  <a:pt x="78011" y="81384"/>
                </a:lnTo>
                <a:lnTo>
                  <a:pt x="77756" y="82504"/>
                </a:lnTo>
                <a:lnTo>
                  <a:pt x="76589" y="82668"/>
                </a:lnTo>
                <a:lnTo>
                  <a:pt x="75423" y="82826"/>
                </a:lnTo>
                <a:lnTo>
                  <a:pt x="74773" y="82984"/>
                </a:lnTo>
                <a:lnTo>
                  <a:pt x="74512" y="82984"/>
                </a:lnTo>
                <a:lnTo>
                  <a:pt x="73735" y="83307"/>
                </a:lnTo>
                <a:lnTo>
                  <a:pt x="72829" y="83465"/>
                </a:lnTo>
                <a:lnTo>
                  <a:pt x="72180" y="83946"/>
                </a:lnTo>
                <a:lnTo>
                  <a:pt x="71663" y="84426"/>
                </a:lnTo>
                <a:lnTo>
                  <a:pt x="71402" y="84749"/>
                </a:lnTo>
                <a:lnTo>
                  <a:pt x="71013" y="85229"/>
                </a:lnTo>
                <a:lnTo>
                  <a:pt x="70885" y="85710"/>
                </a:lnTo>
                <a:lnTo>
                  <a:pt x="70758" y="86671"/>
                </a:lnTo>
                <a:lnTo>
                  <a:pt x="70758" y="86994"/>
                </a:lnTo>
                <a:lnTo>
                  <a:pt x="70497" y="90194"/>
                </a:lnTo>
                <a:lnTo>
                  <a:pt x="70497" y="90516"/>
                </a:lnTo>
                <a:lnTo>
                  <a:pt x="70497" y="91636"/>
                </a:lnTo>
                <a:lnTo>
                  <a:pt x="70497" y="92920"/>
                </a:lnTo>
                <a:lnTo>
                  <a:pt x="70758" y="94039"/>
                </a:lnTo>
                <a:lnTo>
                  <a:pt x="70885" y="94519"/>
                </a:lnTo>
                <a:lnTo>
                  <a:pt x="71274" y="94842"/>
                </a:lnTo>
                <a:lnTo>
                  <a:pt x="71402" y="95481"/>
                </a:lnTo>
                <a:lnTo>
                  <a:pt x="71791" y="95803"/>
                </a:lnTo>
                <a:lnTo>
                  <a:pt x="73090" y="96442"/>
                </a:lnTo>
                <a:lnTo>
                  <a:pt x="74512" y="96765"/>
                </a:lnTo>
                <a:lnTo>
                  <a:pt x="75939" y="97087"/>
                </a:lnTo>
                <a:lnTo>
                  <a:pt x="77367" y="97245"/>
                </a:lnTo>
                <a:lnTo>
                  <a:pt x="78144" y="97245"/>
                </a:lnTo>
                <a:lnTo>
                  <a:pt x="78272" y="97884"/>
                </a:lnTo>
                <a:lnTo>
                  <a:pt x="78400" y="98206"/>
                </a:lnTo>
                <a:lnTo>
                  <a:pt x="78922" y="99010"/>
                </a:lnTo>
                <a:lnTo>
                  <a:pt x="79439" y="99971"/>
                </a:lnTo>
                <a:lnTo>
                  <a:pt x="78533" y="100932"/>
                </a:lnTo>
                <a:lnTo>
                  <a:pt x="77883" y="102052"/>
                </a:lnTo>
                <a:lnTo>
                  <a:pt x="77622" y="102532"/>
                </a:lnTo>
                <a:lnTo>
                  <a:pt x="76589" y="104132"/>
                </a:lnTo>
                <a:lnTo>
                  <a:pt x="76328" y="104455"/>
                </a:lnTo>
                <a:lnTo>
                  <a:pt x="75812" y="105251"/>
                </a:lnTo>
                <a:lnTo>
                  <a:pt x="75679" y="105732"/>
                </a:lnTo>
                <a:lnTo>
                  <a:pt x="75551" y="106055"/>
                </a:lnTo>
                <a:lnTo>
                  <a:pt x="75679" y="106858"/>
                </a:lnTo>
                <a:lnTo>
                  <a:pt x="75679" y="107338"/>
                </a:lnTo>
                <a:lnTo>
                  <a:pt x="75812" y="107819"/>
                </a:lnTo>
                <a:lnTo>
                  <a:pt x="76067" y="108780"/>
                </a:lnTo>
                <a:lnTo>
                  <a:pt x="76589" y="109577"/>
                </a:lnTo>
                <a:lnTo>
                  <a:pt x="77106" y="110380"/>
                </a:lnTo>
                <a:lnTo>
                  <a:pt x="77367" y="110538"/>
                </a:lnTo>
                <a:lnTo>
                  <a:pt x="78789" y="112461"/>
                </a:lnTo>
                <a:lnTo>
                  <a:pt x="80477" y="114225"/>
                </a:lnTo>
                <a:lnTo>
                  <a:pt x="80860" y="114383"/>
                </a:lnTo>
                <a:lnTo>
                  <a:pt x="81121" y="114548"/>
                </a:lnTo>
                <a:lnTo>
                  <a:pt x="81510" y="114383"/>
                </a:lnTo>
                <a:lnTo>
                  <a:pt x="81771" y="114383"/>
                </a:lnTo>
                <a:lnTo>
                  <a:pt x="82416" y="114225"/>
                </a:lnTo>
                <a:lnTo>
                  <a:pt x="83193" y="113903"/>
                </a:lnTo>
                <a:lnTo>
                  <a:pt x="84360" y="112941"/>
                </a:lnTo>
                <a:lnTo>
                  <a:pt x="84493" y="112783"/>
                </a:lnTo>
                <a:lnTo>
                  <a:pt x="85915" y="111342"/>
                </a:lnTo>
                <a:lnTo>
                  <a:pt x="87214" y="109742"/>
                </a:lnTo>
                <a:lnTo>
                  <a:pt x="88120" y="110222"/>
                </a:lnTo>
                <a:lnTo>
                  <a:pt x="88247" y="110380"/>
                </a:lnTo>
                <a:lnTo>
                  <a:pt x="88508" y="110538"/>
                </a:lnTo>
                <a:lnTo>
                  <a:pt x="89286" y="111019"/>
                </a:lnTo>
                <a:lnTo>
                  <a:pt x="90191" y="111184"/>
                </a:lnTo>
                <a:lnTo>
                  <a:pt x="90191" y="111664"/>
                </a:lnTo>
                <a:lnTo>
                  <a:pt x="90324" y="112145"/>
                </a:lnTo>
                <a:lnTo>
                  <a:pt x="90580" y="113745"/>
                </a:lnTo>
                <a:lnTo>
                  <a:pt x="90713" y="115187"/>
                </a:lnTo>
                <a:lnTo>
                  <a:pt x="90713" y="115990"/>
                </a:lnTo>
                <a:lnTo>
                  <a:pt x="90713" y="116787"/>
                </a:lnTo>
                <a:lnTo>
                  <a:pt x="90713" y="117590"/>
                </a:lnTo>
                <a:lnTo>
                  <a:pt x="90969" y="118393"/>
                </a:lnTo>
                <a:lnTo>
                  <a:pt x="91491" y="119032"/>
                </a:lnTo>
                <a:lnTo>
                  <a:pt x="91619" y="119190"/>
                </a:lnTo>
                <a:lnTo>
                  <a:pt x="92007" y="119512"/>
                </a:lnTo>
                <a:lnTo>
                  <a:pt x="92657" y="119835"/>
                </a:lnTo>
                <a:lnTo>
                  <a:pt x="93690" y="119993"/>
                </a:lnTo>
                <a:lnTo>
                  <a:pt x="94340" y="119835"/>
                </a:lnTo>
                <a:lnTo>
                  <a:pt x="96673" y="119835"/>
                </a:lnTo>
                <a:lnTo>
                  <a:pt x="98744" y="119670"/>
                </a:lnTo>
                <a:lnTo>
                  <a:pt x="99133" y="119670"/>
                </a:lnTo>
                <a:lnTo>
                  <a:pt x="99522" y="119354"/>
                </a:lnTo>
                <a:lnTo>
                  <a:pt x="99783" y="118874"/>
                </a:lnTo>
                <a:lnTo>
                  <a:pt x="99911" y="118393"/>
                </a:lnTo>
                <a:lnTo>
                  <a:pt x="100300" y="117590"/>
                </a:lnTo>
                <a:lnTo>
                  <a:pt x="100560" y="116787"/>
                </a:lnTo>
                <a:lnTo>
                  <a:pt x="100821" y="115029"/>
                </a:lnTo>
                <a:lnTo>
                  <a:pt x="100821" y="114225"/>
                </a:lnTo>
                <a:lnTo>
                  <a:pt x="100821" y="114067"/>
                </a:lnTo>
                <a:lnTo>
                  <a:pt x="101077" y="112461"/>
                </a:lnTo>
                <a:lnTo>
                  <a:pt x="101210" y="110861"/>
                </a:lnTo>
                <a:lnTo>
                  <a:pt x="101855" y="110703"/>
                </a:lnTo>
                <a:lnTo>
                  <a:pt x="102377" y="110538"/>
                </a:lnTo>
                <a:lnTo>
                  <a:pt x="103154" y="110222"/>
                </a:lnTo>
                <a:lnTo>
                  <a:pt x="103671" y="109900"/>
                </a:lnTo>
                <a:lnTo>
                  <a:pt x="104709" y="110861"/>
                </a:lnTo>
                <a:lnTo>
                  <a:pt x="105226" y="111342"/>
                </a:lnTo>
                <a:lnTo>
                  <a:pt x="106909" y="112783"/>
                </a:lnTo>
                <a:lnTo>
                  <a:pt x="108597" y="114225"/>
                </a:lnTo>
                <a:lnTo>
                  <a:pt x="108986" y="114548"/>
                </a:lnTo>
                <a:lnTo>
                  <a:pt x="109241" y="114548"/>
                </a:lnTo>
                <a:lnTo>
                  <a:pt x="109630" y="114383"/>
                </a:lnTo>
                <a:lnTo>
                  <a:pt x="110019" y="114225"/>
                </a:lnTo>
                <a:lnTo>
                  <a:pt x="110280" y="113745"/>
                </a:lnTo>
                <a:lnTo>
                  <a:pt x="110541" y="113264"/>
                </a:lnTo>
                <a:lnTo>
                  <a:pt x="111835" y="111822"/>
                </a:lnTo>
                <a:lnTo>
                  <a:pt x="112613" y="110703"/>
                </a:lnTo>
                <a:lnTo>
                  <a:pt x="114040" y="109096"/>
                </a:lnTo>
                <a:lnTo>
                  <a:pt x="115206" y="107174"/>
                </a:lnTo>
                <a:lnTo>
                  <a:pt x="115462" y="106858"/>
                </a:lnTo>
                <a:lnTo>
                  <a:pt x="115462" y="106377"/>
                </a:lnTo>
                <a:lnTo>
                  <a:pt x="115462" y="105897"/>
                </a:lnTo>
                <a:lnTo>
                  <a:pt x="115334" y="105251"/>
                </a:lnTo>
                <a:lnTo>
                  <a:pt x="114429" y="103171"/>
                </a:lnTo>
                <a:lnTo>
                  <a:pt x="113262" y="101413"/>
                </a:lnTo>
                <a:lnTo>
                  <a:pt x="112613" y="100287"/>
                </a:lnTo>
                <a:lnTo>
                  <a:pt x="111707" y="99326"/>
                </a:lnTo>
                <a:lnTo>
                  <a:pt x="112352" y="97884"/>
                </a:lnTo>
                <a:lnTo>
                  <a:pt x="112740" y="96442"/>
                </a:lnTo>
                <a:lnTo>
                  <a:pt x="113390" y="96607"/>
                </a:lnTo>
                <a:lnTo>
                  <a:pt x="114557" y="96442"/>
                </a:lnTo>
                <a:lnTo>
                  <a:pt x="115851" y="96442"/>
                </a:lnTo>
                <a:lnTo>
                  <a:pt x="117150" y="96284"/>
                </a:lnTo>
                <a:lnTo>
                  <a:pt x="118572" y="96126"/>
                </a:lnTo>
                <a:lnTo>
                  <a:pt x="119094" y="95803"/>
                </a:lnTo>
                <a:lnTo>
                  <a:pt x="119350" y="95323"/>
                </a:lnTo>
                <a:lnTo>
                  <a:pt x="119611" y="95000"/>
                </a:lnTo>
                <a:lnTo>
                  <a:pt x="119872" y="94684"/>
                </a:lnTo>
                <a:lnTo>
                  <a:pt x="119999" y="94361"/>
                </a:lnTo>
                <a:lnTo>
                  <a:pt x="119999" y="93881"/>
                </a:lnTo>
                <a:lnTo>
                  <a:pt x="119999" y="91155"/>
                </a:lnTo>
                <a:lnTo>
                  <a:pt x="119999" y="88594"/>
                </a:lnTo>
                <a:lnTo>
                  <a:pt x="119872" y="86033"/>
                </a:lnTo>
                <a:lnTo>
                  <a:pt x="119872" y="85710"/>
                </a:lnTo>
                <a:lnTo>
                  <a:pt x="119611" y="85229"/>
                </a:lnTo>
                <a:lnTo>
                  <a:pt x="119350" y="85071"/>
                </a:lnTo>
                <a:lnTo>
                  <a:pt x="119094" y="84907"/>
                </a:lnTo>
                <a:lnTo>
                  <a:pt x="118833" y="84426"/>
                </a:lnTo>
                <a:lnTo>
                  <a:pt x="118572" y="83946"/>
                </a:lnTo>
                <a:lnTo>
                  <a:pt x="117795" y="83465"/>
                </a:lnTo>
                <a:lnTo>
                  <a:pt x="116889" y="83149"/>
                </a:lnTo>
                <a:lnTo>
                  <a:pt x="116112" y="82984"/>
                </a:lnTo>
                <a:lnTo>
                  <a:pt x="115984" y="82984"/>
                </a:lnTo>
                <a:lnTo>
                  <a:pt x="114557" y="82668"/>
                </a:lnTo>
                <a:lnTo>
                  <a:pt x="113001" y="82668"/>
                </a:lnTo>
                <a:lnTo>
                  <a:pt x="112740" y="81226"/>
                </a:lnTo>
                <a:lnTo>
                  <a:pt x="112740" y="80904"/>
                </a:lnTo>
                <a:lnTo>
                  <a:pt x="112485" y="79620"/>
                </a:lnTo>
                <a:lnTo>
                  <a:pt x="112096" y="78501"/>
                </a:lnTo>
                <a:lnTo>
                  <a:pt x="112485" y="77862"/>
                </a:lnTo>
                <a:lnTo>
                  <a:pt x="112613" y="77539"/>
                </a:lnTo>
                <a:lnTo>
                  <a:pt x="113129" y="76736"/>
                </a:lnTo>
                <a:lnTo>
                  <a:pt x="114040" y="75136"/>
                </a:lnTo>
                <a:lnTo>
                  <a:pt x="115073" y="73536"/>
                </a:lnTo>
                <a:lnTo>
                  <a:pt x="115334" y="73214"/>
                </a:lnTo>
                <a:lnTo>
                  <a:pt x="115462" y="72891"/>
                </a:lnTo>
                <a:lnTo>
                  <a:pt x="115462" y="72410"/>
                </a:lnTo>
                <a:lnTo>
                  <a:pt x="115462" y="72094"/>
                </a:lnTo>
                <a:lnTo>
                  <a:pt x="115334" y="71930"/>
                </a:lnTo>
                <a:lnTo>
                  <a:pt x="115462" y="71772"/>
                </a:lnTo>
                <a:lnTo>
                  <a:pt x="115334" y="71133"/>
                </a:lnTo>
                <a:lnTo>
                  <a:pt x="115206" y="70652"/>
                </a:lnTo>
                <a:lnTo>
                  <a:pt x="114557" y="69849"/>
                </a:lnTo>
                <a:lnTo>
                  <a:pt x="114429" y="69527"/>
                </a:lnTo>
                <a:lnTo>
                  <a:pt x="113518" y="68407"/>
                </a:lnTo>
                <a:lnTo>
                  <a:pt x="112613" y="67446"/>
                </a:lnTo>
                <a:lnTo>
                  <a:pt x="112613" y="67288"/>
                </a:lnTo>
                <a:lnTo>
                  <a:pt x="111963" y="66643"/>
                </a:lnTo>
                <a:lnTo>
                  <a:pt x="111185" y="65846"/>
                </a:lnTo>
                <a:lnTo>
                  <a:pt x="110408" y="65365"/>
                </a:lnTo>
                <a:lnTo>
                  <a:pt x="109891" y="65201"/>
                </a:lnTo>
                <a:lnTo>
                  <a:pt x="109502" y="65043"/>
                </a:lnTo>
                <a:lnTo>
                  <a:pt x="109114" y="65201"/>
                </a:lnTo>
                <a:lnTo>
                  <a:pt x="108986" y="65201"/>
                </a:lnTo>
                <a:lnTo>
                  <a:pt x="108597" y="65365"/>
                </a:lnTo>
                <a:lnTo>
                  <a:pt x="107686" y="65846"/>
                </a:lnTo>
                <a:lnTo>
                  <a:pt x="106909" y="66485"/>
                </a:lnTo>
                <a:lnTo>
                  <a:pt x="105487" y="67769"/>
                </a:lnTo>
                <a:lnTo>
                  <a:pt x="104965" y="68085"/>
                </a:lnTo>
                <a:lnTo>
                  <a:pt x="103932" y="69046"/>
                </a:lnTo>
                <a:lnTo>
                  <a:pt x="102765" y="68407"/>
                </a:lnTo>
                <a:lnTo>
                  <a:pt x="101466" y="68085"/>
                </a:lnTo>
                <a:lnTo>
                  <a:pt x="101210" y="66485"/>
                </a:lnTo>
                <a:lnTo>
                  <a:pt x="101338" y="66004"/>
                </a:lnTo>
                <a:lnTo>
                  <a:pt x="101210" y="65681"/>
                </a:lnTo>
                <a:lnTo>
                  <a:pt x="101077" y="65201"/>
                </a:lnTo>
                <a:lnTo>
                  <a:pt x="100949" y="64404"/>
                </a:lnTo>
                <a:lnTo>
                  <a:pt x="100821" y="62962"/>
                </a:lnTo>
                <a:lnTo>
                  <a:pt x="100560" y="61356"/>
                </a:lnTo>
                <a:lnTo>
                  <a:pt x="100688" y="60875"/>
                </a:lnTo>
                <a:lnTo>
                  <a:pt x="100688" y="60237"/>
                </a:lnTo>
                <a:lnTo>
                  <a:pt x="100560" y="59914"/>
                </a:lnTo>
                <a:lnTo>
                  <a:pt x="100300" y="59598"/>
                </a:lnTo>
                <a:lnTo>
                  <a:pt x="100044" y="59433"/>
                </a:lnTo>
                <a:lnTo>
                  <a:pt x="99655" y="59275"/>
                </a:lnTo>
                <a:lnTo>
                  <a:pt x="98228" y="59117"/>
                </a:lnTo>
                <a:lnTo>
                  <a:pt x="95634" y="59117"/>
                </a:lnTo>
                <a:lnTo>
                  <a:pt x="94990" y="58953"/>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32"/>
          <p:cNvSpPr/>
          <p:nvPr/>
        </p:nvSpPr>
        <p:spPr>
          <a:xfrm>
            <a:off x="979088" y="2065500"/>
            <a:ext cx="1683600" cy="1683600"/>
          </a:xfrm>
          <a:prstGeom prst="ellipse">
            <a:avLst/>
          </a:prstGeom>
          <a:solidFill>
            <a:srgbClr val="FFFFFF">
              <a:alpha val="1098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1800"/>
              <a:buFont typeface="Sniglet"/>
              <a:buNone/>
            </a:pPr>
            <a:r>
              <a:rPr b="0" i="0" lang="en" sz="1800" u="none" cap="none" strike="noStrike">
                <a:solidFill>
                  <a:srgbClr val="FFFFFF"/>
                </a:solidFill>
                <a:latin typeface="Sniglet"/>
                <a:ea typeface="Sniglet"/>
                <a:cs typeface="Sniglet"/>
                <a:sym typeface="Sniglet"/>
              </a:rPr>
              <a:t>Require Notice</a:t>
            </a:r>
            <a:br>
              <a:rPr b="0" i="0" lang="en" sz="1800" u="none" cap="none" strike="noStrike">
                <a:solidFill>
                  <a:srgbClr val="FFFFFF"/>
                </a:solidFill>
                <a:latin typeface="Sniglet"/>
                <a:ea typeface="Sniglet"/>
                <a:cs typeface="Sniglet"/>
                <a:sym typeface="Sniglet"/>
              </a:rPr>
            </a:br>
            <a:r>
              <a:rPr b="0" i="0" lang="en" sz="1000" u="none" cap="none" strike="noStrike">
                <a:solidFill>
                  <a:srgbClr val="FF0000"/>
                </a:solidFill>
                <a:latin typeface="Sniglet"/>
                <a:ea typeface="Sniglet"/>
                <a:cs typeface="Sniglet"/>
                <a:sym typeface="Sniglet"/>
              </a:rPr>
              <a:t>Registry</a:t>
            </a:r>
            <a:endParaRPr b="0" i="0" sz="1000" u="none" cap="none" strike="noStrike">
              <a:solidFill>
                <a:srgbClr val="FF0000"/>
              </a:solidFill>
              <a:latin typeface="Sniglet"/>
              <a:ea typeface="Sniglet"/>
              <a:cs typeface="Sniglet"/>
              <a:sym typeface="Sniglet"/>
            </a:endParaRPr>
          </a:p>
        </p:txBody>
      </p:sp>
      <p:sp>
        <p:nvSpPr>
          <p:cNvPr id="260" name="Google Shape;260;p32"/>
          <p:cNvSpPr/>
          <p:nvPr/>
        </p:nvSpPr>
        <p:spPr>
          <a:xfrm>
            <a:off x="3730200" y="2065500"/>
            <a:ext cx="1683600" cy="1683600"/>
          </a:xfrm>
          <a:prstGeom prst="ellipse">
            <a:avLst/>
          </a:prstGeom>
          <a:solidFill>
            <a:srgbClr val="FFFFFF">
              <a:alpha val="1098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1800"/>
              <a:buFont typeface="Sniglet"/>
              <a:buNone/>
            </a:pPr>
            <a:r>
              <a:rPr b="0" i="0" lang="en" sz="1800" u="none" cap="none" strike="noStrike">
                <a:solidFill>
                  <a:srgbClr val="FFFFFF"/>
                </a:solidFill>
                <a:latin typeface="Sniglet"/>
                <a:ea typeface="Sniglet"/>
                <a:cs typeface="Sniglet"/>
                <a:sym typeface="Sniglet"/>
              </a:rPr>
              <a:t>Catch Bad Guys</a:t>
            </a:r>
            <a:br>
              <a:rPr b="0" i="0" lang="en" sz="1800" u="none" cap="none" strike="noStrike">
                <a:solidFill>
                  <a:srgbClr val="FFFFFF"/>
                </a:solidFill>
                <a:latin typeface="Sniglet"/>
                <a:ea typeface="Sniglet"/>
                <a:cs typeface="Sniglet"/>
                <a:sym typeface="Sniglet"/>
              </a:rPr>
            </a:br>
            <a:r>
              <a:rPr b="0" i="0" lang="en" sz="1000" u="none" cap="none" strike="noStrike">
                <a:solidFill>
                  <a:srgbClr val="FF0000"/>
                </a:solidFill>
                <a:latin typeface="Sniglet"/>
                <a:ea typeface="Sniglet"/>
                <a:cs typeface="Sniglet"/>
                <a:sym typeface="Sniglet"/>
              </a:rPr>
              <a:t>Sensors</a:t>
            </a:r>
            <a:endParaRPr b="0" i="0" sz="1000" u="none" cap="none" strike="noStrike">
              <a:solidFill>
                <a:srgbClr val="FF0000"/>
              </a:solidFill>
              <a:latin typeface="Sniglet"/>
              <a:ea typeface="Sniglet"/>
              <a:cs typeface="Sniglet"/>
              <a:sym typeface="Sniglet"/>
            </a:endParaRPr>
          </a:p>
        </p:txBody>
      </p:sp>
      <p:sp>
        <p:nvSpPr>
          <p:cNvPr id="261" name="Google Shape;261;p32"/>
          <p:cNvSpPr/>
          <p:nvPr/>
        </p:nvSpPr>
        <p:spPr>
          <a:xfrm>
            <a:off x="6481313" y="2065500"/>
            <a:ext cx="1683600" cy="1683600"/>
          </a:xfrm>
          <a:prstGeom prst="ellipse">
            <a:avLst/>
          </a:prstGeom>
          <a:solidFill>
            <a:srgbClr val="FFFFFF">
              <a:alpha val="1098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1800"/>
              <a:buFont typeface="Sniglet"/>
              <a:buNone/>
            </a:pPr>
            <a:r>
              <a:rPr b="0" i="0" lang="en" sz="1800" u="none" cap="none" strike="noStrike">
                <a:solidFill>
                  <a:srgbClr val="FFFFFF"/>
                </a:solidFill>
                <a:latin typeface="Sniglet"/>
                <a:ea typeface="Sniglet"/>
                <a:cs typeface="Sniglet"/>
                <a:sym typeface="Sniglet"/>
              </a:rPr>
              <a:t>No Fear</a:t>
            </a:r>
            <a:br>
              <a:rPr b="0" i="0" lang="en" sz="1800" u="none" cap="none" strike="noStrike">
                <a:solidFill>
                  <a:srgbClr val="FFFFFF"/>
                </a:solidFill>
                <a:latin typeface="Sniglet"/>
                <a:ea typeface="Sniglet"/>
                <a:cs typeface="Sniglet"/>
                <a:sym typeface="Sniglet"/>
              </a:rPr>
            </a:br>
            <a:r>
              <a:rPr b="0" i="0" lang="en" sz="1000" u="none" cap="none" strike="noStrike">
                <a:solidFill>
                  <a:srgbClr val="FF0000"/>
                </a:solidFill>
                <a:latin typeface="Sniglet"/>
                <a:ea typeface="Sniglet"/>
                <a:cs typeface="Sniglet"/>
                <a:sym typeface="Sniglet"/>
              </a:rPr>
              <a:t>That’s You!</a:t>
            </a:r>
            <a:endParaRPr b="0" i="0" sz="1000" u="none" cap="none" strike="noStrike">
              <a:solidFill>
                <a:srgbClr val="FF0000"/>
              </a:solidFill>
              <a:latin typeface="Sniglet"/>
              <a:ea typeface="Sniglet"/>
              <a:cs typeface="Sniglet"/>
              <a:sym typeface="Sniglet"/>
            </a:endParaRPr>
          </a:p>
        </p:txBody>
      </p:sp>
      <p:grpSp>
        <p:nvGrpSpPr>
          <p:cNvPr id="262" name="Google Shape;262;p32"/>
          <p:cNvGrpSpPr/>
          <p:nvPr/>
        </p:nvGrpSpPr>
        <p:grpSpPr>
          <a:xfrm>
            <a:off x="2189978" y="2764475"/>
            <a:ext cx="1792245" cy="232966"/>
            <a:chOff x="2266178" y="2764475"/>
            <a:chExt cx="1792245" cy="232966"/>
          </a:xfrm>
        </p:grpSpPr>
        <p:sp>
          <p:nvSpPr>
            <p:cNvPr id="263" name="Google Shape;263;p32"/>
            <p:cNvSpPr/>
            <p:nvPr/>
          </p:nvSpPr>
          <p:spPr>
            <a:xfrm>
              <a:off x="2266178" y="2855800"/>
              <a:ext cx="1683567" cy="102978"/>
            </a:xfrm>
            <a:custGeom>
              <a:rect b="b" l="l" r="r" t="t"/>
              <a:pathLst>
                <a:path extrusionOk="0" h="120000" w="120000">
                  <a:moveTo>
                    <a:pt x="117555" y="40014"/>
                  </a:moveTo>
                  <a:lnTo>
                    <a:pt x="117964" y="46033"/>
                  </a:lnTo>
                  <a:lnTo>
                    <a:pt x="117964" y="40014"/>
                  </a:lnTo>
                  <a:close/>
                  <a:moveTo>
                    <a:pt x="117964" y="46033"/>
                  </a:moveTo>
                  <a:lnTo>
                    <a:pt x="117964" y="48025"/>
                  </a:lnTo>
                  <a:lnTo>
                    <a:pt x="118020" y="46880"/>
                  </a:lnTo>
                  <a:lnTo>
                    <a:pt x="118020" y="46880"/>
                  </a:lnTo>
                  <a:lnTo>
                    <a:pt x="117964" y="46033"/>
                  </a:lnTo>
                  <a:close/>
                  <a:moveTo>
                    <a:pt x="118370" y="40014"/>
                  </a:moveTo>
                  <a:lnTo>
                    <a:pt x="118020" y="46880"/>
                  </a:lnTo>
                  <a:lnTo>
                    <a:pt x="118020" y="46880"/>
                  </a:lnTo>
                  <a:lnTo>
                    <a:pt x="118370" y="52009"/>
                  </a:lnTo>
                  <a:lnTo>
                    <a:pt x="118370" y="40014"/>
                  </a:lnTo>
                  <a:close/>
                  <a:moveTo>
                    <a:pt x="119185" y="44040"/>
                  </a:moveTo>
                  <a:lnTo>
                    <a:pt x="118370" y="52009"/>
                  </a:lnTo>
                  <a:lnTo>
                    <a:pt x="118370" y="56036"/>
                  </a:lnTo>
                  <a:lnTo>
                    <a:pt x="118370" y="60021"/>
                  </a:lnTo>
                  <a:lnTo>
                    <a:pt x="119995" y="60021"/>
                  </a:lnTo>
                  <a:lnTo>
                    <a:pt x="119995" y="52009"/>
                  </a:lnTo>
                  <a:lnTo>
                    <a:pt x="119590" y="56036"/>
                  </a:lnTo>
                  <a:lnTo>
                    <a:pt x="119590" y="52009"/>
                  </a:lnTo>
                  <a:lnTo>
                    <a:pt x="119590" y="48025"/>
                  </a:lnTo>
                  <a:lnTo>
                    <a:pt x="119185" y="44040"/>
                  </a:lnTo>
                  <a:close/>
                  <a:moveTo>
                    <a:pt x="87049" y="42"/>
                  </a:moveTo>
                  <a:lnTo>
                    <a:pt x="86644" y="8053"/>
                  </a:lnTo>
                  <a:lnTo>
                    <a:pt x="86234" y="4026"/>
                  </a:lnTo>
                  <a:lnTo>
                    <a:pt x="85829" y="12038"/>
                  </a:lnTo>
                  <a:lnTo>
                    <a:pt x="85424" y="20049"/>
                  </a:lnTo>
                  <a:lnTo>
                    <a:pt x="84203" y="12038"/>
                  </a:lnTo>
                  <a:lnTo>
                    <a:pt x="83389" y="4026"/>
                  </a:lnTo>
                  <a:lnTo>
                    <a:pt x="82983" y="4026"/>
                  </a:lnTo>
                  <a:lnTo>
                    <a:pt x="82983" y="8053"/>
                  </a:lnTo>
                  <a:lnTo>
                    <a:pt x="82574" y="16022"/>
                  </a:lnTo>
                  <a:lnTo>
                    <a:pt x="83794" y="8053"/>
                  </a:lnTo>
                  <a:lnTo>
                    <a:pt x="82983" y="20049"/>
                  </a:lnTo>
                  <a:lnTo>
                    <a:pt x="83794" y="16022"/>
                  </a:lnTo>
                  <a:lnTo>
                    <a:pt x="83794" y="24033"/>
                  </a:lnTo>
                  <a:lnTo>
                    <a:pt x="82574" y="24033"/>
                  </a:lnTo>
                  <a:lnTo>
                    <a:pt x="82574" y="8053"/>
                  </a:lnTo>
                  <a:lnTo>
                    <a:pt x="82168" y="4026"/>
                  </a:lnTo>
                  <a:lnTo>
                    <a:pt x="81763" y="4026"/>
                  </a:lnTo>
                  <a:lnTo>
                    <a:pt x="80948" y="12038"/>
                  </a:lnTo>
                  <a:lnTo>
                    <a:pt x="80543" y="20049"/>
                  </a:lnTo>
                  <a:lnTo>
                    <a:pt x="80133" y="16022"/>
                  </a:lnTo>
                  <a:lnTo>
                    <a:pt x="79728" y="8053"/>
                  </a:lnTo>
                  <a:lnTo>
                    <a:pt x="79323" y="16022"/>
                  </a:lnTo>
                  <a:lnTo>
                    <a:pt x="77287" y="24033"/>
                  </a:lnTo>
                  <a:lnTo>
                    <a:pt x="77693" y="12038"/>
                  </a:lnTo>
                  <a:lnTo>
                    <a:pt x="76882" y="16022"/>
                  </a:lnTo>
                  <a:lnTo>
                    <a:pt x="76067" y="24033"/>
                  </a:lnTo>
                  <a:lnTo>
                    <a:pt x="76067" y="28018"/>
                  </a:lnTo>
                  <a:lnTo>
                    <a:pt x="75252" y="24033"/>
                  </a:lnTo>
                  <a:lnTo>
                    <a:pt x="74032" y="20049"/>
                  </a:lnTo>
                  <a:lnTo>
                    <a:pt x="72001" y="20049"/>
                  </a:lnTo>
                  <a:lnTo>
                    <a:pt x="72001" y="24033"/>
                  </a:lnTo>
                  <a:lnTo>
                    <a:pt x="71592" y="28018"/>
                  </a:lnTo>
                  <a:lnTo>
                    <a:pt x="70781" y="16022"/>
                  </a:lnTo>
                  <a:lnTo>
                    <a:pt x="69966" y="16022"/>
                  </a:lnTo>
                  <a:lnTo>
                    <a:pt x="67526" y="28018"/>
                  </a:lnTo>
                  <a:lnTo>
                    <a:pt x="67526" y="20049"/>
                  </a:lnTo>
                  <a:lnTo>
                    <a:pt x="67120" y="32045"/>
                  </a:lnTo>
                  <a:lnTo>
                    <a:pt x="66305" y="20049"/>
                  </a:lnTo>
                  <a:lnTo>
                    <a:pt x="67120" y="20049"/>
                  </a:lnTo>
                  <a:lnTo>
                    <a:pt x="66711" y="16022"/>
                  </a:lnTo>
                  <a:lnTo>
                    <a:pt x="66305" y="16022"/>
                  </a:lnTo>
                  <a:lnTo>
                    <a:pt x="65490" y="20049"/>
                  </a:lnTo>
                  <a:lnTo>
                    <a:pt x="64676" y="32045"/>
                  </a:lnTo>
                  <a:lnTo>
                    <a:pt x="64270" y="28018"/>
                  </a:lnTo>
                  <a:lnTo>
                    <a:pt x="63865" y="20049"/>
                  </a:lnTo>
                  <a:lnTo>
                    <a:pt x="62645" y="32045"/>
                  </a:lnTo>
                  <a:lnTo>
                    <a:pt x="63050" y="24033"/>
                  </a:lnTo>
                  <a:lnTo>
                    <a:pt x="62645" y="28018"/>
                  </a:lnTo>
                  <a:lnTo>
                    <a:pt x="61830" y="32045"/>
                  </a:lnTo>
                  <a:lnTo>
                    <a:pt x="61830" y="24033"/>
                  </a:lnTo>
                  <a:lnTo>
                    <a:pt x="61425" y="20049"/>
                  </a:lnTo>
                  <a:lnTo>
                    <a:pt x="60204" y="16022"/>
                  </a:lnTo>
                  <a:lnTo>
                    <a:pt x="58574" y="12038"/>
                  </a:lnTo>
                  <a:lnTo>
                    <a:pt x="57354" y="12038"/>
                  </a:lnTo>
                  <a:lnTo>
                    <a:pt x="57354" y="16022"/>
                  </a:lnTo>
                  <a:lnTo>
                    <a:pt x="57354" y="20049"/>
                  </a:lnTo>
                  <a:lnTo>
                    <a:pt x="56949" y="20049"/>
                  </a:lnTo>
                  <a:lnTo>
                    <a:pt x="56949" y="28018"/>
                  </a:lnTo>
                  <a:lnTo>
                    <a:pt x="56544" y="28018"/>
                  </a:lnTo>
                  <a:lnTo>
                    <a:pt x="56134" y="24033"/>
                  </a:lnTo>
                  <a:lnTo>
                    <a:pt x="55729" y="16022"/>
                  </a:lnTo>
                  <a:lnTo>
                    <a:pt x="55323" y="4026"/>
                  </a:lnTo>
                  <a:lnTo>
                    <a:pt x="55323" y="16022"/>
                  </a:lnTo>
                  <a:lnTo>
                    <a:pt x="54914" y="16022"/>
                  </a:lnTo>
                  <a:lnTo>
                    <a:pt x="54509" y="12038"/>
                  </a:lnTo>
                  <a:lnTo>
                    <a:pt x="54103" y="8053"/>
                  </a:lnTo>
                  <a:lnTo>
                    <a:pt x="52883" y="8053"/>
                  </a:lnTo>
                  <a:lnTo>
                    <a:pt x="52473" y="20049"/>
                  </a:lnTo>
                  <a:lnTo>
                    <a:pt x="52068" y="16022"/>
                  </a:lnTo>
                  <a:lnTo>
                    <a:pt x="51253" y="12038"/>
                  </a:lnTo>
                  <a:lnTo>
                    <a:pt x="49628" y="16022"/>
                  </a:lnTo>
                  <a:lnTo>
                    <a:pt x="46372" y="28018"/>
                  </a:lnTo>
                  <a:lnTo>
                    <a:pt x="45967" y="20049"/>
                  </a:lnTo>
                  <a:lnTo>
                    <a:pt x="45562" y="16022"/>
                  </a:lnTo>
                  <a:lnTo>
                    <a:pt x="43527" y="16022"/>
                  </a:lnTo>
                  <a:lnTo>
                    <a:pt x="41086" y="20049"/>
                  </a:lnTo>
                  <a:lnTo>
                    <a:pt x="40271" y="20049"/>
                  </a:lnTo>
                  <a:lnTo>
                    <a:pt x="39461" y="16022"/>
                  </a:lnTo>
                  <a:lnTo>
                    <a:pt x="39461" y="20049"/>
                  </a:lnTo>
                  <a:lnTo>
                    <a:pt x="39461" y="24033"/>
                  </a:lnTo>
                  <a:lnTo>
                    <a:pt x="38646" y="28018"/>
                  </a:lnTo>
                  <a:lnTo>
                    <a:pt x="38240" y="24033"/>
                  </a:lnTo>
                  <a:lnTo>
                    <a:pt x="37425" y="20049"/>
                  </a:lnTo>
                  <a:lnTo>
                    <a:pt x="37425" y="32045"/>
                  </a:lnTo>
                  <a:lnTo>
                    <a:pt x="36610" y="28018"/>
                  </a:lnTo>
                  <a:lnTo>
                    <a:pt x="35390" y="24033"/>
                  </a:lnTo>
                  <a:lnTo>
                    <a:pt x="34170" y="28018"/>
                  </a:lnTo>
                  <a:lnTo>
                    <a:pt x="33765" y="32045"/>
                  </a:lnTo>
                  <a:lnTo>
                    <a:pt x="32545" y="24033"/>
                  </a:lnTo>
                  <a:lnTo>
                    <a:pt x="31730" y="20049"/>
                  </a:lnTo>
                  <a:lnTo>
                    <a:pt x="30915" y="40014"/>
                  </a:lnTo>
                  <a:lnTo>
                    <a:pt x="30104" y="28018"/>
                  </a:lnTo>
                  <a:lnTo>
                    <a:pt x="29289" y="28018"/>
                  </a:lnTo>
                  <a:lnTo>
                    <a:pt x="28474" y="32045"/>
                  </a:lnTo>
                  <a:lnTo>
                    <a:pt x="28069" y="28018"/>
                  </a:lnTo>
                  <a:lnTo>
                    <a:pt x="27664" y="32045"/>
                  </a:lnTo>
                  <a:lnTo>
                    <a:pt x="26034" y="40014"/>
                  </a:lnTo>
                  <a:lnTo>
                    <a:pt x="26034" y="44040"/>
                  </a:lnTo>
                  <a:lnTo>
                    <a:pt x="25223" y="48025"/>
                  </a:lnTo>
                  <a:lnTo>
                    <a:pt x="25223" y="44040"/>
                  </a:lnTo>
                  <a:lnTo>
                    <a:pt x="24814" y="44040"/>
                  </a:lnTo>
                  <a:lnTo>
                    <a:pt x="24003" y="52009"/>
                  </a:lnTo>
                  <a:lnTo>
                    <a:pt x="23593" y="52009"/>
                  </a:lnTo>
                  <a:lnTo>
                    <a:pt x="23188" y="44040"/>
                  </a:lnTo>
                  <a:lnTo>
                    <a:pt x="23188" y="48025"/>
                  </a:lnTo>
                  <a:lnTo>
                    <a:pt x="22373" y="52009"/>
                  </a:lnTo>
                  <a:lnTo>
                    <a:pt x="21968" y="48025"/>
                  </a:lnTo>
                  <a:lnTo>
                    <a:pt x="21153" y="44040"/>
                  </a:lnTo>
                  <a:lnTo>
                    <a:pt x="22373" y="44040"/>
                  </a:lnTo>
                  <a:lnTo>
                    <a:pt x="21968" y="40014"/>
                  </a:lnTo>
                  <a:lnTo>
                    <a:pt x="21968" y="32045"/>
                  </a:lnTo>
                  <a:lnTo>
                    <a:pt x="21563" y="40014"/>
                  </a:lnTo>
                  <a:lnTo>
                    <a:pt x="19527" y="40014"/>
                  </a:lnTo>
                  <a:lnTo>
                    <a:pt x="19527" y="48025"/>
                  </a:lnTo>
                  <a:lnTo>
                    <a:pt x="20342" y="48025"/>
                  </a:lnTo>
                  <a:lnTo>
                    <a:pt x="19933" y="52009"/>
                  </a:lnTo>
                  <a:lnTo>
                    <a:pt x="19933" y="48025"/>
                  </a:lnTo>
                  <a:lnTo>
                    <a:pt x="19527" y="60021"/>
                  </a:lnTo>
                  <a:lnTo>
                    <a:pt x="18712" y="52009"/>
                  </a:lnTo>
                  <a:lnTo>
                    <a:pt x="17902" y="44040"/>
                  </a:lnTo>
                  <a:lnTo>
                    <a:pt x="17087" y="44040"/>
                  </a:lnTo>
                  <a:lnTo>
                    <a:pt x="16272" y="60021"/>
                  </a:lnTo>
                  <a:lnTo>
                    <a:pt x="16272" y="56036"/>
                  </a:lnTo>
                  <a:lnTo>
                    <a:pt x="16272" y="52009"/>
                  </a:lnTo>
                  <a:lnTo>
                    <a:pt x="15867" y="56036"/>
                  </a:lnTo>
                  <a:lnTo>
                    <a:pt x="15461" y="64005"/>
                  </a:lnTo>
                  <a:lnTo>
                    <a:pt x="13832" y="60021"/>
                  </a:lnTo>
                  <a:lnTo>
                    <a:pt x="10581" y="60021"/>
                  </a:lnTo>
                  <a:lnTo>
                    <a:pt x="7730" y="64005"/>
                  </a:lnTo>
                  <a:lnTo>
                    <a:pt x="6510" y="68032"/>
                  </a:lnTo>
                  <a:lnTo>
                    <a:pt x="5695" y="72016"/>
                  </a:lnTo>
                  <a:lnTo>
                    <a:pt x="5695" y="68032"/>
                  </a:lnTo>
                  <a:lnTo>
                    <a:pt x="4475" y="72016"/>
                  </a:lnTo>
                  <a:lnTo>
                    <a:pt x="3255" y="76001"/>
                  </a:lnTo>
                  <a:lnTo>
                    <a:pt x="2444" y="76001"/>
                  </a:lnTo>
                  <a:lnTo>
                    <a:pt x="1629" y="80028"/>
                  </a:lnTo>
                  <a:lnTo>
                    <a:pt x="1224" y="72016"/>
                  </a:lnTo>
                  <a:lnTo>
                    <a:pt x="409" y="68032"/>
                  </a:lnTo>
                  <a:lnTo>
                    <a:pt x="4" y="76001"/>
                  </a:lnTo>
                  <a:lnTo>
                    <a:pt x="4" y="87997"/>
                  </a:lnTo>
                  <a:lnTo>
                    <a:pt x="409" y="108004"/>
                  </a:lnTo>
                  <a:lnTo>
                    <a:pt x="814" y="120000"/>
                  </a:lnTo>
                  <a:lnTo>
                    <a:pt x="1224" y="116015"/>
                  </a:lnTo>
                  <a:lnTo>
                    <a:pt x="2035" y="120000"/>
                  </a:lnTo>
                  <a:lnTo>
                    <a:pt x="2444" y="108004"/>
                  </a:lnTo>
                  <a:lnTo>
                    <a:pt x="2850" y="111988"/>
                  </a:lnTo>
                  <a:lnTo>
                    <a:pt x="2850" y="116015"/>
                  </a:lnTo>
                  <a:lnTo>
                    <a:pt x="3255" y="111988"/>
                  </a:lnTo>
                  <a:lnTo>
                    <a:pt x="4070" y="108004"/>
                  </a:lnTo>
                  <a:lnTo>
                    <a:pt x="5290" y="108004"/>
                  </a:lnTo>
                  <a:lnTo>
                    <a:pt x="5290" y="111988"/>
                  </a:lnTo>
                  <a:lnTo>
                    <a:pt x="5695" y="116015"/>
                  </a:lnTo>
                  <a:lnTo>
                    <a:pt x="6105" y="120000"/>
                  </a:lnTo>
                  <a:lnTo>
                    <a:pt x="6510" y="111988"/>
                  </a:lnTo>
                  <a:lnTo>
                    <a:pt x="7730" y="108004"/>
                  </a:lnTo>
                  <a:lnTo>
                    <a:pt x="7325" y="111988"/>
                  </a:lnTo>
                  <a:lnTo>
                    <a:pt x="8136" y="116015"/>
                  </a:lnTo>
                  <a:lnTo>
                    <a:pt x="8136" y="104019"/>
                  </a:lnTo>
                  <a:lnTo>
                    <a:pt x="8545" y="96008"/>
                  </a:lnTo>
                  <a:lnTo>
                    <a:pt x="8951" y="116015"/>
                  </a:lnTo>
                  <a:lnTo>
                    <a:pt x="9360" y="99992"/>
                  </a:lnTo>
                  <a:lnTo>
                    <a:pt x="9766" y="111988"/>
                  </a:lnTo>
                  <a:lnTo>
                    <a:pt x="9766" y="108004"/>
                  </a:lnTo>
                  <a:lnTo>
                    <a:pt x="10171" y="104019"/>
                  </a:lnTo>
                  <a:lnTo>
                    <a:pt x="10581" y="108004"/>
                  </a:lnTo>
                  <a:lnTo>
                    <a:pt x="10581" y="116015"/>
                  </a:lnTo>
                  <a:lnTo>
                    <a:pt x="10986" y="108004"/>
                  </a:lnTo>
                  <a:lnTo>
                    <a:pt x="10986" y="104019"/>
                  </a:lnTo>
                  <a:lnTo>
                    <a:pt x="11391" y="108004"/>
                  </a:lnTo>
                  <a:lnTo>
                    <a:pt x="11391" y="111988"/>
                  </a:lnTo>
                  <a:lnTo>
                    <a:pt x="12206" y="104019"/>
                  </a:lnTo>
                  <a:lnTo>
                    <a:pt x="13021" y="104019"/>
                  </a:lnTo>
                  <a:lnTo>
                    <a:pt x="13426" y="96008"/>
                  </a:lnTo>
                  <a:lnTo>
                    <a:pt x="13426" y="87997"/>
                  </a:lnTo>
                  <a:lnTo>
                    <a:pt x="13832" y="84012"/>
                  </a:lnTo>
                  <a:lnTo>
                    <a:pt x="13832" y="87997"/>
                  </a:lnTo>
                  <a:lnTo>
                    <a:pt x="13832" y="96008"/>
                  </a:lnTo>
                  <a:lnTo>
                    <a:pt x="14241" y="87997"/>
                  </a:lnTo>
                  <a:lnTo>
                    <a:pt x="15052" y="87997"/>
                  </a:lnTo>
                  <a:lnTo>
                    <a:pt x="15052" y="92024"/>
                  </a:lnTo>
                  <a:lnTo>
                    <a:pt x="14646" y="96008"/>
                  </a:lnTo>
                  <a:lnTo>
                    <a:pt x="14241" y="99992"/>
                  </a:lnTo>
                  <a:lnTo>
                    <a:pt x="14241" y="108004"/>
                  </a:lnTo>
                  <a:lnTo>
                    <a:pt x="15052" y="108004"/>
                  </a:lnTo>
                  <a:lnTo>
                    <a:pt x="15461" y="104019"/>
                  </a:lnTo>
                  <a:lnTo>
                    <a:pt x="15867" y="96008"/>
                  </a:lnTo>
                  <a:lnTo>
                    <a:pt x="17902" y="96008"/>
                  </a:lnTo>
                  <a:lnTo>
                    <a:pt x="17902" y="99992"/>
                  </a:lnTo>
                  <a:lnTo>
                    <a:pt x="18307" y="92024"/>
                  </a:lnTo>
                  <a:lnTo>
                    <a:pt x="18712" y="92024"/>
                  </a:lnTo>
                  <a:lnTo>
                    <a:pt x="18307" y="96008"/>
                  </a:lnTo>
                  <a:lnTo>
                    <a:pt x="22783" y="96008"/>
                  </a:lnTo>
                  <a:lnTo>
                    <a:pt x="24003" y="92024"/>
                  </a:lnTo>
                  <a:lnTo>
                    <a:pt x="24814" y="92024"/>
                  </a:lnTo>
                  <a:lnTo>
                    <a:pt x="24814" y="87997"/>
                  </a:lnTo>
                  <a:lnTo>
                    <a:pt x="27664" y="87997"/>
                  </a:lnTo>
                  <a:lnTo>
                    <a:pt x="28069" y="80028"/>
                  </a:lnTo>
                  <a:lnTo>
                    <a:pt x="28474" y="80028"/>
                  </a:lnTo>
                  <a:lnTo>
                    <a:pt x="30915" y="84012"/>
                  </a:lnTo>
                  <a:lnTo>
                    <a:pt x="32135" y="80028"/>
                  </a:lnTo>
                  <a:lnTo>
                    <a:pt x="32545" y="80028"/>
                  </a:lnTo>
                  <a:lnTo>
                    <a:pt x="32950" y="72016"/>
                  </a:lnTo>
                  <a:lnTo>
                    <a:pt x="33355" y="80028"/>
                  </a:lnTo>
                  <a:lnTo>
                    <a:pt x="34170" y="87997"/>
                  </a:lnTo>
                  <a:lnTo>
                    <a:pt x="34985" y="76001"/>
                  </a:lnTo>
                  <a:lnTo>
                    <a:pt x="34985" y="84012"/>
                  </a:lnTo>
                  <a:lnTo>
                    <a:pt x="35390" y="76001"/>
                  </a:lnTo>
                  <a:lnTo>
                    <a:pt x="35796" y="84012"/>
                  </a:lnTo>
                  <a:lnTo>
                    <a:pt x="35796" y="80028"/>
                  </a:lnTo>
                  <a:lnTo>
                    <a:pt x="35796" y="76001"/>
                  </a:lnTo>
                  <a:lnTo>
                    <a:pt x="36610" y="76001"/>
                  </a:lnTo>
                  <a:lnTo>
                    <a:pt x="37016" y="80028"/>
                  </a:lnTo>
                  <a:lnTo>
                    <a:pt x="37831" y="76001"/>
                  </a:lnTo>
                  <a:lnTo>
                    <a:pt x="37831" y="84012"/>
                  </a:lnTo>
                  <a:lnTo>
                    <a:pt x="38240" y="80028"/>
                  </a:lnTo>
                  <a:lnTo>
                    <a:pt x="41901" y="80028"/>
                  </a:lnTo>
                  <a:lnTo>
                    <a:pt x="41491" y="76001"/>
                  </a:lnTo>
                  <a:lnTo>
                    <a:pt x="41901" y="68032"/>
                  </a:lnTo>
                  <a:lnTo>
                    <a:pt x="42306" y="72016"/>
                  </a:lnTo>
                  <a:lnTo>
                    <a:pt x="42306" y="76001"/>
                  </a:lnTo>
                  <a:lnTo>
                    <a:pt x="42712" y="80028"/>
                  </a:lnTo>
                  <a:lnTo>
                    <a:pt x="43527" y="84012"/>
                  </a:lnTo>
                  <a:lnTo>
                    <a:pt x="45967" y="76001"/>
                  </a:lnTo>
                  <a:lnTo>
                    <a:pt x="47592" y="64005"/>
                  </a:lnTo>
                  <a:lnTo>
                    <a:pt x="48002" y="72016"/>
                  </a:lnTo>
                  <a:lnTo>
                    <a:pt x="48813" y="72016"/>
                  </a:lnTo>
                  <a:lnTo>
                    <a:pt x="49628" y="68032"/>
                  </a:lnTo>
                  <a:lnTo>
                    <a:pt x="50033" y="60021"/>
                  </a:lnTo>
                  <a:lnTo>
                    <a:pt x="51663" y="68032"/>
                  </a:lnTo>
                  <a:lnTo>
                    <a:pt x="53694" y="72016"/>
                  </a:lnTo>
                  <a:lnTo>
                    <a:pt x="54509" y="64005"/>
                  </a:lnTo>
                  <a:lnTo>
                    <a:pt x="54509" y="72016"/>
                  </a:lnTo>
                  <a:lnTo>
                    <a:pt x="55729" y="64005"/>
                  </a:lnTo>
                  <a:lnTo>
                    <a:pt x="56949" y="64005"/>
                  </a:lnTo>
                  <a:lnTo>
                    <a:pt x="60610" y="72016"/>
                  </a:lnTo>
                  <a:lnTo>
                    <a:pt x="62235" y="76001"/>
                  </a:lnTo>
                  <a:lnTo>
                    <a:pt x="63865" y="76001"/>
                  </a:lnTo>
                  <a:lnTo>
                    <a:pt x="65085" y="72016"/>
                  </a:lnTo>
                  <a:lnTo>
                    <a:pt x="66305" y="64005"/>
                  </a:lnTo>
                  <a:lnTo>
                    <a:pt x="66711" y="60021"/>
                  </a:lnTo>
                  <a:lnTo>
                    <a:pt x="66711" y="64005"/>
                  </a:lnTo>
                  <a:lnTo>
                    <a:pt x="66711" y="72016"/>
                  </a:lnTo>
                  <a:lnTo>
                    <a:pt x="70781" y="64005"/>
                  </a:lnTo>
                  <a:lnTo>
                    <a:pt x="70781" y="68032"/>
                  </a:lnTo>
                  <a:lnTo>
                    <a:pt x="71186" y="68032"/>
                  </a:lnTo>
                  <a:lnTo>
                    <a:pt x="71592" y="64005"/>
                  </a:lnTo>
                  <a:lnTo>
                    <a:pt x="76067" y="64005"/>
                  </a:lnTo>
                  <a:lnTo>
                    <a:pt x="76472" y="68032"/>
                  </a:lnTo>
                  <a:lnTo>
                    <a:pt x="76882" y="68032"/>
                  </a:lnTo>
                  <a:lnTo>
                    <a:pt x="79323" y="64005"/>
                  </a:lnTo>
                  <a:lnTo>
                    <a:pt x="82168" y="56036"/>
                  </a:lnTo>
                  <a:lnTo>
                    <a:pt x="80948" y="68032"/>
                  </a:lnTo>
                  <a:lnTo>
                    <a:pt x="82574" y="56036"/>
                  </a:lnTo>
                  <a:lnTo>
                    <a:pt x="83389" y="56036"/>
                  </a:lnTo>
                  <a:lnTo>
                    <a:pt x="83389" y="64005"/>
                  </a:lnTo>
                  <a:lnTo>
                    <a:pt x="84203" y="60021"/>
                  </a:lnTo>
                  <a:lnTo>
                    <a:pt x="85829" y="60021"/>
                  </a:lnTo>
                  <a:lnTo>
                    <a:pt x="86234" y="56036"/>
                  </a:lnTo>
                  <a:lnTo>
                    <a:pt x="86644" y="40014"/>
                  </a:lnTo>
                  <a:lnTo>
                    <a:pt x="86644" y="48025"/>
                  </a:lnTo>
                  <a:lnTo>
                    <a:pt x="87049" y="52009"/>
                  </a:lnTo>
                  <a:lnTo>
                    <a:pt x="87049" y="60021"/>
                  </a:lnTo>
                  <a:lnTo>
                    <a:pt x="87454" y="56036"/>
                  </a:lnTo>
                  <a:lnTo>
                    <a:pt x="87864" y="56036"/>
                  </a:lnTo>
                  <a:lnTo>
                    <a:pt x="87864" y="60021"/>
                  </a:lnTo>
                  <a:lnTo>
                    <a:pt x="89084" y="52009"/>
                  </a:lnTo>
                  <a:lnTo>
                    <a:pt x="90305" y="48025"/>
                  </a:lnTo>
                  <a:lnTo>
                    <a:pt x="90710" y="48025"/>
                  </a:lnTo>
                  <a:lnTo>
                    <a:pt x="91115" y="60021"/>
                  </a:lnTo>
                  <a:lnTo>
                    <a:pt x="93150" y="52009"/>
                  </a:lnTo>
                  <a:lnTo>
                    <a:pt x="92745" y="44040"/>
                  </a:lnTo>
                  <a:lnTo>
                    <a:pt x="92745" y="40014"/>
                  </a:lnTo>
                  <a:lnTo>
                    <a:pt x="93556" y="40014"/>
                  </a:lnTo>
                  <a:lnTo>
                    <a:pt x="93150" y="44040"/>
                  </a:lnTo>
                  <a:lnTo>
                    <a:pt x="94780" y="44040"/>
                  </a:lnTo>
                  <a:lnTo>
                    <a:pt x="94371" y="52009"/>
                  </a:lnTo>
                  <a:lnTo>
                    <a:pt x="94371" y="52009"/>
                  </a:lnTo>
                  <a:lnTo>
                    <a:pt x="95591" y="44040"/>
                  </a:lnTo>
                  <a:lnTo>
                    <a:pt x="96000" y="52009"/>
                  </a:lnTo>
                  <a:lnTo>
                    <a:pt x="96000" y="48025"/>
                  </a:lnTo>
                  <a:lnTo>
                    <a:pt x="96000" y="44040"/>
                  </a:lnTo>
                  <a:lnTo>
                    <a:pt x="97221" y="44040"/>
                  </a:lnTo>
                  <a:lnTo>
                    <a:pt x="97626" y="56036"/>
                  </a:lnTo>
                  <a:lnTo>
                    <a:pt x="99251" y="52009"/>
                  </a:lnTo>
                  <a:lnTo>
                    <a:pt x="100066" y="48025"/>
                  </a:lnTo>
                  <a:lnTo>
                    <a:pt x="100472" y="44040"/>
                  </a:lnTo>
                  <a:lnTo>
                    <a:pt x="100881" y="48025"/>
                  </a:lnTo>
                  <a:lnTo>
                    <a:pt x="100881" y="52009"/>
                  </a:lnTo>
                  <a:lnTo>
                    <a:pt x="102101" y="52009"/>
                  </a:lnTo>
                  <a:lnTo>
                    <a:pt x="102912" y="48025"/>
                  </a:lnTo>
                  <a:lnTo>
                    <a:pt x="103727" y="52009"/>
                  </a:lnTo>
                  <a:lnTo>
                    <a:pt x="104542" y="52009"/>
                  </a:lnTo>
                  <a:lnTo>
                    <a:pt x="104542" y="48025"/>
                  </a:lnTo>
                  <a:lnTo>
                    <a:pt x="105762" y="52009"/>
                  </a:lnTo>
                  <a:lnTo>
                    <a:pt x="107388" y="56036"/>
                  </a:lnTo>
                  <a:lnTo>
                    <a:pt x="108565" y="44422"/>
                  </a:lnTo>
                  <a:lnTo>
                    <a:pt x="108203" y="48025"/>
                  </a:lnTo>
                  <a:lnTo>
                    <a:pt x="108608" y="52009"/>
                  </a:lnTo>
                  <a:lnTo>
                    <a:pt x="108608" y="48025"/>
                  </a:lnTo>
                  <a:lnTo>
                    <a:pt x="109013" y="44040"/>
                  </a:lnTo>
                  <a:lnTo>
                    <a:pt x="109423" y="40014"/>
                  </a:lnTo>
                  <a:lnTo>
                    <a:pt x="109828" y="40014"/>
                  </a:lnTo>
                  <a:lnTo>
                    <a:pt x="109828" y="48025"/>
                  </a:lnTo>
                  <a:lnTo>
                    <a:pt x="110233" y="44040"/>
                  </a:lnTo>
                  <a:lnTo>
                    <a:pt x="110643" y="44040"/>
                  </a:lnTo>
                  <a:lnTo>
                    <a:pt x="110233" y="48025"/>
                  </a:lnTo>
                  <a:lnTo>
                    <a:pt x="110643" y="52009"/>
                  </a:lnTo>
                  <a:lnTo>
                    <a:pt x="111454" y="56036"/>
                  </a:lnTo>
                  <a:lnTo>
                    <a:pt x="111863" y="48025"/>
                  </a:lnTo>
                  <a:lnTo>
                    <a:pt x="112674" y="44040"/>
                  </a:lnTo>
                  <a:lnTo>
                    <a:pt x="112674" y="44040"/>
                  </a:lnTo>
                  <a:lnTo>
                    <a:pt x="112269" y="52009"/>
                  </a:lnTo>
                  <a:lnTo>
                    <a:pt x="112674" y="56036"/>
                  </a:lnTo>
                  <a:lnTo>
                    <a:pt x="113489" y="60021"/>
                  </a:lnTo>
                  <a:lnTo>
                    <a:pt x="113894" y="60021"/>
                  </a:lnTo>
                  <a:lnTo>
                    <a:pt x="115929" y="52009"/>
                  </a:lnTo>
                  <a:lnTo>
                    <a:pt x="117555" y="40014"/>
                  </a:lnTo>
                  <a:lnTo>
                    <a:pt x="117149" y="40014"/>
                  </a:lnTo>
                  <a:lnTo>
                    <a:pt x="117555" y="36029"/>
                  </a:lnTo>
                  <a:lnTo>
                    <a:pt x="116335" y="32045"/>
                  </a:lnTo>
                  <a:lnTo>
                    <a:pt x="115929" y="40014"/>
                  </a:lnTo>
                  <a:lnTo>
                    <a:pt x="115524" y="48025"/>
                  </a:lnTo>
                  <a:lnTo>
                    <a:pt x="115524" y="28018"/>
                  </a:lnTo>
                  <a:lnTo>
                    <a:pt x="114709" y="40014"/>
                  </a:lnTo>
                  <a:lnTo>
                    <a:pt x="114304" y="36029"/>
                  </a:lnTo>
                  <a:lnTo>
                    <a:pt x="113894" y="32045"/>
                  </a:lnTo>
                  <a:lnTo>
                    <a:pt x="113489" y="40014"/>
                  </a:lnTo>
                  <a:lnTo>
                    <a:pt x="113083" y="28018"/>
                  </a:lnTo>
                  <a:lnTo>
                    <a:pt x="112269" y="32045"/>
                  </a:lnTo>
                  <a:lnTo>
                    <a:pt x="111454" y="28018"/>
                  </a:lnTo>
                  <a:lnTo>
                    <a:pt x="109423" y="24033"/>
                  </a:lnTo>
                  <a:lnTo>
                    <a:pt x="109013" y="28018"/>
                  </a:lnTo>
                  <a:lnTo>
                    <a:pt x="108203" y="32045"/>
                  </a:lnTo>
                  <a:lnTo>
                    <a:pt x="108608" y="20049"/>
                  </a:lnTo>
                  <a:lnTo>
                    <a:pt x="107793" y="28018"/>
                  </a:lnTo>
                  <a:lnTo>
                    <a:pt x="107793" y="28018"/>
                  </a:lnTo>
                  <a:lnTo>
                    <a:pt x="108203" y="20049"/>
                  </a:lnTo>
                  <a:lnTo>
                    <a:pt x="107388" y="24033"/>
                  </a:lnTo>
                  <a:lnTo>
                    <a:pt x="106573" y="24033"/>
                  </a:lnTo>
                  <a:lnTo>
                    <a:pt x="106573" y="32045"/>
                  </a:lnTo>
                  <a:lnTo>
                    <a:pt x="106167" y="44040"/>
                  </a:lnTo>
                  <a:lnTo>
                    <a:pt x="106167" y="36029"/>
                  </a:lnTo>
                  <a:lnTo>
                    <a:pt x="106573" y="28018"/>
                  </a:lnTo>
                  <a:lnTo>
                    <a:pt x="106167" y="32045"/>
                  </a:lnTo>
                  <a:lnTo>
                    <a:pt x="106167" y="28018"/>
                  </a:lnTo>
                  <a:lnTo>
                    <a:pt x="105762" y="20049"/>
                  </a:lnTo>
                  <a:lnTo>
                    <a:pt x="105762" y="28018"/>
                  </a:lnTo>
                  <a:lnTo>
                    <a:pt x="105353" y="24033"/>
                  </a:lnTo>
                  <a:lnTo>
                    <a:pt x="104947" y="16022"/>
                  </a:lnTo>
                  <a:lnTo>
                    <a:pt x="104542" y="24033"/>
                  </a:lnTo>
                  <a:lnTo>
                    <a:pt x="103322" y="24033"/>
                  </a:lnTo>
                  <a:lnTo>
                    <a:pt x="100881" y="28018"/>
                  </a:lnTo>
                  <a:lnTo>
                    <a:pt x="99661" y="28018"/>
                  </a:lnTo>
                  <a:lnTo>
                    <a:pt x="98846" y="24033"/>
                  </a:lnTo>
                  <a:lnTo>
                    <a:pt x="98846" y="20049"/>
                  </a:lnTo>
                  <a:lnTo>
                    <a:pt x="99251" y="20049"/>
                  </a:lnTo>
                  <a:lnTo>
                    <a:pt x="97626" y="16022"/>
                  </a:lnTo>
                  <a:lnTo>
                    <a:pt x="98031" y="20049"/>
                  </a:lnTo>
                  <a:lnTo>
                    <a:pt x="97221" y="20049"/>
                  </a:lnTo>
                  <a:lnTo>
                    <a:pt x="97626" y="12038"/>
                  </a:lnTo>
                  <a:lnTo>
                    <a:pt x="97221" y="8053"/>
                  </a:lnTo>
                  <a:lnTo>
                    <a:pt x="96811" y="8053"/>
                  </a:lnTo>
                  <a:lnTo>
                    <a:pt x="96406" y="12038"/>
                  </a:lnTo>
                  <a:lnTo>
                    <a:pt x="95591" y="16022"/>
                  </a:lnTo>
                  <a:lnTo>
                    <a:pt x="95185" y="12038"/>
                  </a:lnTo>
                  <a:lnTo>
                    <a:pt x="95591" y="20049"/>
                  </a:lnTo>
                  <a:lnTo>
                    <a:pt x="94371" y="8053"/>
                  </a:lnTo>
                  <a:lnTo>
                    <a:pt x="93965" y="8053"/>
                  </a:lnTo>
                  <a:lnTo>
                    <a:pt x="93556" y="16022"/>
                  </a:lnTo>
                  <a:lnTo>
                    <a:pt x="93150" y="32045"/>
                  </a:lnTo>
                  <a:lnTo>
                    <a:pt x="92335" y="28018"/>
                  </a:lnTo>
                  <a:lnTo>
                    <a:pt x="92745" y="20049"/>
                  </a:lnTo>
                  <a:lnTo>
                    <a:pt x="93150" y="12038"/>
                  </a:lnTo>
                  <a:lnTo>
                    <a:pt x="92335" y="12038"/>
                  </a:lnTo>
                  <a:lnTo>
                    <a:pt x="92335" y="8053"/>
                  </a:lnTo>
                  <a:lnTo>
                    <a:pt x="91525" y="16022"/>
                  </a:lnTo>
                  <a:lnTo>
                    <a:pt x="90305" y="24033"/>
                  </a:lnTo>
                  <a:lnTo>
                    <a:pt x="88675" y="42"/>
                  </a:lnTo>
                  <a:lnTo>
                    <a:pt x="88269" y="4026"/>
                  </a:lnTo>
                  <a:lnTo>
                    <a:pt x="88269" y="8053"/>
                  </a:lnTo>
                  <a:lnTo>
                    <a:pt x="88269" y="16022"/>
                  </a:lnTo>
                  <a:lnTo>
                    <a:pt x="87454" y="12038"/>
                  </a:lnTo>
                  <a:lnTo>
                    <a:pt x="87454" y="8053"/>
                  </a:lnTo>
                  <a:lnTo>
                    <a:pt x="87864" y="4026"/>
                  </a:lnTo>
                  <a:lnTo>
                    <a:pt x="87454" y="42"/>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32"/>
            <p:cNvSpPr/>
            <p:nvPr/>
          </p:nvSpPr>
          <p:spPr>
            <a:xfrm>
              <a:off x="3870041" y="2764475"/>
              <a:ext cx="188382" cy="232966"/>
            </a:xfrm>
            <a:custGeom>
              <a:rect b="b" l="l" r="r" t="t"/>
              <a:pathLst>
                <a:path extrusionOk="0" h="120000" w="120000">
                  <a:moveTo>
                    <a:pt x="96321" y="88082"/>
                  </a:moveTo>
                  <a:lnTo>
                    <a:pt x="96321" y="89353"/>
                  </a:lnTo>
                  <a:lnTo>
                    <a:pt x="97894" y="89353"/>
                  </a:lnTo>
                  <a:lnTo>
                    <a:pt x="96321" y="88082"/>
                  </a:lnTo>
                  <a:close/>
                  <a:moveTo>
                    <a:pt x="37902" y="107227"/>
                  </a:moveTo>
                  <a:lnTo>
                    <a:pt x="37685" y="107768"/>
                  </a:lnTo>
                  <a:lnTo>
                    <a:pt x="37685" y="107768"/>
                  </a:lnTo>
                  <a:lnTo>
                    <a:pt x="38220" y="107606"/>
                  </a:lnTo>
                  <a:lnTo>
                    <a:pt x="38220" y="107606"/>
                  </a:lnTo>
                  <a:lnTo>
                    <a:pt x="37902" y="107227"/>
                  </a:lnTo>
                  <a:close/>
                  <a:moveTo>
                    <a:pt x="9488" y="0"/>
                  </a:moveTo>
                  <a:lnTo>
                    <a:pt x="4752" y="2557"/>
                  </a:lnTo>
                  <a:lnTo>
                    <a:pt x="1589" y="6386"/>
                  </a:lnTo>
                  <a:lnTo>
                    <a:pt x="16" y="10215"/>
                  </a:lnTo>
                  <a:lnTo>
                    <a:pt x="1589" y="14044"/>
                  </a:lnTo>
                  <a:lnTo>
                    <a:pt x="3179" y="16601"/>
                  </a:lnTo>
                  <a:lnTo>
                    <a:pt x="7915" y="19145"/>
                  </a:lnTo>
                  <a:lnTo>
                    <a:pt x="14223" y="17873"/>
                  </a:lnTo>
                  <a:lnTo>
                    <a:pt x="11061" y="21702"/>
                  </a:lnTo>
                  <a:lnTo>
                    <a:pt x="12650" y="21702"/>
                  </a:lnTo>
                  <a:lnTo>
                    <a:pt x="11061" y="24259"/>
                  </a:lnTo>
                  <a:lnTo>
                    <a:pt x="11061" y="25531"/>
                  </a:lnTo>
                  <a:lnTo>
                    <a:pt x="12650" y="24259"/>
                  </a:lnTo>
                  <a:lnTo>
                    <a:pt x="25268" y="21702"/>
                  </a:lnTo>
                  <a:lnTo>
                    <a:pt x="25268" y="21702"/>
                  </a:lnTo>
                  <a:lnTo>
                    <a:pt x="18959" y="28088"/>
                  </a:lnTo>
                  <a:lnTo>
                    <a:pt x="22122" y="33189"/>
                  </a:lnTo>
                  <a:lnTo>
                    <a:pt x="31593" y="38290"/>
                  </a:lnTo>
                  <a:lnTo>
                    <a:pt x="56845" y="51063"/>
                  </a:lnTo>
                  <a:lnTo>
                    <a:pt x="83687" y="62550"/>
                  </a:lnTo>
                  <a:lnTo>
                    <a:pt x="99467" y="68936"/>
                  </a:lnTo>
                  <a:lnTo>
                    <a:pt x="96321" y="70208"/>
                  </a:lnTo>
                  <a:lnTo>
                    <a:pt x="89995" y="72765"/>
                  </a:lnTo>
                  <a:lnTo>
                    <a:pt x="89995" y="71480"/>
                  </a:lnTo>
                  <a:lnTo>
                    <a:pt x="83687" y="76594"/>
                  </a:lnTo>
                  <a:lnTo>
                    <a:pt x="77361" y="80423"/>
                  </a:lnTo>
                  <a:lnTo>
                    <a:pt x="74215" y="85524"/>
                  </a:lnTo>
                  <a:lnTo>
                    <a:pt x="72625" y="88082"/>
                  </a:lnTo>
                  <a:lnTo>
                    <a:pt x="74215" y="90625"/>
                  </a:lnTo>
                  <a:lnTo>
                    <a:pt x="74215" y="90625"/>
                  </a:lnTo>
                  <a:lnTo>
                    <a:pt x="71052" y="86796"/>
                  </a:lnTo>
                  <a:lnTo>
                    <a:pt x="67890" y="85524"/>
                  </a:lnTo>
                  <a:lnTo>
                    <a:pt x="66317" y="86796"/>
                  </a:lnTo>
                  <a:lnTo>
                    <a:pt x="64744" y="88082"/>
                  </a:lnTo>
                  <a:lnTo>
                    <a:pt x="61581" y="93182"/>
                  </a:lnTo>
                  <a:lnTo>
                    <a:pt x="61581" y="95740"/>
                  </a:lnTo>
                  <a:lnTo>
                    <a:pt x="63154" y="95740"/>
                  </a:lnTo>
                  <a:lnTo>
                    <a:pt x="61581" y="98283"/>
                  </a:lnTo>
                  <a:lnTo>
                    <a:pt x="55272" y="100841"/>
                  </a:lnTo>
                  <a:lnTo>
                    <a:pt x="39475" y="107227"/>
                  </a:lnTo>
                  <a:lnTo>
                    <a:pt x="38220" y="107606"/>
                  </a:lnTo>
                  <a:lnTo>
                    <a:pt x="38220" y="107606"/>
                  </a:lnTo>
                  <a:lnTo>
                    <a:pt x="41065" y="111056"/>
                  </a:lnTo>
                  <a:lnTo>
                    <a:pt x="44211" y="113600"/>
                  </a:lnTo>
                  <a:lnTo>
                    <a:pt x="44211" y="112328"/>
                  </a:lnTo>
                  <a:lnTo>
                    <a:pt x="45801" y="113600"/>
                  </a:lnTo>
                  <a:lnTo>
                    <a:pt x="47374" y="109771"/>
                  </a:lnTo>
                  <a:lnTo>
                    <a:pt x="48947" y="107227"/>
                  </a:lnTo>
                  <a:lnTo>
                    <a:pt x="50536" y="105942"/>
                  </a:lnTo>
                  <a:lnTo>
                    <a:pt x="56845" y="105942"/>
                  </a:lnTo>
                  <a:lnTo>
                    <a:pt x="61581" y="104670"/>
                  </a:lnTo>
                  <a:lnTo>
                    <a:pt x="63154" y="102112"/>
                  </a:lnTo>
                  <a:lnTo>
                    <a:pt x="64744" y="98283"/>
                  </a:lnTo>
                  <a:lnTo>
                    <a:pt x="71052" y="100841"/>
                  </a:lnTo>
                  <a:lnTo>
                    <a:pt x="77361" y="103398"/>
                  </a:lnTo>
                  <a:lnTo>
                    <a:pt x="78951" y="102112"/>
                  </a:lnTo>
                  <a:lnTo>
                    <a:pt x="82097" y="99569"/>
                  </a:lnTo>
                  <a:lnTo>
                    <a:pt x="86849" y="97012"/>
                  </a:lnTo>
                  <a:lnTo>
                    <a:pt x="85260" y="95740"/>
                  </a:lnTo>
                  <a:lnTo>
                    <a:pt x="82097" y="91911"/>
                  </a:lnTo>
                  <a:lnTo>
                    <a:pt x="82097" y="91911"/>
                  </a:lnTo>
                  <a:lnTo>
                    <a:pt x="85260" y="93182"/>
                  </a:lnTo>
                  <a:lnTo>
                    <a:pt x="89995" y="91911"/>
                  </a:lnTo>
                  <a:lnTo>
                    <a:pt x="96321" y="88082"/>
                  </a:lnTo>
                  <a:lnTo>
                    <a:pt x="105792" y="82967"/>
                  </a:lnTo>
                  <a:lnTo>
                    <a:pt x="112101" y="75309"/>
                  </a:lnTo>
                  <a:lnTo>
                    <a:pt x="120000" y="68936"/>
                  </a:lnTo>
                  <a:lnTo>
                    <a:pt x="118410" y="63822"/>
                  </a:lnTo>
                  <a:lnTo>
                    <a:pt x="116837" y="59993"/>
                  </a:lnTo>
                  <a:lnTo>
                    <a:pt x="110528" y="53620"/>
                  </a:lnTo>
                  <a:lnTo>
                    <a:pt x="102630" y="47234"/>
                  </a:lnTo>
                  <a:lnTo>
                    <a:pt x="93158" y="42119"/>
                  </a:lnTo>
                  <a:lnTo>
                    <a:pt x="72625" y="34461"/>
                  </a:lnTo>
                  <a:lnTo>
                    <a:pt x="53682" y="25531"/>
                  </a:lnTo>
                  <a:lnTo>
                    <a:pt x="48947" y="22974"/>
                  </a:lnTo>
                  <a:lnTo>
                    <a:pt x="48947" y="21702"/>
                  </a:lnTo>
                  <a:lnTo>
                    <a:pt x="48947" y="20430"/>
                  </a:lnTo>
                  <a:lnTo>
                    <a:pt x="45801" y="22974"/>
                  </a:lnTo>
                  <a:lnTo>
                    <a:pt x="44211" y="22974"/>
                  </a:lnTo>
                  <a:lnTo>
                    <a:pt x="44211" y="21702"/>
                  </a:lnTo>
                  <a:lnTo>
                    <a:pt x="44211" y="20430"/>
                  </a:lnTo>
                  <a:lnTo>
                    <a:pt x="44211" y="19145"/>
                  </a:lnTo>
                  <a:lnTo>
                    <a:pt x="41065" y="21702"/>
                  </a:lnTo>
                  <a:lnTo>
                    <a:pt x="41065" y="22974"/>
                  </a:lnTo>
                  <a:lnTo>
                    <a:pt x="37902" y="25531"/>
                  </a:lnTo>
                  <a:lnTo>
                    <a:pt x="37902" y="21702"/>
                  </a:lnTo>
                  <a:lnTo>
                    <a:pt x="36329" y="19145"/>
                  </a:lnTo>
                  <a:lnTo>
                    <a:pt x="26858" y="12772"/>
                  </a:lnTo>
                  <a:lnTo>
                    <a:pt x="20532" y="10215"/>
                  </a:lnTo>
                  <a:lnTo>
                    <a:pt x="17386" y="6386"/>
                  </a:lnTo>
                  <a:lnTo>
                    <a:pt x="14223" y="3829"/>
                  </a:lnTo>
                  <a:lnTo>
                    <a:pt x="15796" y="0"/>
                  </a:lnTo>
                  <a:close/>
                  <a:moveTo>
                    <a:pt x="37685" y="107768"/>
                  </a:moveTo>
                  <a:lnTo>
                    <a:pt x="14223" y="114885"/>
                  </a:lnTo>
                  <a:lnTo>
                    <a:pt x="12650" y="114885"/>
                  </a:lnTo>
                  <a:lnTo>
                    <a:pt x="12650" y="118714"/>
                  </a:lnTo>
                  <a:lnTo>
                    <a:pt x="15796" y="119986"/>
                  </a:lnTo>
                  <a:lnTo>
                    <a:pt x="18959" y="119986"/>
                  </a:lnTo>
                  <a:lnTo>
                    <a:pt x="26858" y="118714"/>
                  </a:lnTo>
                  <a:lnTo>
                    <a:pt x="30004" y="117429"/>
                  </a:lnTo>
                  <a:lnTo>
                    <a:pt x="34739" y="114885"/>
                  </a:lnTo>
                  <a:lnTo>
                    <a:pt x="36329" y="111056"/>
                  </a:lnTo>
                  <a:lnTo>
                    <a:pt x="37685" y="107768"/>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5" name="Google Shape;265;p32"/>
          <p:cNvGrpSpPr/>
          <p:nvPr/>
        </p:nvGrpSpPr>
        <p:grpSpPr>
          <a:xfrm>
            <a:off x="5165804" y="2790812"/>
            <a:ext cx="1698054" cy="232966"/>
            <a:chOff x="2266178" y="2764475"/>
            <a:chExt cx="1792245" cy="232966"/>
          </a:xfrm>
        </p:grpSpPr>
        <p:sp>
          <p:nvSpPr>
            <p:cNvPr id="266" name="Google Shape;266;p32"/>
            <p:cNvSpPr/>
            <p:nvPr/>
          </p:nvSpPr>
          <p:spPr>
            <a:xfrm>
              <a:off x="2266178" y="2855800"/>
              <a:ext cx="1683567" cy="102978"/>
            </a:xfrm>
            <a:custGeom>
              <a:rect b="b" l="l" r="r" t="t"/>
              <a:pathLst>
                <a:path extrusionOk="0" h="120000" w="120000">
                  <a:moveTo>
                    <a:pt x="117555" y="40014"/>
                  </a:moveTo>
                  <a:lnTo>
                    <a:pt x="117964" y="46033"/>
                  </a:lnTo>
                  <a:lnTo>
                    <a:pt x="117964" y="40014"/>
                  </a:lnTo>
                  <a:close/>
                  <a:moveTo>
                    <a:pt x="117964" y="46033"/>
                  </a:moveTo>
                  <a:lnTo>
                    <a:pt x="117964" y="48025"/>
                  </a:lnTo>
                  <a:lnTo>
                    <a:pt x="118020" y="46880"/>
                  </a:lnTo>
                  <a:lnTo>
                    <a:pt x="118020" y="46880"/>
                  </a:lnTo>
                  <a:lnTo>
                    <a:pt x="117964" y="46033"/>
                  </a:lnTo>
                  <a:close/>
                  <a:moveTo>
                    <a:pt x="118370" y="40014"/>
                  </a:moveTo>
                  <a:lnTo>
                    <a:pt x="118020" y="46880"/>
                  </a:lnTo>
                  <a:lnTo>
                    <a:pt x="118020" y="46880"/>
                  </a:lnTo>
                  <a:lnTo>
                    <a:pt x="118370" y="52009"/>
                  </a:lnTo>
                  <a:lnTo>
                    <a:pt x="118370" y="40014"/>
                  </a:lnTo>
                  <a:close/>
                  <a:moveTo>
                    <a:pt x="119185" y="44040"/>
                  </a:moveTo>
                  <a:lnTo>
                    <a:pt x="118370" y="52009"/>
                  </a:lnTo>
                  <a:lnTo>
                    <a:pt x="118370" y="56036"/>
                  </a:lnTo>
                  <a:lnTo>
                    <a:pt x="118370" y="60021"/>
                  </a:lnTo>
                  <a:lnTo>
                    <a:pt x="119995" y="60021"/>
                  </a:lnTo>
                  <a:lnTo>
                    <a:pt x="119995" y="52009"/>
                  </a:lnTo>
                  <a:lnTo>
                    <a:pt x="119590" y="56036"/>
                  </a:lnTo>
                  <a:lnTo>
                    <a:pt x="119590" y="52009"/>
                  </a:lnTo>
                  <a:lnTo>
                    <a:pt x="119590" y="48025"/>
                  </a:lnTo>
                  <a:lnTo>
                    <a:pt x="119185" y="44040"/>
                  </a:lnTo>
                  <a:close/>
                  <a:moveTo>
                    <a:pt x="87049" y="42"/>
                  </a:moveTo>
                  <a:lnTo>
                    <a:pt x="86644" y="8053"/>
                  </a:lnTo>
                  <a:lnTo>
                    <a:pt x="86234" y="4026"/>
                  </a:lnTo>
                  <a:lnTo>
                    <a:pt x="85829" y="12038"/>
                  </a:lnTo>
                  <a:lnTo>
                    <a:pt x="85424" y="20049"/>
                  </a:lnTo>
                  <a:lnTo>
                    <a:pt x="84203" y="12038"/>
                  </a:lnTo>
                  <a:lnTo>
                    <a:pt x="83389" y="4026"/>
                  </a:lnTo>
                  <a:lnTo>
                    <a:pt x="82983" y="4026"/>
                  </a:lnTo>
                  <a:lnTo>
                    <a:pt x="82983" y="8053"/>
                  </a:lnTo>
                  <a:lnTo>
                    <a:pt x="82574" y="16022"/>
                  </a:lnTo>
                  <a:lnTo>
                    <a:pt x="83794" y="8053"/>
                  </a:lnTo>
                  <a:lnTo>
                    <a:pt x="82983" y="20049"/>
                  </a:lnTo>
                  <a:lnTo>
                    <a:pt x="83794" y="16022"/>
                  </a:lnTo>
                  <a:lnTo>
                    <a:pt x="83794" y="24033"/>
                  </a:lnTo>
                  <a:lnTo>
                    <a:pt x="82574" y="24033"/>
                  </a:lnTo>
                  <a:lnTo>
                    <a:pt x="82574" y="8053"/>
                  </a:lnTo>
                  <a:lnTo>
                    <a:pt x="82168" y="4026"/>
                  </a:lnTo>
                  <a:lnTo>
                    <a:pt x="81763" y="4026"/>
                  </a:lnTo>
                  <a:lnTo>
                    <a:pt x="80948" y="12038"/>
                  </a:lnTo>
                  <a:lnTo>
                    <a:pt x="80543" y="20049"/>
                  </a:lnTo>
                  <a:lnTo>
                    <a:pt x="80133" y="16022"/>
                  </a:lnTo>
                  <a:lnTo>
                    <a:pt x="79728" y="8053"/>
                  </a:lnTo>
                  <a:lnTo>
                    <a:pt x="79323" y="16022"/>
                  </a:lnTo>
                  <a:lnTo>
                    <a:pt x="77287" y="24033"/>
                  </a:lnTo>
                  <a:lnTo>
                    <a:pt x="77693" y="12038"/>
                  </a:lnTo>
                  <a:lnTo>
                    <a:pt x="76882" y="16022"/>
                  </a:lnTo>
                  <a:lnTo>
                    <a:pt x="76067" y="24033"/>
                  </a:lnTo>
                  <a:lnTo>
                    <a:pt x="76067" y="28018"/>
                  </a:lnTo>
                  <a:lnTo>
                    <a:pt x="75252" y="24033"/>
                  </a:lnTo>
                  <a:lnTo>
                    <a:pt x="74032" y="20049"/>
                  </a:lnTo>
                  <a:lnTo>
                    <a:pt x="72001" y="20049"/>
                  </a:lnTo>
                  <a:lnTo>
                    <a:pt x="72001" y="24033"/>
                  </a:lnTo>
                  <a:lnTo>
                    <a:pt x="71592" y="28018"/>
                  </a:lnTo>
                  <a:lnTo>
                    <a:pt x="70781" y="16022"/>
                  </a:lnTo>
                  <a:lnTo>
                    <a:pt x="69966" y="16022"/>
                  </a:lnTo>
                  <a:lnTo>
                    <a:pt x="67526" y="28018"/>
                  </a:lnTo>
                  <a:lnTo>
                    <a:pt x="67526" y="20049"/>
                  </a:lnTo>
                  <a:lnTo>
                    <a:pt x="67120" y="32045"/>
                  </a:lnTo>
                  <a:lnTo>
                    <a:pt x="66305" y="20049"/>
                  </a:lnTo>
                  <a:lnTo>
                    <a:pt x="67120" y="20049"/>
                  </a:lnTo>
                  <a:lnTo>
                    <a:pt x="66711" y="16022"/>
                  </a:lnTo>
                  <a:lnTo>
                    <a:pt x="66305" y="16022"/>
                  </a:lnTo>
                  <a:lnTo>
                    <a:pt x="65490" y="20049"/>
                  </a:lnTo>
                  <a:lnTo>
                    <a:pt x="64676" y="32045"/>
                  </a:lnTo>
                  <a:lnTo>
                    <a:pt x="64270" y="28018"/>
                  </a:lnTo>
                  <a:lnTo>
                    <a:pt x="63865" y="20049"/>
                  </a:lnTo>
                  <a:lnTo>
                    <a:pt x="62645" y="32045"/>
                  </a:lnTo>
                  <a:lnTo>
                    <a:pt x="63050" y="24033"/>
                  </a:lnTo>
                  <a:lnTo>
                    <a:pt x="62645" y="28018"/>
                  </a:lnTo>
                  <a:lnTo>
                    <a:pt x="61830" y="32045"/>
                  </a:lnTo>
                  <a:lnTo>
                    <a:pt x="61830" y="24033"/>
                  </a:lnTo>
                  <a:lnTo>
                    <a:pt x="61425" y="20049"/>
                  </a:lnTo>
                  <a:lnTo>
                    <a:pt x="60204" y="16022"/>
                  </a:lnTo>
                  <a:lnTo>
                    <a:pt x="58574" y="12038"/>
                  </a:lnTo>
                  <a:lnTo>
                    <a:pt x="57354" y="12038"/>
                  </a:lnTo>
                  <a:lnTo>
                    <a:pt x="57354" y="16022"/>
                  </a:lnTo>
                  <a:lnTo>
                    <a:pt x="57354" y="20049"/>
                  </a:lnTo>
                  <a:lnTo>
                    <a:pt x="56949" y="20049"/>
                  </a:lnTo>
                  <a:lnTo>
                    <a:pt x="56949" y="28018"/>
                  </a:lnTo>
                  <a:lnTo>
                    <a:pt x="56544" y="28018"/>
                  </a:lnTo>
                  <a:lnTo>
                    <a:pt x="56134" y="24033"/>
                  </a:lnTo>
                  <a:lnTo>
                    <a:pt x="55729" y="16022"/>
                  </a:lnTo>
                  <a:lnTo>
                    <a:pt x="55323" y="4026"/>
                  </a:lnTo>
                  <a:lnTo>
                    <a:pt x="55323" y="16022"/>
                  </a:lnTo>
                  <a:lnTo>
                    <a:pt x="54914" y="16022"/>
                  </a:lnTo>
                  <a:lnTo>
                    <a:pt x="54509" y="12038"/>
                  </a:lnTo>
                  <a:lnTo>
                    <a:pt x="54103" y="8053"/>
                  </a:lnTo>
                  <a:lnTo>
                    <a:pt x="52883" y="8053"/>
                  </a:lnTo>
                  <a:lnTo>
                    <a:pt x="52473" y="20049"/>
                  </a:lnTo>
                  <a:lnTo>
                    <a:pt x="52068" y="16022"/>
                  </a:lnTo>
                  <a:lnTo>
                    <a:pt x="51253" y="12038"/>
                  </a:lnTo>
                  <a:lnTo>
                    <a:pt x="49628" y="16022"/>
                  </a:lnTo>
                  <a:lnTo>
                    <a:pt x="46372" y="28018"/>
                  </a:lnTo>
                  <a:lnTo>
                    <a:pt x="45967" y="20049"/>
                  </a:lnTo>
                  <a:lnTo>
                    <a:pt x="45562" y="16022"/>
                  </a:lnTo>
                  <a:lnTo>
                    <a:pt x="43527" y="16022"/>
                  </a:lnTo>
                  <a:lnTo>
                    <a:pt x="41086" y="20049"/>
                  </a:lnTo>
                  <a:lnTo>
                    <a:pt x="40271" y="20049"/>
                  </a:lnTo>
                  <a:lnTo>
                    <a:pt x="39461" y="16022"/>
                  </a:lnTo>
                  <a:lnTo>
                    <a:pt x="39461" y="20049"/>
                  </a:lnTo>
                  <a:lnTo>
                    <a:pt x="39461" y="24033"/>
                  </a:lnTo>
                  <a:lnTo>
                    <a:pt x="38646" y="28018"/>
                  </a:lnTo>
                  <a:lnTo>
                    <a:pt x="38240" y="24033"/>
                  </a:lnTo>
                  <a:lnTo>
                    <a:pt x="37425" y="20049"/>
                  </a:lnTo>
                  <a:lnTo>
                    <a:pt x="37425" y="32045"/>
                  </a:lnTo>
                  <a:lnTo>
                    <a:pt x="36610" y="28018"/>
                  </a:lnTo>
                  <a:lnTo>
                    <a:pt x="35390" y="24033"/>
                  </a:lnTo>
                  <a:lnTo>
                    <a:pt x="34170" y="28018"/>
                  </a:lnTo>
                  <a:lnTo>
                    <a:pt x="33765" y="32045"/>
                  </a:lnTo>
                  <a:lnTo>
                    <a:pt x="32545" y="24033"/>
                  </a:lnTo>
                  <a:lnTo>
                    <a:pt x="31730" y="20049"/>
                  </a:lnTo>
                  <a:lnTo>
                    <a:pt x="30915" y="40014"/>
                  </a:lnTo>
                  <a:lnTo>
                    <a:pt x="30104" y="28018"/>
                  </a:lnTo>
                  <a:lnTo>
                    <a:pt x="29289" y="28018"/>
                  </a:lnTo>
                  <a:lnTo>
                    <a:pt x="28474" y="32045"/>
                  </a:lnTo>
                  <a:lnTo>
                    <a:pt x="28069" y="28018"/>
                  </a:lnTo>
                  <a:lnTo>
                    <a:pt x="27664" y="32045"/>
                  </a:lnTo>
                  <a:lnTo>
                    <a:pt x="26034" y="40014"/>
                  </a:lnTo>
                  <a:lnTo>
                    <a:pt x="26034" y="44040"/>
                  </a:lnTo>
                  <a:lnTo>
                    <a:pt x="25223" y="48025"/>
                  </a:lnTo>
                  <a:lnTo>
                    <a:pt x="25223" y="44040"/>
                  </a:lnTo>
                  <a:lnTo>
                    <a:pt x="24814" y="44040"/>
                  </a:lnTo>
                  <a:lnTo>
                    <a:pt x="24003" y="52009"/>
                  </a:lnTo>
                  <a:lnTo>
                    <a:pt x="23593" y="52009"/>
                  </a:lnTo>
                  <a:lnTo>
                    <a:pt x="23188" y="44040"/>
                  </a:lnTo>
                  <a:lnTo>
                    <a:pt x="23188" y="48025"/>
                  </a:lnTo>
                  <a:lnTo>
                    <a:pt x="22373" y="52009"/>
                  </a:lnTo>
                  <a:lnTo>
                    <a:pt x="21968" y="48025"/>
                  </a:lnTo>
                  <a:lnTo>
                    <a:pt x="21153" y="44040"/>
                  </a:lnTo>
                  <a:lnTo>
                    <a:pt x="22373" y="44040"/>
                  </a:lnTo>
                  <a:lnTo>
                    <a:pt x="21968" y="40014"/>
                  </a:lnTo>
                  <a:lnTo>
                    <a:pt x="21968" y="32045"/>
                  </a:lnTo>
                  <a:lnTo>
                    <a:pt x="21563" y="40014"/>
                  </a:lnTo>
                  <a:lnTo>
                    <a:pt x="19527" y="40014"/>
                  </a:lnTo>
                  <a:lnTo>
                    <a:pt x="19527" y="48025"/>
                  </a:lnTo>
                  <a:lnTo>
                    <a:pt x="20342" y="48025"/>
                  </a:lnTo>
                  <a:lnTo>
                    <a:pt x="19933" y="52009"/>
                  </a:lnTo>
                  <a:lnTo>
                    <a:pt x="19933" y="48025"/>
                  </a:lnTo>
                  <a:lnTo>
                    <a:pt x="19527" y="60021"/>
                  </a:lnTo>
                  <a:lnTo>
                    <a:pt x="18712" y="52009"/>
                  </a:lnTo>
                  <a:lnTo>
                    <a:pt x="17902" y="44040"/>
                  </a:lnTo>
                  <a:lnTo>
                    <a:pt x="17087" y="44040"/>
                  </a:lnTo>
                  <a:lnTo>
                    <a:pt x="16272" y="60021"/>
                  </a:lnTo>
                  <a:lnTo>
                    <a:pt x="16272" y="56036"/>
                  </a:lnTo>
                  <a:lnTo>
                    <a:pt x="16272" y="52009"/>
                  </a:lnTo>
                  <a:lnTo>
                    <a:pt x="15867" y="56036"/>
                  </a:lnTo>
                  <a:lnTo>
                    <a:pt x="15461" y="64005"/>
                  </a:lnTo>
                  <a:lnTo>
                    <a:pt x="13832" y="60021"/>
                  </a:lnTo>
                  <a:lnTo>
                    <a:pt x="10581" y="60021"/>
                  </a:lnTo>
                  <a:lnTo>
                    <a:pt x="7730" y="64005"/>
                  </a:lnTo>
                  <a:lnTo>
                    <a:pt x="6510" y="68032"/>
                  </a:lnTo>
                  <a:lnTo>
                    <a:pt x="5695" y="72016"/>
                  </a:lnTo>
                  <a:lnTo>
                    <a:pt x="5695" y="68032"/>
                  </a:lnTo>
                  <a:lnTo>
                    <a:pt x="4475" y="72016"/>
                  </a:lnTo>
                  <a:lnTo>
                    <a:pt x="3255" y="76001"/>
                  </a:lnTo>
                  <a:lnTo>
                    <a:pt x="2444" y="76001"/>
                  </a:lnTo>
                  <a:lnTo>
                    <a:pt x="1629" y="80028"/>
                  </a:lnTo>
                  <a:lnTo>
                    <a:pt x="1224" y="72016"/>
                  </a:lnTo>
                  <a:lnTo>
                    <a:pt x="409" y="68032"/>
                  </a:lnTo>
                  <a:lnTo>
                    <a:pt x="4" y="76001"/>
                  </a:lnTo>
                  <a:lnTo>
                    <a:pt x="4" y="87997"/>
                  </a:lnTo>
                  <a:lnTo>
                    <a:pt x="409" y="108004"/>
                  </a:lnTo>
                  <a:lnTo>
                    <a:pt x="814" y="120000"/>
                  </a:lnTo>
                  <a:lnTo>
                    <a:pt x="1224" y="116015"/>
                  </a:lnTo>
                  <a:lnTo>
                    <a:pt x="2035" y="120000"/>
                  </a:lnTo>
                  <a:lnTo>
                    <a:pt x="2444" y="108004"/>
                  </a:lnTo>
                  <a:lnTo>
                    <a:pt x="2850" y="111988"/>
                  </a:lnTo>
                  <a:lnTo>
                    <a:pt x="2850" y="116015"/>
                  </a:lnTo>
                  <a:lnTo>
                    <a:pt x="3255" y="111988"/>
                  </a:lnTo>
                  <a:lnTo>
                    <a:pt x="4070" y="108004"/>
                  </a:lnTo>
                  <a:lnTo>
                    <a:pt x="5290" y="108004"/>
                  </a:lnTo>
                  <a:lnTo>
                    <a:pt x="5290" y="111988"/>
                  </a:lnTo>
                  <a:lnTo>
                    <a:pt x="5695" y="116015"/>
                  </a:lnTo>
                  <a:lnTo>
                    <a:pt x="6105" y="120000"/>
                  </a:lnTo>
                  <a:lnTo>
                    <a:pt x="6510" y="111988"/>
                  </a:lnTo>
                  <a:lnTo>
                    <a:pt x="7730" y="108004"/>
                  </a:lnTo>
                  <a:lnTo>
                    <a:pt x="7325" y="111988"/>
                  </a:lnTo>
                  <a:lnTo>
                    <a:pt x="8136" y="116015"/>
                  </a:lnTo>
                  <a:lnTo>
                    <a:pt x="8136" y="104019"/>
                  </a:lnTo>
                  <a:lnTo>
                    <a:pt x="8545" y="96008"/>
                  </a:lnTo>
                  <a:lnTo>
                    <a:pt x="8951" y="116015"/>
                  </a:lnTo>
                  <a:lnTo>
                    <a:pt x="9360" y="99992"/>
                  </a:lnTo>
                  <a:lnTo>
                    <a:pt x="9766" y="111988"/>
                  </a:lnTo>
                  <a:lnTo>
                    <a:pt x="9766" y="108004"/>
                  </a:lnTo>
                  <a:lnTo>
                    <a:pt x="10171" y="104019"/>
                  </a:lnTo>
                  <a:lnTo>
                    <a:pt x="10581" y="108004"/>
                  </a:lnTo>
                  <a:lnTo>
                    <a:pt x="10581" y="116015"/>
                  </a:lnTo>
                  <a:lnTo>
                    <a:pt x="10986" y="108004"/>
                  </a:lnTo>
                  <a:lnTo>
                    <a:pt x="10986" y="104019"/>
                  </a:lnTo>
                  <a:lnTo>
                    <a:pt x="11391" y="108004"/>
                  </a:lnTo>
                  <a:lnTo>
                    <a:pt x="11391" y="111988"/>
                  </a:lnTo>
                  <a:lnTo>
                    <a:pt x="12206" y="104019"/>
                  </a:lnTo>
                  <a:lnTo>
                    <a:pt x="13021" y="104019"/>
                  </a:lnTo>
                  <a:lnTo>
                    <a:pt x="13426" y="96008"/>
                  </a:lnTo>
                  <a:lnTo>
                    <a:pt x="13426" y="87997"/>
                  </a:lnTo>
                  <a:lnTo>
                    <a:pt x="13832" y="84012"/>
                  </a:lnTo>
                  <a:lnTo>
                    <a:pt x="13832" y="87997"/>
                  </a:lnTo>
                  <a:lnTo>
                    <a:pt x="13832" y="96008"/>
                  </a:lnTo>
                  <a:lnTo>
                    <a:pt x="14241" y="87997"/>
                  </a:lnTo>
                  <a:lnTo>
                    <a:pt x="15052" y="87997"/>
                  </a:lnTo>
                  <a:lnTo>
                    <a:pt x="15052" y="92024"/>
                  </a:lnTo>
                  <a:lnTo>
                    <a:pt x="14646" y="96008"/>
                  </a:lnTo>
                  <a:lnTo>
                    <a:pt x="14241" y="99992"/>
                  </a:lnTo>
                  <a:lnTo>
                    <a:pt x="14241" y="108004"/>
                  </a:lnTo>
                  <a:lnTo>
                    <a:pt x="15052" y="108004"/>
                  </a:lnTo>
                  <a:lnTo>
                    <a:pt x="15461" y="104019"/>
                  </a:lnTo>
                  <a:lnTo>
                    <a:pt x="15867" y="96008"/>
                  </a:lnTo>
                  <a:lnTo>
                    <a:pt x="17902" y="96008"/>
                  </a:lnTo>
                  <a:lnTo>
                    <a:pt x="17902" y="99992"/>
                  </a:lnTo>
                  <a:lnTo>
                    <a:pt x="18307" y="92024"/>
                  </a:lnTo>
                  <a:lnTo>
                    <a:pt x="18712" y="92024"/>
                  </a:lnTo>
                  <a:lnTo>
                    <a:pt x="18307" y="96008"/>
                  </a:lnTo>
                  <a:lnTo>
                    <a:pt x="22783" y="96008"/>
                  </a:lnTo>
                  <a:lnTo>
                    <a:pt x="24003" y="92024"/>
                  </a:lnTo>
                  <a:lnTo>
                    <a:pt x="24814" y="92024"/>
                  </a:lnTo>
                  <a:lnTo>
                    <a:pt x="24814" y="87997"/>
                  </a:lnTo>
                  <a:lnTo>
                    <a:pt x="27664" y="87997"/>
                  </a:lnTo>
                  <a:lnTo>
                    <a:pt x="28069" y="80028"/>
                  </a:lnTo>
                  <a:lnTo>
                    <a:pt x="28474" y="80028"/>
                  </a:lnTo>
                  <a:lnTo>
                    <a:pt x="30915" y="84012"/>
                  </a:lnTo>
                  <a:lnTo>
                    <a:pt x="32135" y="80028"/>
                  </a:lnTo>
                  <a:lnTo>
                    <a:pt x="32545" y="80028"/>
                  </a:lnTo>
                  <a:lnTo>
                    <a:pt x="32950" y="72016"/>
                  </a:lnTo>
                  <a:lnTo>
                    <a:pt x="33355" y="80028"/>
                  </a:lnTo>
                  <a:lnTo>
                    <a:pt x="34170" y="87997"/>
                  </a:lnTo>
                  <a:lnTo>
                    <a:pt x="34985" y="76001"/>
                  </a:lnTo>
                  <a:lnTo>
                    <a:pt x="34985" y="84012"/>
                  </a:lnTo>
                  <a:lnTo>
                    <a:pt x="35390" y="76001"/>
                  </a:lnTo>
                  <a:lnTo>
                    <a:pt x="35796" y="84012"/>
                  </a:lnTo>
                  <a:lnTo>
                    <a:pt x="35796" y="80028"/>
                  </a:lnTo>
                  <a:lnTo>
                    <a:pt x="35796" y="76001"/>
                  </a:lnTo>
                  <a:lnTo>
                    <a:pt x="36610" y="76001"/>
                  </a:lnTo>
                  <a:lnTo>
                    <a:pt x="37016" y="80028"/>
                  </a:lnTo>
                  <a:lnTo>
                    <a:pt x="37831" y="76001"/>
                  </a:lnTo>
                  <a:lnTo>
                    <a:pt x="37831" y="84012"/>
                  </a:lnTo>
                  <a:lnTo>
                    <a:pt x="38240" y="80028"/>
                  </a:lnTo>
                  <a:lnTo>
                    <a:pt x="41901" y="80028"/>
                  </a:lnTo>
                  <a:lnTo>
                    <a:pt x="41491" y="76001"/>
                  </a:lnTo>
                  <a:lnTo>
                    <a:pt x="41901" y="68032"/>
                  </a:lnTo>
                  <a:lnTo>
                    <a:pt x="42306" y="72016"/>
                  </a:lnTo>
                  <a:lnTo>
                    <a:pt x="42306" y="76001"/>
                  </a:lnTo>
                  <a:lnTo>
                    <a:pt x="42712" y="80028"/>
                  </a:lnTo>
                  <a:lnTo>
                    <a:pt x="43527" y="84012"/>
                  </a:lnTo>
                  <a:lnTo>
                    <a:pt x="45967" y="76001"/>
                  </a:lnTo>
                  <a:lnTo>
                    <a:pt x="47592" y="64005"/>
                  </a:lnTo>
                  <a:lnTo>
                    <a:pt x="48002" y="72016"/>
                  </a:lnTo>
                  <a:lnTo>
                    <a:pt x="48813" y="72016"/>
                  </a:lnTo>
                  <a:lnTo>
                    <a:pt x="49628" y="68032"/>
                  </a:lnTo>
                  <a:lnTo>
                    <a:pt x="50033" y="60021"/>
                  </a:lnTo>
                  <a:lnTo>
                    <a:pt x="51663" y="68032"/>
                  </a:lnTo>
                  <a:lnTo>
                    <a:pt x="53694" y="72016"/>
                  </a:lnTo>
                  <a:lnTo>
                    <a:pt x="54509" y="64005"/>
                  </a:lnTo>
                  <a:lnTo>
                    <a:pt x="54509" y="72016"/>
                  </a:lnTo>
                  <a:lnTo>
                    <a:pt x="55729" y="64005"/>
                  </a:lnTo>
                  <a:lnTo>
                    <a:pt x="56949" y="64005"/>
                  </a:lnTo>
                  <a:lnTo>
                    <a:pt x="60610" y="72016"/>
                  </a:lnTo>
                  <a:lnTo>
                    <a:pt x="62235" y="76001"/>
                  </a:lnTo>
                  <a:lnTo>
                    <a:pt x="63865" y="76001"/>
                  </a:lnTo>
                  <a:lnTo>
                    <a:pt x="65085" y="72016"/>
                  </a:lnTo>
                  <a:lnTo>
                    <a:pt x="66305" y="64005"/>
                  </a:lnTo>
                  <a:lnTo>
                    <a:pt x="66711" y="60021"/>
                  </a:lnTo>
                  <a:lnTo>
                    <a:pt x="66711" y="64005"/>
                  </a:lnTo>
                  <a:lnTo>
                    <a:pt x="66711" y="72016"/>
                  </a:lnTo>
                  <a:lnTo>
                    <a:pt x="70781" y="64005"/>
                  </a:lnTo>
                  <a:lnTo>
                    <a:pt x="70781" y="68032"/>
                  </a:lnTo>
                  <a:lnTo>
                    <a:pt x="71186" y="68032"/>
                  </a:lnTo>
                  <a:lnTo>
                    <a:pt x="71592" y="64005"/>
                  </a:lnTo>
                  <a:lnTo>
                    <a:pt x="76067" y="64005"/>
                  </a:lnTo>
                  <a:lnTo>
                    <a:pt x="76472" y="68032"/>
                  </a:lnTo>
                  <a:lnTo>
                    <a:pt x="76882" y="68032"/>
                  </a:lnTo>
                  <a:lnTo>
                    <a:pt x="79323" y="64005"/>
                  </a:lnTo>
                  <a:lnTo>
                    <a:pt x="82168" y="56036"/>
                  </a:lnTo>
                  <a:lnTo>
                    <a:pt x="80948" y="68032"/>
                  </a:lnTo>
                  <a:lnTo>
                    <a:pt x="82574" y="56036"/>
                  </a:lnTo>
                  <a:lnTo>
                    <a:pt x="83389" y="56036"/>
                  </a:lnTo>
                  <a:lnTo>
                    <a:pt x="83389" y="64005"/>
                  </a:lnTo>
                  <a:lnTo>
                    <a:pt x="84203" y="60021"/>
                  </a:lnTo>
                  <a:lnTo>
                    <a:pt x="85829" y="60021"/>
                  </a:lnTo>
                  <a:lnTo>
                    <a:pt x="86234" y="56036"/>
                  </a:lnTo>
                  <a:lnTo>
                    <a:pt x="86644" y="40014"/>
                  </a:lnTo>
                  <a:lnTo>
                    <a:pt x="86644" y="48025"/>
                  </a:lnTo>
                  <a:lnTo>
                    <a:pt x="87049" y="52009"/>
                  </a:lnTo>
                  <a:lnTo>
                    <a:pt x="87049" y="60021"/>
                  </a:lnTo>
                  <a:lnTo>
                    <a:pt x="87454" y="56036"/>
                  </a:lnTo>
                  <a:lnTo>
                    <a:pt x="87864" y="56036"/>
                  </a:lnTo>
                  <a:lnTo>
                    <a:pt x="87864" y="60021"/>
                  </a:lnTo>
                  <a:lnTo>
                    <a:pt x="89084" y="52009"/>
                  </a:lnTo>
                  <a:lnTo>
                    <a:pt x="90305" y="48025"/>
                  </a:lnTo>
                  <a:lnTo>
                    <a:pt x="90710" y="48025"/>
                  </a:lnTo>
                  <a:lnTo>
                    <a:pt x="91115" y="60021"/>
                  </a:lnTo>
                  <a:lnTo>
                    <a:pt x="93150" y="52009"/>
                  </a:lnTo>
                  <a:lnTo>
                    <a:pt x="92745" y="44040"/>
                  </a:lnTo>
                  <a:lnTo>
                    <a:pt x="92745" y="40014"/>
                  </a:lnTo>
                  <a:lnTo>
                    <a:pt x="93556" y="40014"/>
                  </a:lnTo>
                  <a:lnTo>
                    <a:pt x="93150" y="44040"/>
                  </a:lnTo>
                  <a:lnTo>
                    <a:pt x="94780" y="44040"/>
                  </a:lnTo>
                  <a:lnTo>
                    <a:pt x="94371" y="52009"/>
                  </a:lnTo>
                  <a:lnTo>
                    <a:pt x="94371" y="52009"/>
                  </a:lnTo>
                  <a:lnTo>
                    <a:pt x="95591" y="44040"/>
                  </a:lnTo>
                  <a:lnTo>
                    <a:pt x="96000" y="52009"/>
                  </a:lnTo>
                  <a:lnTo>
                    <a:pt x="96000" y="48025"/>
                  </a:lnTo>
                  <a:lnTo>
                    <a:pt x="96000" y="44040"/>
                  </a:lnTo>
                  <a:lnTo>
                    <a:pt x="97221" y="44040"/>
                  </a:lnTo>
                  <a:lnTo>
                    <a:pt x="97626" y="56036"/>
                  </a:lnTo>
                  <a:lnTo>
                    <a:pt x="99251" y="52009"/>
                  </a:lnTo>
                  <a:lnTo>
                    <a:pt x="100066" y="48025"/>
                  </a:lnTo>
                  <a:lnTo>
                    <a:pt x="100472" y="44040"/>
                  </a:lnTo>
                  <a:lnTo>
                    <a:pt x="100881" y="48025"/>
                  </a:lnTo>
                  <a:lnTo>
                    <a:pt x="100881" y="52009"/>
                  </a:lnTo>
                  <a:lnTo>
                    <a:pt x="102101" y="52009"/>
                  </a:lnTo>
                  <a:lnTo>
                    <a:pt x="102912" y="48025"/>
                  </a:lnTo>
                  <a:lnTo>
                    <a:pt x="103727" y="52009"/>
                  </a:lnTo>
                  <a:lnTo>
                    <a:pt x="104542" y="52009"/>
                  </a:lnTo>
                  <a:lnTo>
                    <a:pt x="104542" y="48025"/>
                  </a:lnTo>
                  <a:lnTo>
                    <a:pt x="105762" y="52009"/>
                  </a:lnTo>
                  <a:lnTo>
                    <a:pt x="107388" y="56036"/>
                  </a:lnTo>
                  <a:lnTo>
                    <a:pt x="108565" y="44422"/>
                  </a:lnTo>
                  <a:lnTo>
                    <a:pt x="108203" y="48025"/>
                  </a:lnTo>
                  <a:lnTo>
                    <a:pt x="108608" y="52009"/>
                  </a:lnTo>
                  <a:lnTo>
                    <a:pt x="108608" y="48025"/>
                  </a:lnTo>
                  <a:lnTo>
                    <a:pt x="109013" y="44040"/>
                  </a:lnTo>
                  <a:lnTo>
                    <a:pt x="109423" y="40014"/>
                  </a:lnTo>
                  <a:lnTo>
                    <a:pt x="109828" y="40014"/>
                  </a:lnTo>
                  <a:lnTo>
                    <a:pt x="109828" y="48025"/>
                  </a:lnTo>
                  <a:lnTo>
                    <a:pt x="110233" y="44040"/>
                  </a:lnTo>
                  <a:lnTo>
                    <a:pt x="110643" y="44040"/>
                  </a:lnTo>
                  <a:lnTo>
                    <a:pt x="110233" y="48025"/>
                  </a:lnTo>
                  <a:lnTo>
                    <a:pt x="110643" y="52009"/>
                  </a:lnTo>
                  <a:lnTo>
                    <a:pt x="111454" y="56036"/>
                  </a:lnTo>
                  <a:lnTo>
                    <a:pt x="111863" y="48025"/>
                  </a:lnTo>
                  <a:lnTo>
                    <a:pt x="112674" y="44040"/>
                  </a:lnTo>
                  <a:lnTo>
                    <a:pt x="112674" y="44040"/>
                  </a:lnTo>
                  <a:lnTo>
                    <a:pt x="112269" y="52009"/>
                  </a:lnTo>
                  <a:lnTo>
                    <a:pt x="112674" y="56036"/>
                  </a:lnTo>
                  <a:lnTo>
                    <a:pt x="113489" y="60021"/>
                  </a:lnTo>
                  <a:lnTo>
                    <a:pt x="113894" y="60021"/>
                  </a:lnTo>
                  <a:lnTo>
                    <a:pt x="115929" y="52009"/>
                  </a:lnTo>
                  <a:lnTo>
                    <a:pt x="117555" y="40014"/>
                  </a:lnTo>
                  <a:lnTo>
                    <a:pt x="117149" y="40014"/>
                  </a:lnTo>
                  <a:lnTo>
                    <a:pt x="117555" y="36029"/>
                  </a:lnTo>
                  <a:lnTo>
                    <a:pt x="116335" y="32045"/>
                  </a:lnTo>
                  <a:lnTo>
                    <a:pt x="115929" y="40014"/>
                  </a:lnTo>
                  <a:lnTo>
                    <a:pt x="115524" y="48025"/>
                  </a:lnTo>
                  <a:lnTo>
                    <a:pt x="115524" y="28018"/>
                  </a:lnTo>
                  <a:lnTo>
                    <a:pt x="114709" y="40014"/>
                  </a:lnTo>
                  <a:lnTo>
                    <a:pt x="114304" y="36029"/>
                  </a:lnTo>
                  <a:lnTo>
                    <a:pt x="113894" y="32045"/>
                  </a:lnTo>
                  <a:lnTo>
                    <a:pt x="113489" y="40014"/>
                  </a:lnTo>
                  <a:lnTo>
                    <a:pt x="113083" y="28018"/>
                  </a:lnTo>
                  <a:lnTo>
                    <a:pt x="112269" y="32045"/>
                  </a:lnTo>
                  <a:lnTo>
                    <a:pt x="111454" y="28018"/>
                  </a:lnTo>
                  <a:lnTo>
                    <a:pt x="109423" y="24033"/>
                  </a:lnTo>
                  <a:lnTo>
                    <a:pt x="109013" y="28018"/>
                  </a:lnTo>
                  <a:lnTo>
                    <a:pt x="108203" y="32045"/>
                  </a:lnTo>
                  <a:lnTo>
                    <a:pt x="108608" y="20049"/>
                  </a:lnTo>
                  <a:lnTo>
                    <a:pt x="107793" y="28018"/>
                  </a:lnTo>
                  <a:lnTo>
                    <a:pt x="107793" y="28018"/>
                  </a:lnTo>
                  <a:lnTo>
                    <a:pt x="108203" y="20049"/>
                  </a:lnTo>
                  <a:lnTo>
                    <a:pt x="107388" y="24033"/>
                  </a:lnTo>
                  <a:lnTo>
                    <a:pt x="106573" y="24033"/>
                  </a:lnTo>
                  <a:lnTo>
                    <a:pt x="106573" y="32045"/>
                  </a:lnTo>
                  <a:lnTo>
                    <a:pt x="106167" y="44040"/>
                  </a:lnTo>
                  <a:lnTo>
                    <a:pt x="106167" y="36029"/>
                  </a:lnTo>
                  <a:lnTo>
                    <a:pt x="106573" y="28018"/>
                  </a:lnTo>
                  <a:lnTo>
                    <a:pt x="106167" y="32045"/>
                  </a:lnTo>
                  <a:lnTo>
                    <a:pt x="106167" y="28018"/>
                  </a:lnTo>
                  <a:lnTo>
                    <a:pt x="105762" y="20049"/>
                  </a:lnTo>
                  <a:lnTo>
                    <a:pt x="105762" y="28018"/>
                  </a:lnTo>
                  <a:lnTo>
                    <a:pt x="105353" y="24033"/>
                  </a:lnTo>
                  <a:lnTo>
                    <a:pt x="104947" y="16022"/>
                  </a:lnTo>
                  <a:lnTo>
                    <a:pt x="104542" y="24033"/>
                  </a:lnTo>
                  <a:lnTo>
                    <a:pt x="103322" y="24033"/>
                  </a:lnTo>
                  <a:lnTo>
                    <a:pt x="100881" y="28018"/>
                  </a:lnTo>
                  <a:lnTo>
                    <a:pt x="99661" y="28018"/>
                  </a:lnTo>
                  <a:lnTo>
                    <a:pt x="98846" y="24033"/>
                  </a:lnTo>
                  <a:lnTo>
                    <a:pt x="98846" y="20049"/>
                  </a:lnTo>
                  <a:lnTo>
                    <a:pt x="99251" y="20049"/>
                  </a:lnTo>
                  <a:lnTo>
                    <a:pt x="97626" y="16022"/>
                  </a:lnTo>
                  <a:lnTo>
                    <a:pt x="98031" y="20049"/>
                  </a:lnTo>
                  <a:lnTo>
                    <a:pt x="97221" y="20049"/>
                  </a:lnTo>
                  <a:lnTo>
                    <a:pt x="97626" y="12038"/>
                  </a:lnTo>
                  <a:lnTo>
                    <a:pt x="97221" y="8053"/>
                  </a:lnTo>
                  <a:lnTo>
                    <a:pt x="96811" y="8053"/>
                  </a:lnTo>
                  <a:lnTo>
                    <a:pt x="96406" y="12038"/>
                  </a:lnTo>
                  <a:lnTo>
                    <a:pt x="95591" y="16022"/>
                  </a:lnTo>
                  <a:lnTo>
                    <a:pt x="95185" y="12038"/>
                  </a:lnTo>
                  <a:lnTo>
                    <a:pt x="95591" y="20049"/>
                  </a:lnTo>
                  <a:lnTo>
                    <a:pt x="94371" y="8053"/>
                  </a:lnTo>
                  <a:lnTo>
                    <a:pt x="93965" y="8053"/>
                  </a:lnTo>
                  <a:lnTo>
                    <a:pt x="93556" y="16022"/>
                  </a:lnTo>
                  <a:lnTo>
                    <a:pt x="93150" y="32045"/>
                  </a:lnTo>
                  <a:lnTo>
                    <a:pt x="92335" y="28018"/>
                  </a:lnTo>
                  <a:lnTo>
                    <a:pt x="92745" y="20049"/>
                  </a:lnTo>
                  <a:lnTo>
                    <a:pt x="93150" y="12038"/>
                  </a:lnTo>
                  <a:lnTo>
                    <a:pt x="92335" y="12038"/>
                  </a:lnTo>
                  <a:lnTo>
                    <a:pt x="92335" y="8053"/>
                  </a:lnTo>
                  <a:lnTo>
                    <a:pt x="91525" y="16022"/>
                  </a:lnTo>
                  <a:lnTo>
                    <a:pt x="90305" y="24033"/>
                  </a:lnTo>
                  <a:lnTo>
                    <a:pt x="88675" y="42"/>
                  </a:lnTo>
                  <a:lnTo>
                    <a:pt x="88269" y="4026"/>
                  </a:lnTo>
                  <a:lnTo>
                    <a:pt x="88269" y="8053"/>
                  </a:lnTo>
                  <a:lnTo>
                    <a:pt x="88269" y="16022"/>
                  </a:lnTo>
                  <a:lnTo>
                    <a:pt x="87454" y="12038"/>
                  </a:lnTo>
                  <a:lnTo>
                    <a:pt x="87454" y="8053"/>
                  </a:lnTo>
                  <a:lnTo>
                    <a:pt x="87864" y="4026"/>
                  </a:lnTo>
                  <a:lnTo>
                    <a:pt x="87454" y="42"/>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32"/>
            <p:cNvSpPr/>
            <p:nvPr/>
          </p:nvSpPr>
          <p:spPr>
            <a:xfrm>
              <a:off x="3870041" y="2764475"/>
              <a:ext cx="188382" cy="232966"/>
            </a:xfrm>
            <a:custGeom>
              <a:rect b="b" l="l" r="r" t="t"/>
              <a:pathLst>
                <a:path extrusionOk="0" h="120000" w="120000">
                  <a:moveTo>
                    <a:pt x="96321" y="88082"/>
                  </a:moveTo>
                  <a:lnTo>
                    <a:pt x="96321" y="89353"/>
                  </a:lnTo>
                  <a:lnTo>
                    <a:pt x="97894" y="89353"/>
                  </a:lnTo>
                  <a:lnTo>
                    <a:pt x="96321" y="88082"/>
                  </a:lnTo>
                  <a:close/>
                  <a:moveTo>
                    <a:pt x="37902" y="107227"/>
                  </a:moveTo>
                  <a:lnTo>
                    <a:pt x="37685" y="107768"/>
                  </a:lnTo>
                  <a:lnTo>
                    <a:pt x="37685" y="107768"/>
                  </a:lnTo>
                  <a:lnTo>
                    <a:pt x="38220" y="107606"/>
                  </a:lnTo>
                  <a:lnTo>
                    <a:pt x="38220" y="107606"/>
                  </a:lnTo>
                  <a:lnTo>
                    <a:pt x="37902" y="107227"/>
                  </a:lnTo>
                  <a:close/>
                  <a:moveTo>
                    <a:pt x="9488" y="0"/>
                  </a:moveTo>
                  <a:lnTo>
                    <a:pt x="4752" y="2557"/>
                  </a:lnTo>
                  <a:lnTo>
                    <a:pt x="1589" y="6386"/>
                  </a:lnTo>
                  <a:lnTo>
                    <a:pt x="16" y="10215"/>
                  </a:lnTo>
                  <a:lnTo>
                    <a:pt x="1589" y="14044"/>
                  </a:lnTo>
                  <a:lnTo>
                    <a:pt x="3179" y="16601"/>
                  </a:lnTo>
                  <a:lnTo>
                    <a:pt x="7915" y="19145"/>
                  </a:lnTo>
                  <a:lnTo>
                    <a:pt x="14223" y="17873"/>
                  </a:lnTo>
                  <a:lnTo>
                    <a:pt x="11061" y="21702"/>
                  </a:lnTo>
                  <a:lnTo>
                    <a:pt x="12650" y="21702"/>
                  </a:lnTo>
                  <a:lnTo>
                    <a:pt x="11061" y="24259"/>
                  </a:lnTo>
                  <a:lnTo>
                    <a:pt x="11061" y="25531"/>
                  </a:lnTo>
                  <a:lnTo>
                    <a:pt x="12650" y="24259"/>
                  </a:lnTo>
                  <a:lnTo>
                    <a:pt x="25268" y="21702"/>
                  </a:lnTo>
                  <a:lnTo>
                    <a:pt x="25268" y="21702"/>
                  </a:lnTo>
                  <a:lnTo>
                    <a:pt x="18959" y="28088"/>
                  </a:lnTo>
                  <a:lnTo>
                    <a:pt x="22122" y="33189"/>
                  </a:lnTo>
                  <a:lnTo>
                    <a:pt x="31593" y="38290"/>
                  </a:lnTo>
                  <a:lnTo>
                    <a:pt x="56845" y="51063"/>
                  </a:lnTo>
                  <a:lnTo>
                    <a:pt x="83687" y="62550"/>
                  </a:lnTo>
                  <a:lnTo>
                    <a:pt x="99467" y="68936"/>
                  </a:lnTo>
                  <a:lnTo>
                    <a:pt x="96321" y="70208"/>
                  </a:lnTo>
                  <a:lnTo>
                    <a:pt x="89995" y="72765"/>
                  </a:lnTo>
                  <a:lnTo>
                    <a:pt x="89995" y="71480"/>
                  </a:lnTo>
                  <a:lnTo>
                    <a:pt x="83687" y="76594"/>
                  </a:lnTo>
                  <a:lnTo>
                    <a:pt x="77361" y="80423"/>
                  </a:lnTo>
                  <a:lnTo>
                    <a:pt x="74215" y="85524"/>
                  </a:lnTo>
                  <a:lnTo>
                    <a:pt x="72625" y="88082"/>
                  </a:lnTo>
                  <a:lnTo>
                    <a:pt x="74215" y="90625"/>
                  </a:lnTo>
                  <a:lnTo>
                    <a:pt x="74215" y="90625"/>
                  </a:lnTo>
                  <a:lnTo>
                    <a:pt x="71052" y="86796"/>
                  </a:lnTo>
                  <a:lnTo>
                    <a:pt x="67890" y="85524"/>
                  </a:lnTo>
                  <a:lnTo>
                    <a:pt x="66317" y="86796"/>
                  </a:lnTo>
                  <a:lnTo>
                    <a:pt x="64744" y="88082"/>
                  </a:lnTo>
                  <a:lnTo>
                    <a:pt x="61581" y="93182"/>
                  </a:lnTo>
                  <a:lnTo>
                    <a:pt x="61581" y="95740"/>
                  </a:lnTo>
                  <a:lnTo>
                    <a:pt x="63154" y="95740"/>
                  </a:lnTo>
                  <a:lnTo>
                    <a:pt x="61581" y="98283"/>
                  </a:lnTo>
                  <a:lnTo>
                    <a:pt x="55272" y="100841"/>
                  </a:lnTo>
                  <a:lnTo>
                    <a:pt x="39475" y="107227"/>
                  </a:lnTo>
                  <a:lnTo>
                    <a:pt x="38220" y="107606"/>
                  </a:lnTo>
                  <a:lnTo>
                    <a:pt x="38220" y="107606"/>
                  </a:lnTo>
                  <a:lnTo>
                    <a:pt x="41065" y="111056"/>
                  </a:lnTo>
                  <a:lnTo>
                    <a:pt x="44211" y="113600"/>
                  </a:lnTo>
                  <a:lnTo>
                    <a:pt x="44211" y="112328"/>
                  </a:lnTo>
                  <a:lnTo>
                    <a:pt x="45801" y="113600"/>
                  </a:lnTo>
                  <a:lnTo>
                    <a:pt x="47374" y="109771"/>
                  </a:lnTo>
                  <a:lnTo>
                    <a:pt x="48947" y="107227"/>
                  </a:lnTo>
                  <a:lnTo>
                    <a:pt x="50536" y="105942"/>
                  </a:lnTo>
                  <a:lnTo>
                    <a:pt x="56845" y="105942"/>
                  </a:lnTo>
                  <a:lnTo>
                    <a:pt x="61581" y="104670"/>
                  </a:lnTo>
                  <a:lnTo>
                    <a:pt x="63154" y="102112"/>
                  </a:lnTo>
                  <a:lnTo>
                    <a:pt x="64744" y="98283"/>
                  </a:lnTo>
                  <a:lnTo>
                    <a:pt x="71052" y="100841"/>
                  </a:lnTo>
                  <a:lnTo>
                    <a:pt x="77361" y="103398"/>
                  </a:lnTo>
                  <a:lnTo>
                    <a:pt x="78951" y="102112"/>
                  </a:lnTo>
                  <a:lnTo>
                    <a:pt x="82097" y="99569"/>
                  </a:lnTo>
                  <a:lnTo>
                    <a:pt x="86849" y="97012"/>
                  </a:lnTo>
                  <a:lnTo>
                    <a:pt x="85260" y="95740"/>
                  </a:lnTo>
                  <a:lnTo>
                    <a:pt x="82097" y="91911"/>
                  </a:lnTo>
                  <a:lnTo>
                    <a:pt x="82097" y="91911"/>
                  </a:lnTo>
                  <a:lnTo>
                    <a:pt x="85260" y="93182"/>
                  </a:lnTo>
                  <a:lnTo>
                    <a:pt x="89995" y="91911"/>
                  </a:lnTo>
                  <a:lnTo>
                    <a:pt x="96321" y="88082"/>
                  </a:lnTo>
                  <a:lnTo>
                    <a:pt x="105792" y="82967"/>
                  </a:lnTo>
                  <a:lnTo>
                    <a:pt x="112101" y="75309"/>
                  </a:lnTo>
                  <a:lnTo>
                    <a:pt x="120000" y="68936"/>
                  </a:lnTo>
                  <a:lnTo>
                    <a:pt x="118410" y="63822"/>
                  </a:lnTo>
                  <a:lnTo>
                    <a:pt x="116837" y="59993"/>
                  </a:lnTo>
                  <a:lnTo>
                    <a:pt x="110528" y="53620"/>
                  </a:lnTo>
                  <a:lnTo>
                    <a:pt x="102630" y="47234"/>
                  </a:lnTo>
                  <a:lnTo>
                    <a:pt x="93158" y="42119"/>
                  </a:lnTo>
                  <a:lnTo>
                    <a:pt x="72625" y="34461"/>
                  </a:lnTo>
                  <a:lnTo>
                    <a:pt x="53682" y="25531"/>
                  </a:lnTo>
                  <a:lnTo>
                    <a:pt x="48947" y="22974"/>
                  </a:lnTo>
                  <a:lnTo>
                    <a:pt x="48947" y="21702"/>
                  </a:lnTo>
                  <a:lnTo>
                    <a:pt x="48947" y="20430"/>
                  </a:lnTo>
                  <a:lnTo>
                    <a:pt x="45801" y="22974"/>
                  </a:lnTo>
                  <a:lnTo>
                    <a:pt x="44211" y="22974"/>
                  </a:lnTo>
                  <a:lnTo>
                    <a:pt x="44211" y="21702"/>
                  </a:lnTo>
                  <a:lnTo>
                    <a:pt x="44211" y="20430"/>
                  </a:lnTo>
                  <a:lnTo>
                    <a:pt x="44211" y="19145"/>
                  </a:lnTo>
                  <a:lnTo>
                    <a:pt x="41065" y="21702"/>
                  </a:lnTo>
                  <a:lnTo>
                    <a:pt x="41065" y="22974"/>
                  </a:lnTo>
                  <a:lnTo>
                    <a:pt x="37902" y="25531"/>
                  </a:lnTo>
                  <a:lnTo>
                    <a:pt x="37902" y="21702"/>
                  </a:lnTo>
                  <a:lnTo>
                    <a:pt x="36329" y="19145"/>
                  </a:lnTo>
                  <a:lnTo>
                    <a:pt x="26858" y="12772"/>
                  </a:lnTo>
                  <a:lnTo>
                    <a:pt x="20532" y="10215"/>
                  </a:lnTo>
                  <a:lnTo>
                    <a:pt x="17386" y="6386"/>
                  </a:lnTo>
                  <a:lnTo>
                    <a:pt x="14223" y="3829"/>
                  </a:lnTo>
                  <a:lnTo>
                    <a:pt x="15796" y="0"/>
                  </a:lnTo>
                  <a:close/>
                  <a:moveTo>
                    <a:pt x="37685" y="107768"/>
                  </a:moveTo>
                  <a:lnTo>
                    <a:pt x="14223" y="114885"/>
                  </a:lnTo>
                  <a:lnTo>
                    <a:pt x="12650" y="114885"/>
                  </a:lnTo>
                  <a:lnTo>
                    <a:pt x="12650" y="118714"/>
                  </a:lnTo>
                  <a:lnTo>
                    <a:pt x="15796" y="119986"/>
                  </a:lnTo>
                  <a:lnTo>
                    <a:pt x="18959" y="119986"/>
                  </a:lnTo>
                  <a:lnTo>
                    <a:pt x="26858" y="118714"/>
                  </a:lnTo>
                  <a:lnTo>
                    <a:pt x="30004" y="117429"/>
                  </a:lnTo>
                  <a:lnTo>
                    <a:pt x="34739" y="114885"/>
                  </a:lnTo>
                  <a:lnTo>
                    <a:pt x="36329" y="111056"/>
                  </a:lnTo>
                  <a:lnTo>
                    <a:pt x="37685" y="107768"/>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8" name="Google Shape;268;p32"/>
          <p:cNvSpPr txBox="1"/>
          <p:nvPr/>
        </p:nvSpPr>
        <p:spPr>
          <a:xfrm>
            <a:off x="0" y="4019550"/>
            <a:ext cx="9156000" cy="857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600"/>
              <a:buFont typeface="Walter Turncoat"/>
              <a:buNone/>
            </a:pPr>
            <a:r>
              <a:rPr b="0" i="0" lang="en" sz="2600" u="none" cap="none" strike="noStrike">
                <a:solidFill>
                  <a:srgbClr val="FFFFFF"/>
                </a:solidFill>
                <a:latin typeface="Walter Turncoat"/>
                <a:ea typeface="Walter Turncoat"/>
                <a:cs typeface="Walter Turncoat"/>
                <a:sym typeface="Walter Turncoat"/>
              </a:rPr>
              <a:t>ClimateViewer.com/enmod</a:t>
            </a:r>
            <a:endParaRPr b="0" i="0" sz="2600" u="none" cap="none" strike="noStrike">
              <a:solidFill>
                <a:srgbClr val="FF0000"/>
              </a:solidFill>
              <a:latin typeface="Walter Turncoat"/>
              <a:ea typeface="Walter Turncoat"/>
              <a:cs typeface="Walter Turncoat"/>
              <a:sym typeface="Walter Turnco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3"/>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600"/>
              <a:buFont typeface="Walter Turncoat"/>
              <a:buNone/>
            </a:pPr>
            <a:r>
              <a:rPr b="0" i="0" lang="en" sz="2600" u="none" cap="none" strike="noStrike">
                <a:solidFill>
                  <a:srgbClr val="FFFFFF"/>
                </a:solidFill>
                <a:latin typeface="Walter Turncoat"/>
                <a:ea typeface="Walter Turncoat"/>
                <a:cs typeface="Walter Turncoat"/>
                <a:sym typeface="Walter Turncoat"/>
              </a:rPr>
              <a:t>Let’s review some concepts</a:t>
            </a:r>
            <a:endParaRPr/>
          </a:p>
        </p:txBody>
      </p:sp>
      <p:sp>
        <p:nvSpPr>
          <p:cNvPr id="274" name="Google Shape;274;p33"/>
          <p:cNvSpPr txBox="1"/>
          <p:nvPr>
            <p:ph idx="1" type="body"/>
          </p:nvPr>
        </p:nvSpPr>
        <p:spPr>
          <a:xfrm>
            <a:off x="457200" y="1771650"/>
            <a:ext cx="2631900" cy="130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1400"/>
              <a:buFont typeface="Sniglet"/>
              <a:buNone/>
            </a:pPr>
            <a:r>
              <a:rPr b="0" i="0" lang="en" sz="1400" u="none" cap="none" strike="noStrike">
                <a:solidFill>
                  <a:srgbClr val="FF0000"/>
                </a:solidFill>
                <a:latin typeface="Sniglet"/>
                <a:ea typeface="Sniglet"/>
                <a:cs typeface="Sniglet"/>
                <a:sym typeface="Sniglet"/>
              </a:rPr>
              <a:t>Weather Warfare Is Illegal</a:t>
            </a:r>
            <a:endParaRPr b="0" i="0" sz="1400" u="none" cap="none" strike="noStrike">
              <a:solidFill>
                <a:srgbClr val="FF0000"/>
              </a:solidFill>
              <a:latin typeface="Sniglet"/>
              <a:ea typeface="Sniglet"/>
              <a:cs typeface="Sniglet"/>
              <a:sym typeface="Sniglet"/>
            </a:endParaRPr>
          </a:p>
          <a:p>
            <a:pPr indent="0" lvl="0" marL="0" marR="0" rtl="0" algn="l">
              <a:lnSpc>
                <a:spcPct val="100000"/>
              </a:lnSpc>
              <a:spcBef>
                <a:spcPts val="0"/>
              </a:spcBef>
              <a:spcAft>
                <a:spcPts val="0"/>
              </a:spcAft>
              <a:buClr>
                <a:srgbClr val="FFFFFF"/>
              </a:buClr>
              <a:buSzPts val="1400"/>
              <a:buFont typeface="Sniglet"/>
              <a:buNone/>
            </a:pPr>
            <a:r>
              <a:rPr b="0" i="0" lang="en" sz="1200" u="none" cap="none" strike="noStrike">
                <a:solidFill>
                  <a:srgbClr val="FFFFFF"/>
                </a:solidFill>
                <a:latin typeface="Sniglet"/>
                <a:ea typeface="Sniglet"/>
                <a:cs typeface="Sniglet"/>
                <a:sym typeface="Sniglet"/>
              </a:rPr>
              <a:t>The Environmental Modification Convention (ENMOD), formally the Convention on the Prohibition of Military or Any Other Hostile Use of Environmental Modification Techniques, was signed in 1978.</a:t>
            </a:r>
            <a:endParaRPr b="0" i="0" sz="1200" u="none" cap="none" strike="noStrike">
              <a:solidFill>
                <a:srgbClr val="FFFFFF"/>
              </a:solidFill>
              <a:latin typeface="Sniglet"/>
              <a:ea typeface="Sniglet"/>
              <a:cs typeface="Sniglet"/>
              <a:sym typeface="Sniglet"/>
            </a:endParaRPr>
          </a:p>
        </p:txBody>
      </p:sp>
      <p:sp>
        <p:nvSpPr>
          <p:cNvPr id="275" name="Google Shape;275;p33"/>
          <p:cNvSpPr txBox="1"/>
          <p:nvPr>
            <p:ph idx="2" type="body"/>
          </p:nvPr>
        </p:nvSpPr>
        <p:spPr>
          <a:xfrm>
            <a:off x="3223964" y="1771650"/>
            <a:ext cx="2631900" cy="130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1400"/>
              <a:buFont typeface="Sniglet"/>
              <a:buNone/>
            </a:pPr>
            <a:r>
              <a:rPr b="0" i="0" lang="en" sz="1400" u="none" cap="none" strike="noStrike">
                <a:solidFill>
                  <a:srgbClr val="FF0000"/>
                </a:solidFill>
                <a:latin typeface="Sniglet"/>
                <a:ea typeface="Sniglet"/>
                <a:cs typeface="Sniglet"/>
                <a:sym typeface="Sniglet"/>
              </a:rPr>
              <a:t>Geoengineering is Banned</a:t>
            </a:r>
            <a:endParaRPr b="0" i="0" sz="1400" u="none" cap="none" strike="noStrike">
              <a:solidFill>
                <a:srgbClr val="FF0000"/>
              </a:solidFill>
              <a:latin typeface="Sniglet"/>
              <a:ea typeface="Sniglet"/>
              <a:cs typeface="Sniglet"/>
              <a:sym typeface="Sniglet"/>
            </a:endParaRPr>
          </a:p>
          <a:p>
            <a:pPr indent="0" lvl="0" marL="0" marR="0" rtl="0" algn="l">
              <a:lnSpc>
                <a:spcPct val="100000"/>
              </a:lnSpc>
              <a:spcBef>
                <a:spcPts val="0"/>
              </a:spcBef>
              <a:spcAft>
                <a:spcPts val="0"/>
              </a:spcAft>
              <a:buClr>
                <a:srgbClr val="FFFFFF"/>
              </a:buClr>
              <a:buSzPts val="1400"/>
              <a:buFont typeface="Sniglet"/>
              <a:buNone/>
            </a:pPr>
            <a:r>
              <a:rPr b="0" i="0" lang="en" sz="1200" u="none" cap="none" strike="noStrike">
                <a:solidFill>
                  <a:srgbClr val="FFFFFF"/>
                </a:solidFill>
                <a:latin typeface="Sniglet"/>
                <a:ea typeface="Sniglet"/>
                <a:cs typeface="Sniglet"/>
                <a:sym typeface="Sniglet"/>
              </a:rPr>
              <a:t>The Convention for Biological Diversity placed a moratorium on large scale geoengineering experiments in 2012. The USA did not sign this agreement.</a:t>
            </a:r>
            <a:endParaRPr b="0" i="0" sz="1200" u="none" cap="none" strike="noStrike">
              <a:solidFill>
                <a:srgbClr val="FFFFFF"/>
              </a:solidFill>
              <a:latin typeface="Sniglet"/>
              <a:ea typeface="Sniglet"/>
              <a:cs typeface="Sniglet"/>
              <a:sym typeface="Sniglet"/>
            </a:endParaRPr>
          </a:p>
        </p:txBody>
      </p:sp>
      <p:sp>
        <p:nvSpPr>
          <p:cNvPr id="276" name="Google Shape;276;p33"/>
          <p:cNvSpPr txBox="1"/>
          <p:nvPr>
            <p:ph idx="3" type="body"/>
          </p:nvPr>
        </p:nvSpPr>
        <p:spPr>
          <a:xfrm>
            <a:off x="5990727" y="1771650"/>
            <a:ext cx="2631900" cy="130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1400"/>
              <a:buFont typeface="Sniglet"/>
              <a:buNone/>
            </a:pPr>
            <a:r>
              <a:rPr b="0" i="0" lang="en" sz="1400" u="none" cap="none" strike="noStrike">
                <a:solidFill>
                  <a:srgbClr val="FF0000"/>
                </a:solidFill>
                <a:latin typeface="Sniglet"/>
                <a:ea typeface="Sniglet"/>
                <a:cs typeface="Sniglet"/>
                <a:sym typeface="Sniglet"/>
              </a:rPr>
              <a:t>Bans Do Not Work</a:t>
            </a:r>
            <a:endParaRPr b="0" i="0" sz="1400" u="none" cap="none" strike="noStrike">
              <a:solidFill>
                <a:srgbClr val="FF0000"/>
              </a:solidFill>
              <a:latin typeface="Sniglet"/>
              <a:ea typeface="Sniglet"/>
              <a:cs typeface="Sniglet"/>
              <a:sym typeface="Sniglet"/>
            </a:endParaRPr>
          </a:p>
          <a:p>
            <a:pPr indent="0" lvl="0" marL="0" marR="0" rtl="0" algn="l">
              <a:lnSpc>
                <a:spcPct val="100000"/>
              </a:lnSpc>
              <a:spcBef>
                <a:spcPts val="0"/>
              </a:spcBef>
              <a:spcAft>
                <a:spcPts val="0"/>
              </a:spcAft>
              <a:buClr>
                <a:srgbClr val="FFFFFF"/>
              </a:buClr>
              <a:buSzPts val="1400"/>
              <a:buFont typeface="Sniglet"/>
              <a:buNone/>
            </a:pPr>
            <a:r>
              <a:rPr b="0" i="0" lang="en" sz="1200" u="none" cap="none" strike="noStrike">
                <a:solidFill>
                  <a:srgbClr val="FFFFFF"/>
                </a:solidFill>
                <a:latin typeface="Sniglet"/>
                <a:ea typeface="Sniglet"/>
                <a:cs typeface="Sniglet"/>
                <a:sym typeface="Sniglet"/>
              </a:rPr>
              <a:t>The only thing that matters is proof. Knowing is half the battle, the rest can usually be settled in court! We have the technology, let’s see the evidence. We need to know that storms are not man-made!</a:t>
            </a:r>
            <a:endParaRPr b="0" i="0" sz="1200" u="none" cap="none" strike="noStrike">
              <a:solidFill>
                <a:srgbClr val="FFFFFF"/>
              </a:solidFill>
              <a:latin typeface="Sniglet"/>
              <a:ea typeface="Sniglet"/>
              <a:cs typeface="Sniglet"/>
              <a:sym typeface="Sniglet"/>
            </a:endParaRPr>
          </a:p>
          <a:p>
            <a:pPr indent="0" lvl="0" marL="0" marR="0" rtl="0" algn="l">
              <a:lnSpc>
                <a:spcPct val="100000"/>
              </a:lnSpc>
              <a:spcBef>
                <a:spcPts val="0"/>
              </a:spcBef>
              <a:spcAft>
                <a:spcPts val="0"/>
              </a:spcAft>
              <a:buClr>
                <a:srgbClr val="FFFFFF"/>
              </a:buClr>
              <a:buSzPts val="1400"/>
              <a:buFont typeface="Sniglet"/>
              <a:buNone/>
            </a:pPr>
            <a:r>
              <a:t/>
            </a:r>
            <a:endParaRPr b="0" i="0" sz="1200" u="none" cap="none" strike="noStrike">
              <a:solidFill>
                <a:srgbClr val="FFFFFF"/>
              </a:solidFill>
              <a:latin typeface="Sniglet"/>
              <a:ea typeface="Sniglet"/>
              <a:cs typeface="Sniglet"/>
              <a:sym typeface="Sniglet"/>
            </a:endParaRPr>
          </a:p>
        </p:txBody>
      </p:sp>
      <p:sp>
        <p:nvSpPr>
          <p:cNvPr id="277" name="Google Shape;277;p33"/>
          <p:cNvSpPr txBox="1"/>
          <p:nvPr>
            <p:ph idx="1" type="body"/>
          </p:nvPr>
        </p:nvSpPr>
        <p:spPr>
          <a:xfrm>
            <a:off x="457200" y="3352800"/>
            <a:ext cx="2631900" cy="130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1400"/>
              <a:buFont typeface="Sniglet"/>
              <a:buNone/>
            </a:pPr>
            <a:r>
              <a:rPr b="0" i="0" lang="en" sz="1400" u="none" cap="none" strike="noStrike">
                <a:solidFill>
                  <a:srgbClr val="FF0000"/>
                </a:solidFill>
                <a:latin typeface="Sniglet"/>
                <a:ea typeface="Sniglet"/>
                <a:cs typeface="Sniglet"/>
                <a:sym typeface="Sniglet"/>
              </a:rPr>
              <a:t>48 Hour Public Notice</a:t>
            </a:r>
            <a:endParaRPr b="0" i="0" sz="1400" u="none" cap="none" strike="noStrike">
              <a:solidFill>
                <a:srgbClr val="FF0000"/>
              </a:solidFill>
              <a:latin typeface="Sniglet"/>
              <a:ea typeface="Sniglet"/>
              <a:cs typeface="Sniglet"/>
              <a:sym typeface="Sniglet"/>
            </a:endParaRPr>
          </a:p>
          <a:p>
            <a:pPr indent="0" lvl="0" marL="0" marR="0" rtl="0" algn="l">
              <a:lnSpc>
                <a:spcPct val="100000"/>
              </a:lnSpc>
              <a:spcBef>
                <a:spcPts val="0"/>
              </a:spcBef>
              <a:spcAft>
                <a:spcPts val="0"/>
              </a:spcAft>
              <a:buClr>
                <a:srgbClr val="FFFFFF"/>
              </a:buClr>
              <a:buSzPts val="1400"/>
              <a:buFont typeface="Sniglet"/>
              <a:buNone/>
            </a:pPr>
            <a:r>
              <a:rPr b="0" i="0" lang="en" sz="1200" u="none" cap="none" strike="noStrike">
                <a:solidFill>
                  <a:srgbClr val="FFFFFF"/>
                </a:solidFill>
                <a:latin typeface="Sniglet"/>
                <a:ea typeface="Sniglet"/>
                <a:cs typeface="Sniglet"/>
                <a:sym typeface="Sniglet"/>
              </a:rPr>
              <a:t>This is a monumental change to disclosure of atmospheric experimentation and will create accountability for cloud seeders and geoengineers alike.</a:t>
            </a:r>
            <a:endParaRPr b="0" i="0" sz="1200" u="none" cap="none" strike="noStrike">
              <a:solidFill>
                <a:srgbClr val="FFFFFF"/>
              </a:solidFill>
              <a:latin typeface="Sniglet"/>
              <a:ea typeface="Sniglet"/>
              <a:cs typeface="Sniglet"/>
              <a:sym typeface="Sniglet"/>
            </a:endParaRPr>
          </a:p>
        </p:txBody>
      </p:sp>
      <p:sp>
        <p:nvSpPr>
          <p:cNvPr id="278" name="Google Shape;278;p33"/>
          <p:cNvSpPr txBox="1"/>
          <p:nvPr>
            <p:ph idx="2" type="body"/>
          </p:nvPr>
        </p:nvSpPr>
        <p:spPr>
          <a:xfrm>
            <a:off x="3223964" y="3352800"/>
            <a:ext cx="2631900" cy="130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1400"/>
              <a:buFont typeface="Sniglet"/>
              <a:buNone/>
            </a:pPr>
            <a:r>
              <a:rPr b="0" i="0" lang="en" sz="1400" u="none" cap="none" strike="noStrike">
                <a:solidFill>
                  <a:srgbClr val="FF0000"/>
                </a:solidFill>
                <a:latin typeface="Sniglet"/>
                <a:ea typeface="Sniglet"/>
                <a:cs typeface="Sniglet"/>
                <a:sym typeface="Sniglet"/>
              </a:rPr>
              <a:t>ClimateViewer Sensor Network</a:t>
            </a:r>
            <a:endParaRPr b="0" i="0" sz="1400" u="none" cap="none" strike="noStrike">
              <a:solidFill>
                <a:srgbClr val="FF0000"/>
              </a:solidFill>
              <a:latin typeface="Sniglet"/>
              <a:ea typeface="Sniglet"/>
              <a:cs typeface="Sniglet"/>
              <a:sym typeface="Sniglet"/>
            </a:endParaRPr>
          </a:p>
          <a:p>
            <a:pPr indent="0" lvl="0" marL="0" marR="0" rtl="0" algn="l">
              <a:lnSpc>
                <a:spcPct val="100000"/>
              </a:lnSpc>
              <a:spcBef>
                <a:spcPts val="0"/>
              </a:spcBef>
              <a:spcAft>
                <a:spcPts val="0"/>
              </a:spcAft>
              <a:buClr>
                <a:srgbClr val="FFFFFF"/>
              </a:buClr>
              <a:buSzPts val="1400"/>
              <a:buFont typeface="Sniglet"/>
              <a:buNone/>
            </a:pPr>
            <a:r>
              <a:rPr b="0" i="0" lang="en" sz="1200" u="none" cap="none" strike="noStrike">
                <a:solidFill>
                  <a:srgbClr val="FFFFFF"/>
                </a:solidFill>
                <a:latin typeface="Sniglet"/>
                <a:ea typeface="Sniglet"/>
                <a:cs typeface="Sniglet"/>
                <a:sym typeface="Sniglet"/>
              </a:rPr>
              <a:t>Combining every publicly available IoT sensor and creating our own specialized local ClimateViewer for your backyard to track flights, boats, watch your sky, and VERIFY who’s controlling your weather!</a:t>
            </a:r>
            <a:endParaRPr b="0" i="0" sz="1200" u="none" cap="none" strike="noStrike">
              <a:solidFill>
                <a:srgbClr val="FFFFFF"/>
              </a:solidFill>
              <a:latin typeface="Sniglet"/>
              <a:ea typeface="Sniglet"/>
              <a:cs typeface="Sniglet"/>
              <a:sym typeface="Sniglet"/>
            </a:endParaRPr>
          </a:p>
        </p:txBody>
      </p:sp>
      <p:sp>
        <p:nvSpPr>
          <p:cNvPr id="279" name="Google Shape;279;p33"/>
          <p:cNvSpPr txBox="1"/>
          <p:nvPr>
            <p:ph idx="3" type="body"/>
          </p:nvPr>
        </p:nvSpPr>
        <p:spPr>
          <a:xfrm>
            <a:off x="5990727" y="3352800"/>
            <a:ext cx="2631900" cy="130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1400"/>
              <a:buFont typeface="Sniglet"/>
              <a:buNone/>
            </a:pPr>
            <a:r>
              <a:rPr b="0" i="0" lang="en" sz="1400" u="none" cap="none" strike="noStrike">
                <a:solidFill>
                  <a:srgbClr val="FF0000"/>
                </a:solidFill>
                <a:latin typeface="Sniglet"/>
                <a:ea typeface="Sniglet"/>
                <a:cs typeface="Sniglet"/>
                <a:sym typeface="Sniglet"/>
              </a:rPr>
              <a:t>Amendment to ENMOD</a:t>
            </a:r>
            <a:endParaRPr b="0" i="0" sz="1400" u="none" cap="none" strike="noStrike">
              <a:solidFill>
                <a:srgbClr val="FF0000"/>
              </a:solidFill>
              <a:latin typeface="Sniglet"/>
              <a:ea typeface="Sniglet"/>
              <a:cs typeface="Sniglet"/>
              <a:sym typeface="Sniglet"/>
            </a:endParaRPr>
          </a:p>
          <a:p>
            <a:pPr indent="0" lvl="0" marL="0" marR="0" rtl="0" algn="l">
              <a:lnSpc>
                <a:spcPct val="100000"/>
              </a:lnSpc>
              <a:spcBef>
                <a:spcPts val="0"/>
              </a:spcBef>
              <a:spcAft>
                <a:spcPts val="0"/>
              </a:spcAft>
              <a:buClr>
                <a:srgbClr val="FFFFFF"/>
              </a:buClr>
              <a:buSzPts val="1400"/>
              <a:buFont typeface="Sniglet"/>
              <a:buNone/>
            </a:pPr>
            <a:r>
              <a:rPr b="0" i="0" lang="en" sz="1200" u="none" cap="none" strike="noStrike">
                <a:solidFill>
                  <a:srgbClr val="FFFFFF"/>
                </a:solidFill>
                <a:latin typeface="Sniglet"/>
                <a:ea typeface="Sniglet"/>
                <a:cs typeface="Sniglet"/>
                <a:sym typeface="Sniglet"/>
              </a:rPr>
              <a:t>The ENMOD Accountability Act is a draft legislation and is intended to be written into law and enforced because it is necessary for the safety of humanity.</a:t>
            </a:r>
            <a:endParaRPr b="0" i="0" sz="1200" u="none" cap="none" strike="noStrike">
              <a:solidFill>
                <a:srgbClr val="FFFFFF"/>
              </a:solidFill>
              <a:latin typeface="Sniglet"/>
              <a:ea typeface="Sniglet"/>
              <a:cs typeface="Sniglet"/>
              <a:sym typeface="Sniglet"/>
            </a:endParaRPr>
          </a:p>
          <a:p>
            <a:pPr indent="0" lvl="0" marL="0" marR="0" rtl="0" algn="l">
              <a:lnSpc>
                <a:spcPct val="100000"/>
              </a:lnSpc>
              <a:spcBef>
                <a:spcPts val="0"/>
              </a:spcBef>
              <a:spcAft>
                <a:spcPts val="0"/>
              </a:spcAft>
              <a:buClr>
                <a:srgbClr val="FFFFFF"/>
              </a:buClr>
              <a:buSzPts val="1400"/>
              <a:buFont typeface="Sniglet"/>
              <a:buNone/>
            </a:pPr>
            <a:r>
              <a:t/>
            </a:r>
            <a:endParaRPr b="0" i="0" sz="1200" u="none" cap="none" strike="noStrike">
              <a:solidFill>
                <a:srgbClr val="FFFFFF"/>
              </a:solidFill>
              <a:latin typeface="Sniglet"/>
              <a:ea typeface="Sniglet"/>
              <a:cs typeface="Sniglet"/>
              <a:sym typeface="Sniglet"/>
            </a:endParaRPr>
          </a:p>
        </p:txBody>
      </p:sp>
      <p:sp>
        <p:nvSpPr>
          <p:cNvPr id="280" name="Google Shape;280;p33"/>
          <p:cNvSpPr/>
          <p:nvPr/>
        </p:nvSpPr>
        <p:spPr>
          <a:xfrm>
            <a:off x="4141750" y="281249"/>
            <a:ext cx="788694" cy="805193"/>
          </a:xfrm>
          <a:custGeom>
            <a:rect b="b" l="l" r="r" t="t"/>
            <a:pathLst>
              <a:path extrusionOk="0" h="120000" w="120000">
                <a:moveTo>
                  <a:pt x="88032" y="4754"/>
                </a:moveTo>
                <a:lnTo>
                  <a:pt x="88032" y="4754"/>
                </a:lnTo>
                <a:lnTo>
                  <a:pt x="88032" y="4754"/>
                </a:lnTo>
                <a:close/>
                <a:moveTo>
                  <a:pt x="105773" y="96556"/>
                </a:moveTo>
                <a:lnTo>
                  <a:pt x="105773" y="96556"/>
                </a:lnTo>
                <a:lnTo>
                  <a:pt x="105773" y="96556"/>
                </a:lnTo>
                <a:close/>
                <a:moveTo>
                  <a:pt x="62928" y="0"/>
                </a:moveTo>
                <a:lnTo>
                  <a:pt x="61086" y="165"/>
                </a:lnTo>
                <a:lnTo>
                  <a:pt x="59580" y="328"/>
                </a:lnTo>
                <a:lnTo>
                  <a:pt x="58074" y="656"/>
                </a:lnTo>
                <a:lnTo>
                  <a:pt x="57070" y="983"/>
                </a:lnTo>
                <a:lnTo>
                  <a:pt x="55899" y="820"/>
                </a:lnTo>
                <a:lnTo>
                  <a:pt x="54559" y="820"/>
                </a:lnTo>
                <a:lnTo>
                  <a:pt x="52049" y="983"/>
                </a:lnTo>
                <a:lnTo>
                  <a:pt x="49372" y="1475"/>
                </a:lnTo>
                <a:lnTo>
                  <a:pt x="46693" y="2295"/>
                </a:lnTo>
                <a:lnTo>
                  <a:pt x="44016" y="3442"/>
                </a:lnTo>
                <a:lnTo>
                  <a:pt x="41170" y="4754"/>
                </a:lnTo>
                <a:lnTo>
                  <a:pt x="38493" y="6229"/>
                </a:lnTo>
                <a:lnTo>
                  <a:pt x="35814" y="8033"/>
                </a:lnTo>
                <a:lnTo>
                  <a:pt x="33137" y="9837"/>
                </a:lnTo>
                <a:lnTo>
                  <a:pt x="30460" y="11804"/>
                </a:lnTo>
                <a:lnTo>
                  <a:pt x="27948" y="13934"/>
                </a:lnTo>
                <a:lnTo>
                  <a:pt x="25606" y="15901"/>
                </a:lnTo>
                <a:lnTo>
                  <a:pt x="21255" y="20001"/>
                </a:lnTo>
                <a:lnTo>
                  <a:pt x="17740" y="23935"/>
                </a:lnTo>
                <a:lnTo>
                  <a:pt x="13724" y="29508"/>
                </a:lnTo>
                <a:lnTo>
                  <a:pt x="14226" y="28361"/>
                </a:lnTo>
                <a:lnTo>
                  <a:pt x="14728" y="27212"/>
                </a:lnTo>
                <a:lnTo>
                  <a:pt x="13724" y="28853"/>
                </a:lnTo>
                <a:lnTo>
                  <a:pt x="12551" y="30656"/>
                </a:lnTo>
                <a:lnTo>
                  <a:pt x="12720" y="30983"/>
                </a:lnTo>
                <a:lnTo>
                  <a:pt x="11547" y="32787"/>
                </a:lnTo>
                <a:lnTo>
                  <a:pt x="12551" y="30165"/>
                </a:lnTo>
                <a:lnTo>
                  <a:pt x="10878" y="33115"/>
                </a:lnTo>
                <a:lnTo>
                  <a:pt x="9205" y="36229"/>
                </a:lnTo>
                <a:lnTo>
                  <a:pt x="7866" y="39508"/>
                </a:lnTo>
                <a:lnTo>
                  <a:pt x="6526" y="42786"/>
                </a:lnTo>
                <a:lnTo>
                  <a:pt x="4351" y="49507"/>
                </a:lnTo>
                <a:lnTo>
                  <a:pt x="2343" y="55900"/>
                </a:lnTo>
                <a:lnTo>
                  <a:pt x="2677" y="56065"/>
                </a:lnTo>
                <a:lnTo>
                  <a:pt x="2845" y="56394"/>
                </a:lnTo>
                <a:lnTo>
                  <a:pt x="2845" y="56720"/>
                </a:lnTo>
                <a:lnTo>
                  <a:pt x="2677" y="57212"/>
                </a:lnTo>
                <a:lnTo>
                  <a:pt x="2175" y="58032"/>
                </a:lnTo>
                <a:lnTo>
                  <a:pt x="1841" y="58361"/>
                </a:lnTo>
                <a:lnTo>
                  <a:pt x="1841" y="58688"/>
                </a:lnTo>
                <a:lnTo>
                  <a:pt x="1841" y="60820"/>
                </a:lnTo>
                <a:lnTo>
                  <a:pt x="1506" y="62787"/>
                </a:lnTo>
                <a:lnTo>
                  <a:pt x="1170" y="64917"/>
                </a:lnTo>
                <a:lnTo>
                  <a:pt x="837" y="67539"/>
                </a:lnTo>
                <a:lnTo>
                  <a:pt x="502" y="66556"/>
                </a:lnTo>
                <a:lnTo>
                  <a:pt x="166" y="69180"/>
                </a:lnTo>
                <a:lnTo>
                  <a:pt x="0" y="72131"/>
                </a:lnTo>
                <a:lnTo>
                  <a:pt x="166" y="75245"/>
                </a:lnTo>
                <a:lnTo>
                  <a:pt x="502" y="76556"/>
                </a:lnTo>
                <a:lnTo>
                  <a:pt x="837" y="77540"/>
                </a:lnTo>
                <a:lnTo>
                  <a:pt x="1004" y="79344"/>
                </a:lnTo>
                <a:lnTo>
                  <a:pt x="1339" y="81311"/>
                </a:lnTo>
                <a:lnTo>
                  <a:pt x="2175" y="85082"/>
                </a:lnTo>
                <a:lnTo>
                  <a:pt x="3514" y="88688"/>
                </a:lnTo>
                <a:lnTo>
                  <a:pt x="5187" y="92293"/>
                </a:lnTo>
                <a:lnTo>
                  <a:pt x="7197" y="95737"/>
                </a:lnTo>
                <a:lnTo>
                  <a:pt x="9372" y="99015"/>
                </a:lnTo>
                <a:lnTo>
                  <a:pt x="11882" y="101965"/>
                </a:lnTo>
                <a:lnTo>
                  <a:pt x="14393" y="104753"/>
                </a:lnTo>
                <a:lnTo>
                  <a:pt x="16065" y="106228"/>
                </a:lnTo>
                <a:lnTo>
                  <a:pt x="17740" y="107703"/>
                </a:lnTo>
                <a:lnTo>
                  <a:pt x="19582" y="109179"/>
                </a:lnTo>
                <a:lnTo>
                  <a:pt x="21421" y="110491"/>
                </a:lnTo>
                <a:lnTo>
                  <a:pt x="25438" y="112786"/>
                </a:lnTo>
                <a:lnTo>
                  <a:pt x="29456" y="114917"/>
                </a:lnTo>
                <a:lnTo>
                  <a:pt x="33806" y="116720"/>
                </a:lnTo>
                <a:lnTo>
                  <a:pt x="38158" y="118031"/>
                </a:lnTo>
                <a:lnTo>
                  <a:pt x="42677" y="119179"/>
                </a:lnTo>
                <a:lnTo>
                  <a:pt x="47195" y="119998"/>
                </a:lnTo>
                <a:lnTo>
                  <a:pt x="49372" y="119998"/>
                </a:lnTo>
                <a:lnTo>
                  <a:pt x="53555" y="119671"/>
                </a:lnTo>
                <a:lnTo>
                  <a:pt x="58744" y="119343"/>
                </a:lnTo>
                <a:lnTo>
                  <a:pt x="64769" y="118688"/>
                </a:lnTo>
                <a:lnTo>
                  <a:pt x="70627" y="118031"/>
                </a:lnTo>
                <a:lnTo>
                  <a:pt x="75814" y="117212"/>
                </a:lnTo>
                <a:lnTo>
                  <a:pt x="79664" y="116392"/>
                </a:lnTo>
                <a:lnTo>
                  <a:pt x="80835" y="116064"/>
                </a:lnTo>
                <a:lnTo>
                  <a:pt x="81506" y="115572"/>
                </a:lnTo>
                <a:lnTo>
                  <a:pt x="84016" y="114588"/>
                </a:lnTo>
                <a:lnTo>
                  <a:pt x="85187" y="113933"/>
                </a:lnTo>
                <a:lnTo>
                  <a:pt x="86358" y="113278"/>
                </a:lnTo>
                <a:lnTo>
                  <a:pt x="85020" y="113770"/>
                </a:lnTo>
                <a:lnTo>
                  <a:pt x="91380" y="109344"/>
                </a:lnTo>
                <a:lnTo>
                  <a:pt x="94559" y="106883"/>
                </a:lnTo>
                <a:lnTo>
                  <a:pt x="97738" y="104098"/>
                </a:lnTo>
                <a:lnTo>
                  <a:pt x="97738" y="104098"/>
                </a:lnTo>
                <a:lnTo>
                  <a:pt x="97236" y="104916"/>
                </a:lnTo>
                <a:lnTo>
                  <a:pt x="96401" y="105573"/>
                </a:lnTo>
                <a:lnTo>
                  <a:pt x="98241" y="104261"/>
                </a:lnTo>
                <a:lnTo>
                  <a:pt x="99915" y="102622"/>
                </a:lnTo>
                <a:lnTo>
                  <a:pt x="101255" y="101474"/>
                </a:lnTo>
                <a:lnTo>
                  <a:pt x="101421" y="101147"/>
                </a:lnTo>
                <a:lnTo>
                  <a:pt x="101255" y="101147"/>
                </a:lnTo>
                <a:lnTo>
                  <a:pt x="102761" y="99998"/>
                </a:lnTo>
                <a:lnTo>
                  <a:pt x="104098" y="98523"/>
                </a:lnTo>
                <a:lnTo>
                  <a:pt x="105271" y="96884"/>
                </a:lnTo>
                <a:lnTo>
                  <a:pt x="106275" y="95409"/>
                </a:lnTo>
                <a:lnTo>
                  <a:pt x="105940" y="95572"/>
                </a:lnTo>
                <a:lnTo>
                  <a:pt x="105773" y="95572"/>
                </a:lnTo>
                <a:lnTo>
                  <a:pt x="106107" y="94917"/>
                </a:lnTo>
                <a:lnTo>
                  <a:pt x="104936" y="96556"/>
                </a:lnTo>
                <a:lnTo>
                  <a:pt x="105605" y="95737"/>
                </a:lnTo>
                <a:lnTo>
                  <a:pt x="105438" y="96229"/>
                </a:lnTo>
                <a:lnTo>
                  <a:pt x="104434" y="97376"/>
                </a:lnTo>
                <a:lnTo>
                  <a:pt x="104769" y="96721"/>
                </a:lnTo>
                <a:lnTo>
                  <a:pt x="104769" y="96721"/>
                </a:lnTo>
                <a:lnTo>
                  <a:pt x="104098" y="97376"/>
                </a:lnTo>
                <a:lnTo>
                  <a:pt x="106107" y="94425"/>
                </a:lnTo>
                <a:lnTo>
                  <a:pt x="106944" y="92950"/>
                </a:lnTo>
                <a:lnTo>
                  <a:pt x="106944" y="92622"/>
                </a:lnTo>
                <a:lnTo>
                  <a:pt x="106777" y="92785"/>
                </a:lnTo>
                <a:lnTo>
                  <a:pt x="106777" y="92785"/>
                </a:lnTo>
                <a:lnTo>
                  <a:pt x="107446" y="91967"/>
                </a:lnTo>
                <a:lnTo>
                  <a:pt x="108284" y="91146"/>
                </a:lnTo>
                <a:lnTo>
                  <a:pt x="109790" y="89508"/>
                </a:lnTo>
                <a:lnTo>
                  <a:pt x="109119" y="91146"/>
                </a:lnTo>
                <a:lnTo>
                  <a:pt x="107948" y="93113"/>
                </a:lnTo>
                <a:lnTo>
                  <a:pt x="105773" y="96556"/>
                </a:lnTo>
                <a:lnTo>
                  <a:pt x="107111" y="94754"/>
                </a:lnTo>
                <a:lnTo>
                  <a:pt x="108115" y="93277"/>
                </a:lnTo>
                <a:lnTo>
                  <a:pt x="109956" y="90000"/>
                </a:lnTo>
                <a:lnTo>
                  <a:pt x="109790" y="90163"/>
                </a:lnTo>
                <a:lnTo>
                  <a:pt x="109790" y="89834"/>
                </a:lnTo>
                <a:lnTo>
                  <a:pt x="110292" y="88688"/>
                </a:lnTo>
                <a:lnTo>
                  <a:pt x="111296" y="86884"/>
                </a:lnTo>
                <a:lnTo>
                  <a:pt x="109119" y="89671"/>
                </a:lnTo>
                <a:lnTo>
                  <a:pt x="109288" y="88688"/>
                </a:lnTo>
                <a:lnTo>
                  <a:pt x="109454" y="87541"/>
                </a:lnTo>
                <a:lnTo>
                  <a:pt x="110292" y="85082"/>
                </a:lnTo>
                <a:lnTo>
                  <a:pt x="111463" y="82294"/>
                </a:lnTo>
                <a:lnTo>
                  <a:pt x="112969" y="79179"/>
                </a:lnTo>
                <a:lnTo>
                  <a:pt x="115981" y="73277"/>
                </a:lnTo>
                <a:lnTo>
                  <a:pt x="117321" y="70655"/>
                </a:lnTo>
                <a:lnTo>
                  <a:pt x="118325" y="68360"/>
                </a:lnTo>
                <a:lnTo>
                  <a:pt x="118158" y="68688"/>
                </a:lnTo>
                <a:lnTo>
                  <a:pt x="118325" y="67868"/>
                </a:lnTo>
                <a:lnTo>
                  <a:pt x="118492" y="67705"/>
                </a:lnTo>
                <a:lnTo>
                  <a:pt x="118492" y="67868"/>
                </a:lnTo>
                <a:lnTo>
                  <a:pt x="118660" y="67048"/>
                </a:lnTo>
                <a:lnTo>
                  <a:pt x="118492" y="67539"/>
                </a:lnTo>
                <a:lnTo>
                  <a:pt x="118827" y="66393"/>
                </a:lnTo>
                <a:lnTo>
                  <a:pt x="119162" y="64754"/>
                </a:lnTo>
                <a:lnTo>
                  <a:pt x="119329" y="63279"/>
                </a:lnTo>
                <a:lnTo>
                  <a:pt x="119496" y="63442"/>
                </a:lnTo>
                <a:lnTo>
                  <a:pt x="119664" y="63442"/>
                </a:lnTo>
                <a:lnTo>
                  <a:pt x="119831" y="62458"/>
                </a:lnTo>
                <a:lnTo>
                  <a:pt x="119831" y="60491"/>
                </a:lnTo>
                <a:lnTo>
                  <a:pt x="119998" y="53933"/>
                </a:lnTo>
                <a:lnTo>
                  <a:pt x="119998" y="49507"/>
                </a:lnTo>
                <a:lnTo>
                  <a:pt x="119831" y="48197"/>
                </a:lnTo>
                <a:lnTo>
                  <a:pt x="119831" y="47868"/>
                </a:lnTo>
                <a:lnTo>
                  <a:pt x="119664" y="47868"/>
                </a:lnTo>
                <a:lnTo>
                  <a:pt x="118994" y="46556"/>
                </a:lnTo>
                <a:lnTo>
                  <a:pt x="118492" y="44589"/>
                </a:lnTo>
                <a:lnTo>
                  <a:pt x="117989" y="42622"/>
                </a:lnTo>
                <a:lnTo>
                  <a:pt x="117823" y="40984"/>
                </a:lnTo>
                <a:lnTo>
                  <a:pt x="117656" y="41147"/>
                </a:lnTo>
                <a:lnTo>
                  <a:pt x="117656" y="40819"/>
                </a:lnTo>
                <a:lnTo>
                  <a:pt x="116985" y="39835"/>
                </a:lnTo>
                <a:lnTo>
                  <a:pt x="116317" y="38851"/>
                </a:lnTo>
                <a:lnTo>
                  <a:pt x="114475" y="36721"/>
                </a:lnTo>
                <a:lnTo>
                  <a:pt x="112802" y="34591"/>
                </a:lnTo>
                <a:lnTo>
                  <a:pt x="112133" y="33607"/>
                </a:lnTo>
                <a:lnTo>
                  <a:pt x="111798" y="32623"/>
                </a:lnTo>
                <a:lnTo>
                  <a:pt x="111965" y="32950"/>
                </a:lnTo>
                <a:lnTo>
                  <a:pt x="112300" y="33115"/>
                </a:lnTo>
                <a:lnTo>
                  <a:pt x="112300" y="33115"/>
                </a:lnTo>
                <a:lnTo>
                  <a:pt x="112133" y="32787"/>
                </a:lnTo>
                <a:lnTo>
                  <a:pt x="111629" y="32132"/>
                </a:lnTo>
                <a:lnTo>
                  <a:pt x="109956" y="30328"/>
                </a:lnTo>
                <a:lnTo>
                  <a:pt x="108284" y="28688"/>
                </a:lnTo>
                <a:lnTo>
                  <a:pt x="108284" y="29016"/>
                </a:lnTo>
                <a:lnTo>
                  <a:pt x="108284" y="29344"/>
                </a:lnTo>
                <a:lnTo>
                  <a:pt x="106609" y="27704"/>
                </a:lnTo>
                <a:lnTo>
                  <a:pt x="107111" y="28361"/>
                </a:lnTo>
                <a:lnTo>
                  <a:pt x="105605" y="26720"/>
                </a:lnTo>
                <a:lnTo>
                  <a:pt x="104769" y="25902"/>
                </a:lnTo>
                <a:lnTo>
                  <a:pt x="105103" y="25902"/>
                </a:lnTo>
                <a:lnTo>
                  <a:pt x="106275" y="26886"/>
                </a:lnTo>
                <a:lnTo>
                  <a:pt x="106275" y="26886"/>
                </a:lnTo>
                <a:lnTo>
                  <a:pt x="102259" y="23278"/>
                </a:lnTo>
                <a:lnTo>
                  <a:pt x="103094" y="24098"/>
                </a:lnTo>
                <a:lnTo>
                  <a:pt x="100919" y="22623"/>
                </a:lnTo>
                <a:lnTo>
                  <a:pt x="98911" y="21639"/>
                </a:lnTo>
                <a:lnTo>
                  <a:pt x="100417" y="22786"/>
                </a:lnTo>
                <a:lnTo>
                  <a:pt x="101923" y="23935"/>
                </a:lnTo>
                <a:lnTo>
                  <a:pt x="104601" y="26557"/>
                </a:lnTo>
                <a:lnTo>
                  <a:pt x="107111" y="28853"/>
                </a:lnTo>
                <a:lnTo>
                  <a:pt x="108617" y="30000"/>
                </a:lnTo>
                <a:lnTo>
                  <a:pt x="110123" y="31148"/>
                </a:lnTo>
                <a:lnTo>
                  <a:pt x="110123" y="31148"/>
                </a:lnTo>
                <a:lnTo>
                  <a:pt x="108952" y="30491"/>
                </a:lnTo>
                <a:lnTo>
                  <a:pt x="107613" y="29508"/>
                </a:lnTo>
                <a:lnTo>
                  <a:pt x="107781" y="30000"/>
                </a:lnTo>
                <a:lnTo>
                  <a:pt x="108115" y="30656"/>
                </a:lnTo>
                <a:lnTo>
                  <a:pt x="109956" y="33279"/>
                </a:lnTo>
                <a:lnTo>
                  <a:pt x="112300" y="36393"/>
                </a:lnTo>
                <a:lnTo>
                  <a:pt x="112133" y="36393"/>
                </a:lnTo>
                <a:lnTo>
                  <a:pt x="112467" y="36558"/>
                </a:lnTo>
                <a:lnTo>
                  <a:pt x="112635" y="37049"/>
                </a:lnTo>
                <a:lnTo>
                  <a:pt x="112969" y="37541"/>
                </a:lnTo>
                <a:lnTo>
                  <a:pt x="113137" y="37705"/>
                </a:lnTo>
                <a:lnTo>
                  <a:pt x="112802" y="37049"/>
                </a:lnTo>
                <a:lnTo>
                  <a:pt x="112802" y="37049"/>
                </a:lnTo>
                <a:lnTo>
                  <a:pt x="113973" y="38525"/>
                </a:lnTo>
                <a:lnTo>
                  <a:pt x="114810" y="39343"/>
                </a:lnTo>
                <a:lnTo>
                  <a:pt x="115146" y="39672"/>
                </a:lnTo>
                <a:lnTo>
                  <a:pt x="115312" y="39672"/>
                </a:lnTo>
                <a:lnTo>
                  <a:pt x="115312" y="39343"/>
                </a:lnTo>
                <a:lnTo>
                  <a:pt x="115146" y="38851"/>
                </a:lnTo>
                <a:lnTo>
                  <a:pt x="115814" y="40327"/>
                </a:lnTo>
                <a:lnTo>
                  <a:pt x="116317" y="41802"/>
                </a:lnTo>
                <a:lnTo>
                  <a:pt x="117487" y="45081"/>
                </a:lnTo>
                <a:lnTo>
                  <a:pt x="118325" y="48360"/>
                </a:lnTo>
                <a:lnTo>
                  <a:pt x="118660" y="49507"/>
                </a:lnTo>
                <a:lnTo>
                  <a:pt x="118827" y="50164"/>
                </a:lnTo>
                <a:lnTo>
                  <a:pt x="118660" y="50327"/>
                </a:lnTo>
                <a:lnTo>
                  <a:pt x="118325" y="49836"/>
                </a:lnTo>
                <a:lnTo>
                  <a:pt x="118325" y="50819"/>
                </a:lnTo>
                <a:lnTo>
                  <a:pt x="118492" y="51966"/>
                </a:lnTo>
                <a:lnTo>
                  <a:pt x="118660" y="51966"/>
                </a:lnTo>
                <a:lnTo>
                  <a:pt x="118660" y="52294"/>
                </a:lnTo>
                <a:lnTo>
                  <a:pt x="118660" y="53115"/>
                </a:lnTo>
                <a:lnTo>
                  <a:pt x="118325" y="52786"/>
                </a:lnTo>
                <a:lnTo>
                  <a:pt x="118158" y="52458"/>
                </a:lnTo>
                <a:lnTo>
                  <a:pt x="118158" y="52294"/>
                </a:lnTo>
                <a:lnTo>
                  <a:pt x="118325" y="51966"/>
                </a:lnTo>
                <a:lnTo>
                  <a:pt x="117989" y="49836"/>
                </a:lnTo>
                <a:lnTo>
                  <a:pt x="117487" y="47540"/>
                </a:lnTo>
                <a:lnTo>
                  <a:pt x="118158" y="52623"/>
                </a:lnTo>
                <a:lnTo>
                  <a:pt x="118325" y="55245"/>
                </a:lnTo>
                <a:lnTo>
                  <a:pt x="118325" y="57869"/>
                </a:lnTo>
                <a:lnTo>
                  <a:pt x="118158" y="60328"/>
                </a:lnTo>
                <a:lnTo>
                  <a:pt x="117823" y="62950"/>
                </a:lnTo>
                <a:lnTo>
                  <a:pt x="117321" y="65246"/>
                </a:lnTo>
                <a:lnTo>
                  <a:pt x="116483" y="67705"/>
                </a:lnTo>
                <a:lnTo>
                  <a:pt x="116819" y="67048"/>
                </a:lnTo>
                <a:lnTo>
                  <a:pt x="116985" y="67048"/>
                </a:lnTo>
                <a:lnTo>
                  <a:pt x="116819" y="68196"/>
                </a:lnTo>
                <a:lnTo>
                  <a:pt x="116317" y="69835"/>
                </a:lnTo>
                <a:lnTo>
                  <a:pt x="116150" y="70327"/>
                </a:lnTo>
                <a:lnTo>
                  <a:pt x="115814" y="70655"/>
                </a:lnTo>
                <a:lnTo>
                  <a:pt x="115814" y="70492"/>
                </a:lnTo>
                <a:lnTo>
                  <a:pt x="115479" y="71475"/>
                </a:lnTo>
                <a:lnTo>
                  <a:pt x="114308" y="74753"/>
                </a:lnTo>
                <a:lnTo>
                  <a:pt x="112969" y="78687"/>
                </a:lnTo>
                <a:lnTo>
                  <a:pt x="111296" y="82131"/>
                </a:lnTo>
                <a:lnTo>
                  <a:pt x="109454" y="85245"/>
                </a:lnTo>
                <a:lnTo>
                  <a:pt x="107613" y="88524"/>
                </a:lnTo>
                <a:lnTo>
                  <a:pt x="105438" y="91638"/>
                </a:lnTo>
                <a:lnTo>
                  <a:pt x="103263" y="94589"/>
                </a:lnTo>
                <a:lnTo>
                  <a:pt x="100919" y="97376"/>
                </a:lnTo>
                <a:lnTo>
                  <a:pt x="98241" y="100163"/>
                </a:lnTo>
                <a:lnTo>
                  <a:pt x="95563" y="102786"/>
                </a:lnTo>
                <a:lnTo>
                  <a:pt x="92551" y="104916"/>
                </a:lnTo>
                <a:lnTo>
                  <a:pt x="86860" y="108524"/>
                </a:lnTo>
                <a:lnTo>
                  <a:pt x="78995" y="113441"/>
                </a:lnTo>
                <a:lnTo>
                  <a:pt x="79162" y="113278"/>
                </a:lnTo>
                <a:lnTo>
                  <a:pt x="79329" y="113113"/>
                </a:lnTo>
                <a:lnTo>
                  <a:pt x="80000" y="112621"/>
                </a:lnTo>
                <a:lnTo>
                  <a:pt x="81004" y="112129"/>
                </a:lnTo>
                <a:lnTo>
                  <a:pt x="77823" y="113605"/>
                </a:lnTo>
                <a:lnTo>
                  <a:pt x="76485" y="114262"/>
                </a:lnTo>
                <a:lnTo>
                  <a:pt x="76150" y="114262"/>
                </a:lnTo>
                <a:lnTo>
                  <a:pt x="76485" y="114096"/>
                </a:lnTo>
                <a:lnTo>
                  <a:pt x="73806" y="114753"/>
                </a:lnTo>
                <a:lnTo>
                  <a:pt x="70961" y="115245"/>
                </a:lnTo>
                <a:lnTo>
                  <a:pt x="68117" y="115572"/>
                </a:lnTo>
                <a:lnTo>
                  <a:pt x="65271" y="115900"/>
                </a:lnTo>
                <a:lnTo>
                  <a:pt x="59580" y="116392"/>
                </a:lnTo>
                <a:lnTo>
                  <a:pt x="57070" y="116720"/>
                </a:lnTo>
                <a:lnTo>
                  <a:pt x="54559" y="117047"/>
                </a:lnTo>
                <a:lnTo>
                  <a:pt x="53388" y="117047"/>
                </a:lnTo>
                <a:lnTo>
                  <a:pt x="52049" y="116884"/>
                </a:lnTo>
                <a:lnTo>
                  <a:pt x="49372" y="116229"/>
                </a:lnTo>
                <a:lnTo>
                  <a:pt x="46862" y="115572"/>
                </a:lnTo>
                <a:lnTo>
                  <a:pt x="45689" y="115408"/>
                </a:lnTo>
                <a:lnTo>
                  <a:pt x="44518" y="115408"/>
                </a:lnTo>
                <a:lnTo>
                  <a:pt x="45355" y="116392"/>
                </a:lnTo>
                <a:lnTo>
                  <a:pt x="45187" y="116555"/>
                </a:lnTo>
                <a:lnTo>
                  <a:pt x="44685" y="116392"/>
                </a:lnTo>
                <a:lnTo>
                  <a:pt x="43179" y="116064"/>
                </a:lnTo>
                <a:lnTo>
                  <a:pt x="42175" y="115572"/>
                </a:lnTo>
                <a:lnTo>
                  <a:pt x="43012" y="115408"/>
                </a:lnTo>
                <a:lnTo>
                  <a:pt x="43849" y="115737"/>
                </a:lnTo>
                <a:lnTo>
                  <a:pt x="44016" y="115408"/>
                </a:lnTo>
                <a:lnTo>
                  <a:pt x="44016" y="115245"/>
                </a:lnTo>
                <a:lnTo>
                  <a:pt x="43849" y="115080"/>
                </a:lnTo>
                <a:lnTo>
                  <a:pt x="43514" y="114917"/>
                </a:lnTo>
                <a:lnTo>
                  <a:pt x="42845" y="115080"/>
                </a:lnTo>
                <a:lnTo>
                  <a:pt x="42008" y="115245"/>
                </a:lnTo>
                <a:lnTo>
                  <a:pt x="40835" y="115408"/>
                </a:lnTo>
                <a:lnTo>
                  <a:pt x="41672" y="115080"/>
                </a:lnTo>
                <a:lnTo>
                  <a:pt x="39162" y="114588"/>
                </a:lnTo>
                <a:lnTo>
                  <a:pt x="37154" y="114096"/>
                </a:lnTo>
                <a:lnTo>
                  <a:pt x="35481" y="113441"/>
                </a:lnTo>
                <a:lnTo>
                  <a:pt x="33806" y="112621"/>
                </a:lnTo>
                <a:lnTo>
                  <a:pt x="33806" y="112621"/>
                </a:lnTo>
                <a:lnTo>
                  <a:pt x="34979" y="112950"/>
                </a:lnTo>
                <a:lnTo>
                  <a:pt x="33975" y="112458"/>
                </a:lnTo>
                <a:lnTo>
                  <a:pt x="33639" y="112621"/>
                </a:lnTo>
                <a:lnTo>
                  <a:pt x="33975" y="112786"/>
                </a:lnTo>
                <a:lnTo>
                  <a:pt x="32802" y="112786"/>
                </a:lnTo>
                <a:lnTo>
                  <a:pt x="31631" y="112458"/>
                </a:lnTo>
                <a:lnTo>
                  <a:pt x="30627" y="112129"/>
                </a:lnTo>
                <a:lnTo>
                  <a:pt x="29623" y="111474"/>
                </a:lnTo>
                <a:lnTo>
                  <a:pt x="30125" y="111311"/>
                </a:lnTo>
                <a:lnTo>
                  <a:pt x="30627" y="111474"/>
                </a:lnTo>
                <a:lnTo>
                  <a:pt x="30627" y="111474"/>
                </a:lnTo>
                <a:lnTo>
                  <a:pt x="26944" y="109836"/>
                </a:lnTo>
                <a:lnTo>
                  <a:pt x="25940" y="109179"/>
                </a:lnTo>
                <a:lnTo>
                  <a:pt x="26109" y="109344"/>
                </a:lnTo>
                <a:lnTo>
                  <a:pt x="24434" y="108687"/>
                </a:lnTo>
                <a:lnTo>
                  <a:pt x="22928" y="107868"/>
                </a:lnTo>
                <a:lnTo>
                  <a:pt x="21923" y="107212"/>
                </a:lnTo>
                <a:lnTo>
                  <a:pt x="21757" y="106883"/>
                </a:lnTo>
                <a:lnTo>
                  <a:pt x="21590" y="106556"/>
                </a:lnTo>
                <a:lnTo>
                  <a:pt x="20753" y="105900"/>
                </a:lnTo>
                <a:lnTo>
                  <a:pt x="19748" y="105081"/>
                </a:lnTo>
                <a:lnTo>
                  <a:pt x="17573" y="102949"/>
                </a:lnTo>
                <a:lnTo>
                  <a:pt x="17573" y="102949"/>
                </a:lnTo>
                <a:lnTo>
                  <a:pt x="18744" y="103441"/>
                </a:lnTo>
                <a:lnTo>
                  <a:pt x="16736" y="101802"/>
                </a:lnTo>
                <a:lnTo>
                  <a:pt x="14559" y="99998"/>
                </a:lnTo>
                <a:lnTo>
                  <a:pt x="13388" y="98851"/>
                </a:lnTo>
                <a:lnTo>
                  <a:pt x="12384" y="97539"/>
                </a:lnTo>
                <a:lnTo>
                  <a:pt x="11045" y="95737"/>
                </a:lnTo>
                <a:lnTo>
                  <a:pt x="11380" y="96229"/>
                </a:lnTo>
                <a:lnTo>
                  <a:pt x="10711" y="95409"/>
                </a:lnTo>
                <a:lnTo>
                  <a:pt x="9707" y="94260"/>
                </a:lnTo>
                <a:lnTo>
                  <a:pt x="9372" y="93769"/>
                </a:lnTo>
                <a:lnTo>
                  <a:pt x="9037" y="93605"/>
                </a:lnTo>
                <a:lnTo>
                  <a:pt x="9539" y="94917"/>
                </a:lnTo>
                <a:lnTo>
                  <a:pt x="10376" y="96064"/>
                </a:lnTo>
                <a:lnTo>
                  <a:pt x="11213" y="97213"/>
                </a:lnTo>
                <a:lnTo>
                  <a:pt x="11882" y="98360"/>
                </a:lnTo>
                <a:lnTo>
                  <a:pt x="11045" y="97705"/>
                </a:lnTo>
                <a:lnTo>
                  <a:pt x="10543" y="97048"/>
                </a:lnTo>
                <a:lnTo>
                  <a:pt x="10711" y="97376"/>
                </a:lnTo>
                <a:lnTo>
                  <a:pt x="10543" y="97213"/>
                </a:lnTo>
                <a:lnTo>
                  <a:pt x="9539" y="95901"/>
                </a:lnTo>
                <a:lnTo>
                  <a:pt x="8870" y="95081"/>
                </a:lnTo>
                <a:lnTo>
                  <a:pt x="8368" y="94097"/>
                </a:lnTo>
                <a:lnTo>
                  <a:pt x="8032" y="93277"/>
                </a:lnTo>
                <a:lnTo>
                  <a:pt x="8032" y="93113"/>
                </a:lnTo>
                <a:lnTo>
                  <a:pt x="8201" y="92785"/>
                </a:lnTo>
                <a:lnTo>
                  <a:pt x="9037" y="94260"/>
                </a:lnTo>
                <a:lnTo>
                  <a:pt x="8368" y="92622"/>
                </a:lnTo>
                <a:lnTo>
                  <a:pt x="8032" y="92130"/>
                </a:lnTo>
                <a:lnTo>
                  <a:pt x="7364" y="90818"/>
                </a:lnTo>
                <a:lnTo>
                  <a:pt x="7364" y="90655"/>
                </a:lnTo>
                <a:lnTo>
                  <a:pt x="6695" y="89508"/>
                </a:lnTo>
                <a:lnTo>
                  <a:pt x="6024" y="88032"/>
                </a:lnTo>
                <a:lnTo>
                  <a:pt x="6360" y="89671"/>
                </a:lnTo>
                <a:lnTo>
                  <a:pt x="6024" y="89016"/>
                </a:lnTo>
                <a:lnTo>
                  <a:pt x="5691" y="88359"/>
                </a:lnTo>
                <a:lnTo>
                  <a:pt x="5691" y="87704"/>
                </a:lnTo>
                <a:lnTo>
                  <a:pt x="5691" y="87049"/>
                </a:lnTo>
                <a:lnTo>
                  <a:pt x="6360" y="88196"/>
                </a:lnTo>
                <a:lnTo>
                  <a:pt x="6862" y="89508"/>
                </a:lnTo>
                <a:lnTo>
                  <a:pt x="6862" y="89508"/>
                </a:lnTo>
                <a:lnTo>
                  <a:pt x="5691" y="86065"/>
                </a:lnTo>
                <a:lnTo>
                  <a:pt x="5691" y="86065"/>
                </a:lnTo>
                <a:lnTo>
                  <a:pt x="6862" y="88196"/>
                </a:lnTo>
                <a:lnTo>
                  <a:pt x="5691" y="85082"/>
                </a:lnTo>
                <a:lnTo>
                  <a:pt x="6360" y="85737"/>
                </a:lnTo>
                <a:lnTo>
                  <a:pt x="6695" y="85900"/>
                </a:lnTo>
                <a:lnTo>
                  <a:pt x="7028" y="86065"/>
                </a:lnTo>
                <a:lnTo>
                  <a:pt x="7197" y="86720"/>
                </a:lnTo>
                <a:lnTo>
                  <a:pt x="6862" y="85082"/>
                </a:lnTo>
                <a:lnTo>
                  <a:pt x="6193" y="83278"/>
                </a:lnTo>
                <a:lnTo>
                  <a:pt x="4685" y="79179"/>
                </a:lnTo>
                <a:lnTo>
                  <a:pt x="3849" y="76228"/>
                </a:lnTo>
                <a:lnTo>
                  <a:pt x="3012" y="72786"/>
                </a:lnTo>
                <a:lnTo>
                  <a:pt x="3012" y="72786"/>
                </a:lnTo>
                <a:lnTo>
                  <a:pt x="3347" y="73114"/>
                </a:lnTo>
                <a:lnTo>
                  <a:pt x="3514" y="72951"/>
                </a:lnTo>
                <a:lnTo>
                  <a:pt x="3681" y="73114"/>
                </a:lnTo>
                <a:lnTo>
                  <a:pt x="4016" y="73277"/>
                </a:lnTo>
                <a:lnTo>
                  <a:pt x="3849" y="70000"/>
                </a:lnTo>
                <a:lnTo>
                  <a:pt x="3681" y="66556"/>
                </a:lnTo>
                <a:lnTo>
                  <a:pt x="3849" y="63279"/>
                </a:lnTo>
                <a:lnTo>
                  <a:pt x="4183" y="61803"/>
                </a:lnTo>
                <a:lnTo>
                  <a:pt x="4351" y="60491"/>
                </a:lnTo>
                <a:lnTo>
                  <a:pt x="5020" y="57049"/>
                </a:lnTo>
                <a:lnTo>
                  <a:pt x="5020" y="57704"/>
                </a:lnTo>
                <a:lnTo>
                  <a:pt x="5187" y="58196"/>
                </a:lnTo>
                <a:lnTo>
                  <a:pt x="5187" y="56394"/>
                </a:lnTo>
                <a:lnTo>
                  <a:pt x="5355" y="54590"/>
                </a:lnTo>
                <a:lnTo>
                  <a:pt x="6024" y="50819"/>
                </a:lnTo>
                <a:lnTo>
                  <a:pt x="6862" y="47048"/>
                </a:lnTo>
                <a:lnTo>
                  <a:pt x="8201" y="43443"/>
                </a:lnTo>
                <a:lnTo>
                  <a:pt x="9874" y="39672"/>
                </a:lnTo>
                <a:lnTo>
                  <a:pt x="11715" y="36229"/>
                </a:lnTo>
                <a:lnTo>
                  <a:pt x="13890" y="32787"/>
                </a:lnTo>
                <a:lnTo>
                  <a:pt x="16234" y="29344"/>
                </a:lnTo>
                <a:lnTo>
                  <a:pt x="18744" y="26229"/>
                </a:lnTo>
                <a:lnTo>
                  <a:pt x="21421" y="23115"/>
                </a:lnTo>
                <a:lnTo>
                  <a:pt x="24434" y="20327"/>
                </a:lnTo>
                <a:lnTo>
                  <a:pt x="27279" y="17542"/>
                </a:lnTo>
                <a:lnTo>
                  <a:pt x="30460" y="15081"/>
                </a:lnTo>
                <a:lnTo>
                  <a:pt x="33639" y="12951"/>
                </a:lnTo>
                <a:lnTo>
                  <a:pt x="36819" y="10984"/>
                </a:lnTo>
                <a:lnTo>
                  <a:pt x="40000" y="9345"/>
                </a:lnTo>
                <a:lnTo>
                  <a:pt x="38325" y="10820"/>
                </a:lnTo>
                <a:lnTo>
                  <a:pt x="40166" y="9508"/>
                </a:lnTo>
                <a:lnTo>
                  <a:pt x="41339" y="8853"/>
                </a:lnTo>
                <a:lnTo>
                  <a:pt x="45020" y="7213"/>
                </a:lnTo>
                <a:lnTo>
                  <a:pt x="44016" y="7213"/>
                </a:lnTo>
                <a:lnTo>
                  <a:pt x="45522" y="6558"/>
                </a:lnTo>
                <a:lnTo>
                  <a:pt x="47697" y="5574"/>
                </a:lnTo>
                <a:lnTo>
                  <a:pt x="47195" y="6229"/>
                </a:lnTo>
                <a:lnTo>
                  <a:pt x="47697" y="6229"/>
                </a:lnTo>
                <a:lnTo>
                  <a:pt x="47697" y="6394"/>
                </a:lnTo>
                <a:lnTo>
                  <a:pt x="47530" y="6558"/>
                </a:lnTo>
                <a:lnTo>
                  <a:pt x="50208" y="5737"/>
                </a:lnTo>
                <a:lnTo>
                  <a:pt x="52551" y="4754"/>
                </a:lnTo>
                <a:lnTo>
                  <a:pt x="55061" y="3934"/>
                </a:lnTo>
                <a:lnTo>
                  <a:pt x="56401" y="3607"/>
                </a:lnTo>
                <a:lnTo>
                  <a:pt x="57907" y="3442"/>
                </a:lnTo>
                <a:lnTo>
                  <a:pt x="57740" y="3607"/>
                </a:lnTo>
                <a:lnTo>
                  <a:pt x="58409" y="3442"/>
                </a:lnTo>
                <a:lnTo>
                  <a:pt x="60753" y="3115"/>
                </a:lnTo>
                <a:lnTo>
                  <a:pt x="63596" y="2458"/>
                </a:lnTo>
                <a:lnTo>
                  <a:pt x="65606" y="1967"/>
                </a:lnTo>
                <a:lnTo>
                  <a:pt x="65606" y="2458"/>
                </a:lnTo>
                <a:lnTo>
                  <a:pt x="72635" y="2132"/>
                </a:lnTo>
                <a:lnTo>
                  <a:pt x="73639" y="1803"/>
                </a:lnTo>
                <a:lnTo>
                  <a:pt x="73973" y="1967"/>
                </a:lnTo>
                <a:lnTo>
                  <a:pt x="73639" y="2132"/>
                </a:lnTo>
                <a:lnTo>
                  <a:pt x="73304" y="2295"/>
                </a:lnTo>
                <a:lnTo>
                  <a:pt x="74977" y="2295"/>
                </a:lnTo>
                <a:lnTo>
                  <a:pt x="76485" y="2132"/>
                </a:lnTo>
                <a:lnTo>
                  <a:pt x="76987" y="2458"/>
                </a:lnTo>
                <a:lnTo>
                  <a:pt x="78158" y="2787"/>
                </a:lnTo>
                <a:lnTo>
                  <a:pt x="81506" y="3607"/>
                </a:lnTo>
                <a:lnTo>
                  <a:pt x="85187" y="4099"/>
                </a:lnTo>
                <a:lnTo>
                  <a:pt x="88032" y="4754"/>
                </a:lnTo>
                <a:lnTo>
                  <a:pt x="84518" y="3442"/>
                </a:lnTo>
                <a:lnTo>
                  <a:pt x="80333" y="2295"/>
                </a:lnTo>
                <a:lnTo>
                  <a:pt x="75814" y="1311"/>
                </a:lnTo>
                <a:lnTo>
                  <a:pt x="71296" y="491"/>
                </a:lnTo>
                <a:lnTo>
                  <a:pt x="66944" y="165"/>
                </a:lnTo>
                <a:lnTo>
                  <a:pt x="6292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33"/>
          <p:cNvSpPr/>
          <p:nvPr/>
        </p:nvSpPr>
        <p:spPr>
          <a:xfrm>
            <a:off x="4351934" y="510216"/>
            <a:ext cx="375993" cy="347276"/>
          </a:xfrm>
          <a:custGeom>
            <a:rect b="b" l="l" r="r" t="t"/>
            <a:pathLst>
              <a:path extrusionOk="0" h="120000" w="120000">
                <a:moveTo>
                  <a:pt x="8656" y="46127"/>
                </a:moveTo>
                <a:lnTo>
                  <a:pt x="7128" y="48151"/>
                </a:lnTo>
                <a:lnTo>
                  <a:pt x="5942" y="50174"/>
                </a:lnTo>
                <a:lnTo>
                  <a:pt x="5266" y="51088"/>
                </a:lnTo>
                <a:lnTo>
                  <a:pt x="5091" y="48521"/>
                </a:lnTo>
                <a:lnTo>
                  <a:pt x="4757" y="46127"/>
                </a:lnTo>
                <a:close/>
                <a:moveTo>
                  <a:pt x="22236" y="46678"/>
                </a:moveTo>
                <a:lnTo>
                  <a:pt x="27328" y="46867"/>
                </a:lnTo>
                <a:lnTo>
                  <a:pt x="26310" y="47780"/>
                </a:lnTo>
                <a:lnTo>
                  <a:pt x="25291" y="49072"/>
                </a:lnTo>
                <a:lnTo>
                  <a:pt x="23589" y="51458"/>
                </a:lnTo>
                <a:lnTo>
                  <a:pt x="22571" y="52931"/>
                </a:lnTo>
                <a:lnTo>
                  <a:pt x="21727" y="52380"/>
                </a:lnTo>
                <a:lnTo>
                  <a:pt x="20709" y="52191"/>
                </a:lnTo>
                <a:lnTo>
                  <a:pt x="20199" y="52010"/>
                </a:lnTo>
                <a:lnTo>
                  <a:pt x="19516" y="51828"/>
                </a:lnTo>
                <a:lnTo>
                  <a:pt x="19007" y="51828"/>
                </a:lnTo>
                <a:lnTo>
                  <a:pt x="20709" y="49434"/>
                </a:lnTo>
                <a:lnTo>
                  <a:pt x="22236" y="47048"/>
                </a:lnTo>
                <a:lnTo>
                  <a:pt x="22236" y="46678"/>
                </a:lnTo>
                <a:close/>
                <a:moveTo>
                  <a:pt x="28681" y="46867"/>
                </a:moveTo>
                <a:lnTo>
                  <a:pt x="28346" y="48151"/>
                </a:lnTo>
                <a:lnTo>
                  <a:pt x="28172" y="49434"/>
                </a:lnTo>
                <a:lnTo>
                  <a:pt x="28172" y="51828"/>
                </a:lnTo>
                <a:lnTo>
                  <a:pt x="27837" y="55869"/>
                </a:lnTo>
                <a:lnTo>
                  <a:pt x="26477" y="57522"/>
                </a:lnTo>
                <a:lnTo>
                  <a:pt x="25291" y="59358"/>
                </a:lnTo>
                <a:lnTo>
                  <a:pt x="25459" y="58255"/>
                </a:lnTo>
                <a:lnTo>
                  <a:pt x="25459" y="57152"/>
                </a:lnTo>
                <a:lnTo>
                  <a:pt x="25291" y="56239"/>
                </a:lnTo>
                <a:lnTo>
                  <a:pt x="24950" y="55317"/>
                </a:lnTo>
                <a:lnTo>
                  <a:pt x="24440" y="54396"/>
                </a:lnTo>
                <a:lnTo>
                  <a:pt x="26644" y="50726"/>
                </a:lnTo>
                <a:lnTo>
                  <a:pt x="27663" y="48883"/>
                </a:lnTo>
                <a:lnTo>
                  <a:pt x="28514" y="46867"/>
                </a:lnTo>
                <a:close/>
                <a:moveTo>
                  <a:pt x="18839" y="55136"/>
                </a:moveTo>
                <a:lnTo>
                  <a:pt x="19181" y="55317"/>
                </a:lnTo>
                <a:lnTo>
                  <a:pt x="19690" y="55317"/>
                </a:lnTo>
                <a:lnTo>
                  <a:pt x="20709" y="55687"/>
                </a:lnTo>
                <a:lnTo>
                  <a:pt x="21553" y="56239"/>
                </a:lnTo>
                <a:lnTo>
                  <a:pt x="22062" y="57152"/>
                </a:lnTo>
                <a:lnTo>
                  <a:pt x="22236" y="58074"/>
                </a:lnTo>
                <a:lnTo>
                  <a:pt x="22236" y="59176"/>
                </a:lnTo>
                <a:lnTo>
                  <a:pt x="21894" y="60279"/>
                </a:lnTo>
                <a:lnTo>
                  <a:pt x="21218" y="61200"/>
                </a:lnTo>
                <a:lnTo>
                  <a:pt x="20367" y="61933"/>
                </a:lnTo>
                <a:lnTo>
                  <a:pt x="19858" y="62114"/>
                </a:lnTo>
                <a:lnTo>
                  <a:pt x="19348" y="62303"/>
                </a:lnTo>
                <a:lnTo>
                  <a:pt x="18672" y="62114"/>
                </a:lnTo>
                <a:lnTo>
                  <a:pt x="18163" y="61933"/>
                </a:lnTo>
                <a:lnTo>
                  <a:pt x="17654" y="61563"/>
                </a:lnTo>
                <a:lnTo>
                  <a:pt x="17312" y="61011"/>
                </a:lnTo>
                <a:lnTo>
                  <a:pt x="16970" y="60649"/>
                </a:lnTo>
                <a:lnTo>
                  <a:pt x="16803" y="60098"/>
                </a:lnTo>
                <a:lnTo>
                  <a:pt x="16635" y="59176"/>
                </a:lnTo>
                <a:lnTo>
                  <a:pt x="16635" y="58255"/>
                </a:lnTo>
                <a:lnTo>
                  <a:pt x="16970" y="57341"/>
                </a:lnTo>
                <a:lnTo>
                  <a:pt x="17312" y="56601"/>
                </a:lnTo>
                <a:lnTo>
                  <a:pt x="17988" y="55687"/>
                </a:lnTo>
                <a:lnTo>
                  <a:pt x="18839" y="55136"/>
                </a:lnTo>
                <a:close/>
                <a:moveTo>
                  <a:pt x="11034" y="46315"/>
                </a:moveTo>
                <a:lnTo>
                  <a:pt x="13238" y="46497"/>
                </a:lnTo>
                <a:lnTo>
                  <a:pt x="15617" y="46497"/>
                </a:lnTo>
                <a:lnTo>
                  <a:pt x="21218" y="46678"/>
                </a:lnTo>
                <a:lnTo>
                  <a:pt x="19690" y="47599"/>
                </a:lnTo>
                <a:lnTo>
                  <a:pt x="18330" y="48883"/>
                </a:lnTo>
                <a:lnTo>
                  <a:pt x="17144" y="50537"/>
                </a:lnTo>
                <a:lnTo>
                  <a:pt x="15952" y="52191"/>
                </a:lnTo>
                <a:lnTo>
                  <a:pt x="13915" y="55869"/>
                </a:lnTo>
                <a:lnTo>
                  <a:pt x="12053" y="59176"/>
                </a:lnTo>
                <a:lnTo>
                  <a:pt x="10358" y="62114"/>
                </a:lnTo>
                <a:lnTo>
                  <a:pt x="8321" y="65241"/>
                </a:lnTo>
                <a:lnTo>
                  <a:pt x="6451" y="68367"/>
                </a:lnTo>
                <a:lnTo>
                  <a:pt x="4582" y="71486"/>
                </a:lnTo>
                <a:lnTo>
                  <a:pt x="4415" y="65241"/>
                </a:lnTo>
                <a:lnTo>
                  <a:pt x="5266" y="64689"/>
                </a:lnTo>
                <a:lnTo>
                  <a:pt x="5942" y="63957"/>
                </a:lnTo>
                <a:lnTo>
                  <a:pt x="7302" y="62114"/>
                </a:lnTo>
                <a:lnTo>
                  <a:pt x="8321" y="60279"/>
                </a:lnTo>
                <a:lnTo>
                  <a:pt x="9165" y="58255"/>
                </a:lnTo>
                <a:lnTo>
                  <a:pt x="10016" y="56971"/>
                </a:lnTo>
                <a:lnTo>
                  <a:pt x="11034" y="55499"/>
                </a:lnTo>
                <a:lnTo>
                  <a:pt x="13071" y="52742"/>
                </a:lnTo>
                <a:lnTo>
                  <a:pt x="13915" y="51277"/>
                </a:lnTo>
                <a:lnTo>
                  <a:pt x="14933" y="49986"/>
                </a:lnTo>
                <a:lnTo>
                  <a:pt x="15617" y="48521"/>
                </a:lnTo>
                <a:lnTo>
                  <a:pt x="16126" y="46867"/>
                </a:lnTo>
                <a:lnTo>
                  <a:pt x="16126" y="46678"/>
                </a:lnTo>
                <a:lnTo>
                  <a:pt x="15952" y="46678"/>
                </a:lnTo>
                <a:lnTo>
                  <a:pt x="14766" y="47418"/>
                </a:lnTo>
                <a:lnTo>
                  <a:pt x="13747" y="48332"/>
                </a:lnTo>
                <a:lnTo>
                  <a:pt x="12729" y="49434"/>
                </a:lnTo>
                <a:lnTo>
                  <a:pt x="11878" y="50537"/>
                </a:lnTo>
                <a:lnTo>
                  <a:pt x="10183" y="52931"/>
                </a:lnTo>
                <a:lnTo>
                  <a:pt x="8488" y="55317"/>
                </a:lnTo>
                <a:lnTo>
                  <a:pt x="6451" y="58255"/>
                </a:lnTo>
                <a:lnTo>
                  <a:pt x="4582" y="61563"/>
                </a:lnTo>
                <a:lnTo>
                  <a:pt x="4582" y="61382"/>
                </a:lnTo>
                <a:lnTo>
                  <a:pt x="5091" y="55869"/>
                </a:lnTo>
                <a:lnTo>
                  <a:pt x="5775" y="54947"/>
                </a:lnTo>
                <a:lnTo>
                  <a:pt x="6284" y="53845"/>
                </a:lnTo>
                <a:lnTo>
                  <a:pt x="7302" y="52010"/>
                </a:lnTo>
                <a:lnTo>
                  <a:pt x="9339" y="49253"/>
                </a:lnTo>
                <a:lnTo>
                  <a:pt x="10183" y="47780"/>
                </a:lnTo>
                <a:lnTo>
                  <a:pt x="11034" y="46315"/>
                </a:lnTo>
                <a:close/>
                <a:moveTo>
                  <a:pt x="13747" y="60279"/>
                </a:moveTo>
                <a:lnTo>
                  <a:pt x="13915" y="61200"/>
                </a:lnTo>
                <a:lnTo>
                  <a:pt x="14257" y="62114"/>
                </a:lnTo>
                <a:lnTo>
                  <a:pt x="14766" y="62854"/>
                </a:lnTo>
                <a:lnTo>
                  <a:pt x="15275" y="63405"/>
                </a:lnTo>
                <a:lnTo>
                  <a:pt x="10692" y="70753"/>
                </a:lnTo>
                <a:lnTo>
                  <a:pt x="4757" y="80488"/>
                </a:lnTo>
                <a:lnTo>
                  <a:pt x="4757" y="79385"/>
                </a:lnTo>
                <a:lnTo>
                  <a:pt x="4582" y="76448"/>
                </a:lnTo>
                <a:lnTo>
                  <a:pt x="8656" y="69100"/>
                </a:lnTo>
                <a:lnTo>
                  <a:pt x="12897" y="61933"/>
                </a:lnTo>
                <a:lnTo>
                  <a:pt x="13747" y="60279"/>
                </a:lnTo>
                <a:close/>
                <a:moveTo>
                  <a:pt x="22236" y="64689"/>
                </a:moveTo>
                <a:lnTo>
                  <a:pt x="16126" y="74975"/>
                </a:lnTo>
                <a:lnTo>
                  <a:pt x="10016" y="84898"/>
                </a:lnTo>
                <a:lnTo>
                  <a:pt x="7302" y="88757"/>
                </a:lnTo>
                <a:lnTo>
                  <a:pt x="5775" y="90600"/>
                </a:lnTo>
                <a:lnTo>
                  <a:pt x="4582" y="92616"/>
                </a:lnTo>
                <a:lnTo>
                  <a:pt x="4582" y="84898"/>
                </a:lnTo>
                <a:lnTo>
                  <a:pt x="6793" y="81409"/>
                </a:lnTo>
                <a:lnTo>
                  <a:pt x="13406" y="70753"/>
                </a:lnTo>
                <a:lnTo>
                  <a:pt x="17144" y="64870"/>
                </a:lnTo>
                <a:lnTo>
                  <a:pt x="17988" y="65241"/>
                </a:lnTo>
                <a:lnTo>
                  <a:pt x="19007" y="65422"/>
                </a:lnTo>
                <a:lnTo>
                  <a:pt x="20025" y="65422"/>
                </a:lnTo>
                <a:lnTo>
                  <a:pt x="20876" y="65241"/>
                </a:lnTo>
                <a:lnTo>
                  <a:pt x="21553" y="65059"/>
                </a:lnTo>
                <a:lnTo>
                  <a:pt x="22236" y="64689"/>
                </a:lnTo>
                <a:close/>
                <a:moveTo>
                  <a:pt x="27837" y="58806"/>
                </a:moveTo>
                <a:lnTo>
                  <a:pt x="27837" y="66713"/>
                </a:lnTo>
                <a:lnTo>
                  <a:pt x="26644" y="67816"/>
                </a:lnTo>
                <a:lnTo>
                  <a:pt x="25459" y="69281"/>
                </a:lnTo>
                <a:lnTo>
                  <a:pt x="23422" y="72407"/>
                </a:lnTo>
                <a:lnTo>
                  <a:pt x="19690" y="78101"/>
                </a:lnTo>
                <a:lnTo>
                  <a:pt x="17821" y="80858"/>
                </a:lnTo>
                <a:lnTo>
                  <a:pt x="15952" y="83796"/>
                </a:lnTo>
                <a:lnTo>
                  <a:pt x="10016" y="91702"/>
                </a:lnTo>
                <a:lnTo>
                  <a:pt x="7128" y="95561"/>
                </a:lnTo>
                <a:lnTo>
                  <a:pt x="4415" y="99602"/>
                </a:lnTo>
                <a:lnTo>
                  <a:pt x="4415" y="97767"/>
                </a:lnTo>
                <a:lnTo>
                  <a:pt x="4415" y="96475"/>
                </a:lnTo>
                <a:lnTo>
                  <a:pt x="5266" y="95561"/>
                </a:lnTo>
                <a:lnTo>
                  <a:pt x="6110" y="94640"/>
                </a:lnTo>
                <a:lnTo>
                  <a:pt x="7812" y="92616"/>
                </a:lnTo>
                <a:lnTo>
                  <a:pt x="10525" y="88206"/>
                </a:lnTo>
                <a:lnTo>
                  <a:pt x="14089" y="82882"/>
                </a:lnTo>
                <a:lnTo>
                  <a:pt x="17479" y="77369"/>
                </a:lnTo>
                <a:lnTo>
                  <a:pt x="20876" y="71667"/>
                </a:lnTo>
                <a:lnTo>
                  <a:pt x="24099" y="65973"/>
                </a:lnTo>
                <a:lnTo>
                  <a:pt x="25968" y="62484"/>
                </a:lnTo>
                <a:lnTo>
                  <a:pt x="26986" y="60649"/>
                </a:lnTo>
                <a:lnTo>
                  <a:pt x="27837" y="58806"/>
                </a:lnTo>
                <a:close/>
                <a:moveTo>
                  <a:pt x="28172" y="106217"/>
                </a:moveTo>
                <a:lnTo>
                  <a:pt x="28172" y="108974"/>
                </a:lnTo>
                <a:lnTo>
                  <a:pt x="26644" y="108974"/>
                </a:lnTo>
                <a:lnTo>
                  <a:pt x="28005" y="106398"/>
                </a:lnTo>
                <a:lnTo>
                  <a:pt x="28172" y="106217"/>
                </a:lnTo>
                <a:close/>
                <a:moveTo>
                  <a:pt x="28172" y="97578"/>
                </a:moveTo>
                <a:lnTo>
                  <a:pt x="28172" y="99232"/>
                </a:lnTo>
                <a:lnTo>
                  <a:pt x="28172" y="102358"/>
                </a:lnTo>
                <a:lnTo>
                  <a:pt x="27328" y="103642"/>
                </a:lnTo>
                <a:lnTo>
                  <a:pt x="26644" y="104745"/>
                </a:lnTo>
                <a:lnTo>
                  <a:pt x="24950" y="107501"/>
                </a:lnTo>
                <a:lnTo>
                  <a:pt x="23931" y="109155"/>
                </a:lnTo>
                <a:lnTo>
                  <a:pt x="20876" y="109155"/>
                </a:lnTo>
                <a:lnTo>
                  <a:pt x="23931" y="104193"/>
                </a:lnTo>
                <a:lnTo>
                  <a:pt x="26135" y="100886"/>
                </a:lnTo>
                <a:lnTo>
                  <a:pt x="28172" y="97578"/>
                </a:lnTo>
                <a:close/>
                <a:moveTo>
                  <a:pt x="28172" y="89308"/>
                </a:moveTo>
                <a:lnTo>
                  <a:pt x="28172" y="94270"/>
                </a:lnTo>
                <a:lnTo>
                  <a:pt x="26819" y="95743"/>
                </a:lnTo>
                <a:lnTo>
                  <a:pt x="25459" y="97215"/>
                </a:lnTo>
                <a:lnTo>
                  <a:pt x="23255" y="100523"/>
                </a:lnTo>
                <a:lnTo>
                  <a:pt x="20199" y="104933"/>
                </a:lnTo>
                <a:lnTo>
                  <a:pt x="18672" y="107139"/>
                </a:lnTo>
                <a:lnTo>
                  <a:pt x="17312" y="109525"/>
                </a:lnTo>
                <a:lnTo>
                  <a:pt x="16126" y="109525"/>
                </a:lnTo>
                <a:lnTo>
                  <a:pt x="16970" y="108241"/>
                </a:lnTo>
                <a:lnTo>
                  <a:pt x="17821" y="106950"/>
                </a:lnTo>
                <a:lnTo>
                  <a:pt x="20025" y="103091"/>
                </a:lnTo>
                <a:lnTo>
                  <a:pt x="22236" y="99050"/>
                </a:lnTo>
                <a:lnTo>
                  <a:pt x="24440" y="95010"/>
                </a:lnTo>
                <a:lnTo>
                  <a:pt x="26819" y="91151"/>
                </a:lnTo>
                <a:lnTo>
                  <a:pt x="28172" y="89308"/>
                </a:lnTo>
                <a:close/>
                <a:moveTo>
                  <a:pt x="28005" y="78471"/>
                </a:moveTo>
                <a:lnTo>
                  <a:pt x="28005" y="84717"/>
                </a:lnTo>
                <a:lnTo>
                  <a:pt x="28172" y="85820"/>
                </a:lnTo>
                <a:lnTo>
                  <a:pt x="26986" y="86741"/>
                </a:lnTo>
                <a:lnTo>
                  <a:pt x="25968" y="88025"/>
                </a:lnTo>
                <a:lnTo>
                  <a:pt x="24950" y="89308"/>
                </a:lnTo>
                <a:lnTo>
                  <a:pt x="24099" y="90781"/>
                </a:lnTo>
                <a:lnTo>
                  <a:pt x="22571" y="93538"/>
                </a:lnTo>
                <a:lnTo>
                  <a:pt x="21218" y="95924"/>
                </a:lnTo>
                <a:lnTo>
                  <a:pt x="19007" y="99972"/>
                </a:lnTo>
                <a:lnTo>
                  <a:pt x="16803" y="104012"/>
                </a:lnTo>
                <a:lnTo>
                  <a:pt x="15784" y="105485"/>
                </a:lnTo>
                <a:lnTo>
                  <a:pt x="14766" y="106769"/>
                </a:lnTo>
                <a:lnTo>
                  <a:pt x="13747" y="108241"/>
                </a:lnTo>
                <a:lnTo>
                  <a:pt x="12897" y="109706"/>
                </a:lnTo>
                <a:lnTo>
                  <a:pt x="7302" y="110258"/>
                </a:lnTo>
                <a:lnTo>
                  <a:pt x="10183" y="106398"/>
                </a:lnTo>
                <a:lnTo>
                  <a:pt x="12729" y="102358"/>
                </a:lnTo>
                <a:lnTo>
                  <a:pt x="15442" y="98318"/>
                </a:lnTo>
                <a:lnTo>
                  <a:pt x="18163" y="94459"/>
                </a:lnTo>
                <a:lnTo>
                  <a:pt x="19690" y="92435"/>
                </a:lnTo>
                <a:lnTo>
                  <a:pt x="21043" y="90411"/>
                </a:lnTo>
                <a:lnTo>
                  <a:pt x="23589" y="86001"/>
                </a:lnTo>
                <a:lnTo>
                  <a:pt x="25968" y="82331"/>
                </a:lnTo>
                <a:lnTo>
                  <a:pt x="26986" y="80307"/>
                </a:lnTo>
                <a:lnTo>
                  <a:pt x="28005" y="78471"/>
                </a:lnTo>
                <a:close/>
                <a:moveTo>
                  <a:pt x="28005" y="70013"/>
                </a:moveTo>
                <a:lnTo>
                  <a:pt x="28005" y="76629"/>
                </a:lnTo>
                <a:lnTo>
                  <a:pt x="27154" y="77180"/>
                </a:lnTo>
                <a:lnTo>
                  <a:pt x="26477" y="77920"/>
                </a:lnTo>
                <a:lnTo>
                  <a:pt x="25291" y="79385"/>
                </a:lnTo>
                <a:lnTo>
                  <a:pt x="24099" y="81039"/>
                </a:lnTo>
                <a:lnTo>
                  <a:pt x="22913" y="82882"/>
                </a:lnTo>
                <a:lnTo>
                  <a:pt x="19858" y="87843"/>
                </a:lnTo>
                <a:lnTo>
                  <a:pt x="18330" y="90411"/>
                </a:lnTo>
                <a:lnTo>
                  <a:pt x="16635" y="92805"/>
                </a:lnTo>
                <a:lnTo>
                  <a:pt x="13580" y="97215"/>
                </a:lnTo>
                <a:lnTo>
                  <a:pt x="10525" y="101807"/>
                </a:lnTo>
                <a:lnTo>
                  <a:pt x="7470" y="106217"/>
                </a:lnTo>
                <a:lnTo>
                  <a:pt x="5775" y="108241"/>
                </a:lnTo>
                <a:lnTo>
                  <a:pt x="4073" y="110446"/>
                </a:lnTo>
                <a:lnTo>
                  <a:pt x="4247" y="108974"/>
                </a:lnTo>
                <a:lnTo>
                  <a:pt x="4247" y="107501"/>
                </a:lnTo>
                <a:lnTo>
                  <a:pt x="4247" y="104933"/>
                </a:lnTo>
                <a:lnTo>
                  <a:pt x="7812" y="99783"/>
                </a:lnTo>
                <a:lnTo>
                  <a:pt x="11376" y="94821"/>
                </a:lnTo>
                <a:lnTo>
                  <a:pt x="18672" y="84898"/>
                </a:lnTo>
                <a:lnTo>
                  <a:pt x="21553" y="80488"/>
                </a:lnTo>
                <a:lnTo>
                  <a:pt x="24273" y="75896"/>
                </a:lnTo>
                <a:lnTo>
                  <a:pt x="26135" y="72959"/>
                </a:lnTo>
                <a:lnTo>
                  <a:pt x="28005" y="70013"/>
                </a:lnTo>
                <a:close/>
                <a:moveTo>
                  <a:pt x="72129" y="3685"/>
                </a:moveTo>
                <a:lnTo>
                  <a:pt x="73489" y="3866"/>
                </a:lnTo>
                <a:lnTo>
                  <a:pt x="75017" y="4047"/>
                </a:lnTo>
                <a:lnTo>
                  <a:pt x="76377" y="4417"/>
                </a:lnTo>
                <a:lnTo>
                  <a:pt x="77221" y="4599"/>
                </a:lnTo>
                <a:lnTo>
                  <a:pt x="77905" y="4969"/>
                </a:lnTo>
                <a:lnTo>
                  <a:pt x="78581" y="5520"/>
                </a:lnTo>
                <a:lnTo>
                  <a:pt x="79090" y="6252"/>
                </a:lnTo>
                <a:lnTo>
                  <a:pt x="80109" y="7544"/>
                </a:lnTo>
                <a:lnTo>
                  <a:pt x="80785" y="9190"/>
                </a:lnTo>
                <a:lnTo>
                  <a:pt x="81295" y="10844"/>
                </a:lnTo>
                <a:lnTo>
                  <a:pt x="81636" y="12687"/>
                </a:lnTo>
                <a:lnTo>
                  <a:pt x="81804" y="14522"/>
                </a:lnTo>
                <a:lnTo>
                  <a:pt x="81804" y="18011"/>
                </a:lnTo>
                <a:lnTo>
                  <a:pt x="81469" y="21507"/>
                </a:lnTo>
                <a:lnTo>
                  <a:pt x="80785" y="24996"/>
                </a:lnTo>
                <a:lnTo>
                  <a:pt x="79941" y="28485"/>
                </a:lnTo>
                <a:lnTo>
                  <a:pt x="78923" y="31793"/>
                </a:lnTo>
                <a:lnTo>
                  <a:pt x="76544" y="38597"/>
                </a:lnTo>
                <a:lnTo>
                  <a:pt x="75359" y="41905"/>
                </a:lnTo>
                <a:lnTo>
                  <a:pt x="74340" y="45213"/>
                </a:lnTo>
                <a:lnTo>
                  <a:pt x="74340" y="45945"/>
                </a:lnTo>
                <a:lnTo>
                  <a:pt x="74340" y="46678"/>
                </a:lnTo>
                <a:lnTo>
                  <a:pt x="74850" y="47229"/>
                </a:lnTo>
                <a:lnTo>
                  <a:pt x="75184" y="47599"/>
                </a:lnTo>
                <a:lnTo>
                  <a:pt x="75868" y="47780"/>
                </a:lnTo>
                <a:lnTo>
                  <a:pt x="76377" y="47780"/>
                </a:lnTo>
                <a:lnTo>
                  <a:pt x="77054" y="47599"/>
                </a:lnTo>
                <a:lnTo>
                  <a:pt x="77563" y="47418"/>
                </a:lnTo>
                <a:lnTo>
                  <a:pt x="79432" y="47599"/>
                </a:lnTo>
                <a:lnTo>
                  <a:pt x="81295" y="47780"/>
                </a:lnTo>
                <a:lnTo>
                  <a:pt x="85201" y="47969"/>
                </a:lnTo>
                <a:lnTo>
                  <a:pt x="89107" y="47780"/>
                </a:lnTo>
                <a:lnTo>
                  <a:pt x="92838" y="47780"/>
                </a:lnTo>
                <a:lnTo>
                  <a:pt x="95893" y="47969"/>
                </a:lnTo>
                <a:lnTo>
                  <a:pt x="99116" y="48521"/>
                </a:lnTo>
                <a:lnTo>
                  <a:pt x="102345" y="49072"/>
                </a:lnTo>
                <a:lnTo>
                  <a:pt x="105401" y="49804"/>
                </a:lnTo>
                <a:lnTo>
                  <a:pt x="107946" y="50356"/>
                </a:lnTo>
                <a:lnTo>
                  <a:pt x="110492" y="51277"/>
                </a:lnTo>
                <a:lnTo>
                  <a:pt x="111678" y="52010"/>
                </a:lnTo>
                <a:lnTo>
                  <a:pt x="112697" y="52561"/>
                </a:lnTo>
                <a:lnTo>
                  <a:pt x="113882" y="53482"/>
                </a:lnTo>
                <a:lnTo>
                  <a:pt x="114733" y="54396"/>
                </a:lnTo>
                <a:lnTo>
                  <a:pt x="115410" y="55136"/>
                </a:lnTo>
                <a:lnTo>
                  <a:pt x="115919" y="55869"/>
                </a:lnTo>
                <a:lnTo>
                  <a:pt x="116093" y="56790"/>
                </a:lnTo>
                <a:lnTo>
                  <a:pt x="116261" y="57704"/>
                </a:lnTo>
                <a:lnTo>
                  <a:pt x="116428" y="58625"/>
                </a:lnTo>
                <a:lnTo>
                  <a:pt x="116261" y="59546"/>
                </a:lnTo>
                <a:lnTo>
                  <a:pt x="116093" y="60649"/>
                </a:lnTo>
                <a:lnTo>
                  <a:pt x="115752" y="61563"/>
                </a:lnTo>
                <a:lnTo>
                  <a:pt x="114901" y="63217"/>
                </a:lnTo>
                <a:lnTo>
                  <a:pt x="113715" y="64689"/>
                </a:lnTo>
                <a:lnTo>
                  <a:pt x="113038" y="65422"/>
                </a:lnTo>
                <a:lnTo>
                  <a:pt x="112355" y="65973"/>
                </a:lnTo>
                <a:lnTo>
                  <a:pt x="111511" y="66343"/>
                </a:lnTo>
                <a:lnTo>
                  <a:pt x="110827" y="66713"/>
                </a:lnTo>
                <a:lnTo>
                  <a:pt x="110151" y="67076"/>
                </a:lnTo>
                <a:lnTo>
                  <a:pt x="109641" y="67627"/>
                </a:lnTo>
                <a:lnTo>
                  <a:pt x="109474" y="68367"/>
                </a:lnTo>
                <a:lnTo>
                  <a:pt x="109641" y="69100"/>
                </a:lnTo>
                <a:lnTo>
                  <a:pt x="109809" y="69832"/>
                </a:lnTo>
                <a:lnTo>
                  <a:pt x="110318" y="70202"/>
                </a:lnTo>
                <a:lnTo>
                  <a:pt x="111002" y="70565"/>
                </a:lnTo>
                <a:lnTo>
                  <a:pt x="111846" y="70565"/>
                </a:lnTo>
                <a:lnTo>
                  <a:pt x="112697" y="70202"/>
                </a:lnTo>
                <a:lnTo>
                  <a:pt x="113548" y="70935"/>
                </a:lnTo>
                <a:lnTo>
                  <a:pt x="114224" y="71667"/>
                </a:lnTo>
                <a:lnTo>
                  <a:pt x="114566" y="72770"/>
                </a:lnTo>
                <a:lnTo>
                  <a:pt x="114901" y="73872"/>
                </a:lnTo>
                <a:lnTo>
                  <a:pt x="114901" y="75164"/>
                </a:lnTo>
                <a:lnTo>
                  <a:pt x="114733" y="76448"/>
                </a:lnTo>
                <a:lnTo>
                  <a:pt x="114224" y="78653"/>
                </a:lnTo>
                <a:lnTo>
                  <a:pt x="113715" y="80125"/>
                </a:lnTo>
                <a:lnTo>
                  <a:pt x="113038" y="81228"/>
                </a:lnTo>
                <a:lnTo>
                  <a:pt x="112187" y="82331"/>
                </a:lnTo>
                <a:lnTo>
                  <a:pt x="111169" y="83244"/>
                </a:lnTo>
                <a:lnTo>
                  <a:pt x="109809" y="84166"/>
                </a:lnTo>
                <a:lnTo>
                  <a:pt x="109300" y="84536"/>
                </a:lnTo>
                <a:lnTo>
                  <a:pt x="108965" y="85449"/>
                </a:lnTo>
                <a:lnTo>
                  <a:pt x="108965" y="86001"/>
                </a:lnTo>
                <a:lnTo>
                  <a:pt x="109132" y="86371"/>
                </a:lnTo>
                <a:lnTo>
                  <a:pt x="109300" y="86741"/>
                </a:lnTo>
                <a:lnTo>
                  <a:pt x="109641" y="86922"/>
                </a:lnTo>
                <a:lnTo>
                  <a:pt x="110151" y="87292"/>
                </a:lnTo>
                <a:lnTo>
                  <a:pt x="110827" y="87473"/>
                </a:lnTo>
                <a:lnTo>
                  <a:pt x="111336" y="88757"/>
                </a:lnTo>
                <a:lnTo>
                  <a:pt x="111511" y="90049"/>
                </a:lnTo>
                <a:lnTo>
                  <a:pt x="111678" y="91151"/>
                </a:lnTo>
                <a:lnTo>
                  <a:pt x="111511" y="93719"/>
                </a:lnTo>
                <a:lnTo>
                  <a:pt x="111336" y="95743"/>
                </a:lnTo>
                <a:lnTo>
                  <a:pt x="111002" y="96845"/>
                </a:lnTo>
                <a:lnTo>
                  <a:pt x="110660" y="98129"/>
                </a:lnTo>
                <a:lnTo>
                  <a:pt x="110151" y="99232"/>
                </a:lnTo>
                <a:lnTo>
                  <a:pt x="109641" y="100153"/>
                </a:lnTo>
                <a:lnTo>
                  <a:pt x="108965" y="100704"/>
                </a:lnTo>
                <a:lnTo>
                  <a:pt x="108456" y="100886"/>
                </a:lnTo>
                <a:lnTo>
                  <a:pt x="108114" y="100886"/>
                </a:lnTo>
                <a:lnTo>
                  <a:pt x="107437" y="101074"/>
                </a:lnTo>
                <a:lnTo>
                  <a:pt x="106928" y="101437"/>
                </a:lnTo>
                <a:lnTo>
                  <a:pt x="106586" y="101988"/>
                </a:lnTo>
                <a:lnTo>
                  <a:pt x="106419" y="102539"/>
                </a:lnTo>
                <a:lnTo>
                  <a:pt x="106419" y="103280"/>
                </a:lnTo>
                <a:lnTo>
                  <a:pt x="106586" y="103831"/>
                </a:lnTo>
                <a:lnTo>
                  <a:pt x="107096" y="104193"/>
                </a:lnTo>
                <a:lnTo>
                  <a:pt x="107605" y="104563"/>
                </a:lnTo>
                <a:lnTo>
                  <a:pt x="108281" y="104563"/>
                </a:lnTo>
                <a:lnTo>
                  <a:pt x="108623" y="106398"/>
                </a:lnTo>
                <a:lnTo>
                  <a:pt x="108965" y="108422"/>
                </a:lnTo>
                <a:lnTo>
                  <a:pt x="108965" y="109344"/>
                </a:lnTo>
                <a:lnTo>
                  <a:pt x="108965" y="110258"/>
                </a:lnTo>
                <a:lnTo>
                  <a:pt x="108790" y="111179"/>
                </a:lnTo>
                <a:lnTo>
                  <a:pt x="108456" y="112281"/>
                </a:lnTo>
                <a:lnTo>
                  <a:pt x="107946" y="113014"/>
                </a:lnTo>
                <a:lnTo>
                  <a:pt x="107437" y="113754"/>
                </a:lnTo>
                <a:lnTo>
                  <a:pt x="106754" y="114305"/>
                </a:lnTo>
                <a:lnTo>
                  <a:pt x="106077" y="114668"/>
                </a:lnTo>
                <a:lnTo>
                  <a:pt x="106077" y="114668"/>
                </a:lnTo>
                <a:lnTo>
                  <a:pt x="106419" y="112651"/>
                </a:lnTo>
                <a:lnTo>
                  <a:pt x="106928" y="110446"/>
                </a:lnTo>
                <a:lnTo>
                  <a:pt x="106928" y="110258"/>
                </a:lnTo>
                <a:lnTo>
                  <a:pt x="106928" y="109895"/>
                </a:lnTo>
                <a:lnTo>
                  <a:pt x="106586" y="109706"/>
                </a:lnTo>
                <a:lnTo>
                  <a:pt x="106077" y="109525"/>
                </a:lnTo>
                <a:lnTo>
                  <a:pt x="105910" y="109706"/>
                </a:lnTo>
                <a:lnTo>
                  <a:pt x="105735" y="109895"/>
                </a:lnTo>
                <a:lnTo>
                  <a:pt x="104717" y="112651"/>
                </a:lnTo>
                <a:lnTo>
                  <a:pt x="104382" y="113935"/>
                </a:lnTo>
                <a:lnTo>
                  <a:pt x="104382" y="115408"/>
                </a:lnTo>
                <a:lnTo>
                  <a:pt x="102171" y="115959"/>
                </a:lnTo>
                <a:lnTo>
                  <a:pt x="102680" y="113565"/>
                </a:lnTo>
                <a:lnTo>
                  <a:pt x="103364" y="110809"/>
                </a:lnTo>
                <a:lnTo>
                  <a:pt x="103699" y="108052"/>
                </a:lnTo>
                <a:lnTo>
                  <a:pt x="103699" y="107871"/>
                </a:lnTo>
                <a:lnTo>
                  <a:pt x="103531" y="107501"/>
                </a:lnTo>
                <a:lnTo>
                  <a:pt x="103189" y="107320"/>
                </a:lnTo>
                <a:lnTo>
                  <a:pt x="102680" y="107501"/>
                </a:lnTo>
                <a:lnTo>
                  <a:pt x="102345" y="107690"/>
                </a:lnTo>
                <a:lnTo>
                  <a:pt x="102345" y="107871"/>
                </a:lnTo>
                <a:lnTo>
                  <a:pt x="101495" y="110446"/>
                </a:lnTo>
                <a:lnTo>
                  <a:pt x="100818" y="113014"/>
                </a:lnTo>
                <a:lnTo>
                  <a:pt x="100134" y="114668"/>
                </a:lnTo>
                <a:lnTo>
                  <a:pt x="99967" y="115589"/>
                </a:lnTo>
                <a:lnTo>
                  <a:pt x="99967" y="116322"/>
                </a:lnTo>
                <a:lnTo>
                  <a:pt x="98098" y="116511"/>
                </a:lnTo>
                <a:lnTo>
                  <a:pt x="98098" y="116511"/>
                </a:lnTo>
                <a:lnTo>
                  <a:pt x="98272" y="116140"/>
                </a:lnTo>
                <a:lnTo>
                  <a:pt x="98272" y="115770"/>
                </a:lnTo>
                <a:lnTo>
                  <a:pt x="98439" y="113754"/>
                </a:lnTo>
                <a:lnTo>
                  <a:pt x="98781" y="111549"/>
                </a:lnTo>
                <a:lnTo>
                  <a:pt x="99290" y="109525"/>
                </a:lnTo>
                <a:lnTo>
                  <a:pt x="100134" y="107690"/>
                </a:lnTo>
                <a:lnTo>
                  <a:pt x="100134" y="107320"/>
                </a:lnTo>
                <a:lnTo>
                  <a:pt x="99967" y="106950"/>
                </a:lnTo>
                <a:lnTo>
                  <a:pt x="99625" y="106769"/>
                </a:lnTo>
                <a:lnTo>
                  <a:pt x="99290" y="106950"/>
                </a:lnTo>
                <a:lnTo>
                  <a:pt x="98098" y="108974"/>
                </a:lnTo>
                <a:lnTo>
                  <a:pt x="97079" y="111179"/>
                </a:lnTo>
                <a:lnTo>
                  <a:pt x="96570" y="112281"/>
                </a:lnTo>
                <a:lnTo>
                  <a:pt x="96403" y="113384"/>
                </a:lnTo>
                <a:lnTo>
                  <a:pt x="96235" y="114487"/>
                </a:lnTo>
                <a:lnTo>
                  <a:pt x="96235" y="115770"/>
                </a:lnTo>
                <a:lnTo>
                  <a:pt x="96403" y="116140"/>
                </a:lnTo>
                <a:lnTo>
                  <a:pt x="96570" y="116511"/>
                </a:lnTo>
                <a:lnTo>
                  <a:pt x="93348" y="116511"/>
                </a:lnTo>
                <a:lnTo>
                  <a:pt x="93689" y="114857"/>
                </a:lnTo>
                <a:lnTo>
                  <a:pt x="93857" y="113203"/>
                </a:lnTo>
                <a:lnTo>
                  <a:pt x="94199" y="111549"/>
                </a:lnTo>
                <a:lnTo>
                  <a:pt x="94708" y="109895"/>
                </a:lnTo>
                <a:lnTo>
                  <a:pt x="95893" y="106587"/>
                </a:lnTo>
                <a:lnTo>
                  <a:pt x="95893" y="106398"/>
                </a:lnTo>
                <a:lnTo>
                  <a:pt x="95893" y="106217"/>
                </a:lnTo>
                <a:lnTo>
                  <a:pt x="95552" y="105847"/>
                </a:lnTo>
                <a:lnTo>
                  <a:pt x="95217" y="105847"/>
                </a:lnTo>
                <a:lnTo>
                  <a:pt x="94875" y="106217"/>
                </a:lnTo>
                <a:lnTo>
                  <a:pt x="93857" y="107690"/>
                </a:lnTo>
                <a:lnTo>
                  <a:pt x="93006" y="109155"/>
                </a:lnTo>
                <a:lnTo>
                  <a:pt x="92329" y="110809"/>
                </a:lnTo>
                <a:lnTo>
                  <a:pt x="91653" y="112651"/>
                </a:lnTo>
                <a:lnTo>
                  <a:pt x="91143" y="114305"/>
                </a:lnTo>
                <a:lnTo>
                  <a:pt x="90969" y="115408"/>
                </a:lnTo>
                <a:lnTo>
                  <a:pt x="90969" y="116322"/>
                </a:lnTo>
                <a:lnTo>
                  <a:pt x="87579" y="115770"/>
                </a:lnTo>
                <a:lnTo>
                  <a:pt x="87914" y="113565"/>
                </a:lnTo>
                <a:lnTo>
                  <a:pt x="88423" y="111360"/>
                </a:lnTo>
                <a:lnTo>
                  <a:pt x="89107" y="109344"/>
                </a:lnTo>
                <a:lnTo>
                  <a:pt x="90125" y="107320"/>
                </a:lnTo>
                <a:lnTo>
                  <a:pt x="90125" y="106950"/>
                </a:lnTo>
                <a:lnTo>
                  <a:pt x="89951" y="106587"/>
                </a:lnTo>
                <a:lnTo>
                  <a:pt x="89274" y="106587"/>
                </a:lnTo>
                <a:lnTo>
                  <a:pt x="88598" y="107501"/>
                </a:lnTo>
                <a:lnTo>
                  <a:pt x="87914" y="108422"/>
                </a:lnTo>
                <a:lnTo>
                  <a:pt x="87237" y="109344"/>
                </a:lnTo>
                <a:lnTo>
                  <a:pt x="86561" y="110628"/>
                </a:lnTo>
                <a:lnTo>
                  <a:pt x="86052" y="111730"/>
                </a:lnTo>
                <a:lnTo>
                  <a:pt x="85710" y="113014"/>
                </a:lnTo>
                <a:lnTo>
                  <a:pt x="85368" y="114305"/>
                </a:lnTo>
                <a:lnTo>
                  <a:pt x="85368" y="115408"/>
                </a:lnTo>
                <a:lnTo>
                  <a:pt x="82313" y="115038"/>
                </a:lnTo>
                <a:lnTo>
                  <a:pt x="81978" y="114857"/>
                </a:lnTo>
                <a:lnTo>
                  <a:pt x="82822" y="112833"/>
                </a:lnTo>
                <a:lnTo>
                  <a:pt x="83331" y="110809"/>
                </a:lnTo>
                <a:lnTo>
                  <a:pt x="84524" y="106587"/>
                </a:lnTo>
                <a:lnTo>
                  <a:pt x="84524" y="106398"/>
                </a:lnTo>
                <a:lnTo>
                  <a:pt x="84524" y="106217"/>
                </a:lnTo>
                <a:lnTo>
                  <a:pt x="84350" y="106217"/>
                </a:lnTo>
                <a:lnTo>
                  <a:pt x="84182" y="106398"/>
                </a:lnTo>
                <a:lnTo>
                  <a:pt x="82822" y="108422"/>
                </a:lnTo>
                <a:lnTo>
                  <a:pt x="81469" y="110258"/>
                </a:lnTo>
                <a:lnTo>
                  <a:pt x="80276" y="112281"/>
                </a:lnTo>
                <a:lnTo>
                  <a:pt x="79258" y="114305"/>
                </a:lnTo>
                <a:lnTo>
                  <a:pt x="79258" y="114487"/>
                </a:lnTo>
                <a:lnTo>
                  <a:pt x="76544" y="113935"/>
                </a:lnTo>
                <a:lnTo>
                  <a:pt x="77395" y="113203"/>
                </a:lnTo>
                <a:lnTo>
                  <a:pt x="77905" y="112281"/>
                </a:lnTo>
                <a:lnTo>
                  <a:pt x="78749" y="110258"/>
                </a:lnTo>
                <a:lnTo>
                  <a:pt x="81295" y="104745"/>
                </a:lnTo>
                <a:lnTo>
                  <a:pt x="81469" y="104563"/>
                </a:lnTo>
                <a:lnTo>
                  <a:pt x="81469" y="104382"/>
                </a:lnTo>
                <a:lnTo>
                  <a:pt x="81127" y="104012"/>
                </a:lnTo>
                <a:lnTo>
                  <a:pt x="80618" y="104012"/>
                </a:lnTo>
                <a:lnTo>
                  <a:pt x="80451" y="104193"/>
                </a:lnTo>
                <a:lnTo>
                  <a:pt x="77730" y="108792"/>
                </a:lnTo>
                <a:lnTo>
                  <a:pt x="76544" y="111179"/>
                </a:lnTo>
                <a:lnTo>
                  <a:pt x="76035" y="112281"/>
                </a:lnTo>
                <a:lnTo>
                  <a:pt x="75868" y="112833"/>
                </a:lnTo>
                <a:lnTo>
                  <a:pt x="75868" y="113565"/>
                </a:lnTo>
                <a:lnTo>
                  <a:pt x="76035" y="113754"/>
                </a:lnTo>
                <a:lnTo>
                  <a:pt x="72129" y="112833"/>
                </a:lnTo>
                <a:lnTo>
                  <a:pt x="73148" y="110446"/>
                </a:lnTo>
                <a:lnTo>
                  <a:pt x="74166" y="108241"/>
                </a:lnTo>
                <a:lnTo>
                  <a:pt x="75359" y="106036"/>
                </a:lnTo>
                <a:lnTo>
                  <a:pt x="76712" y="104012"/>
                </a:lnTo>
                <a:lnTo>
                  <a:pt x="76886" y="103642"/>
                </a:lnTo>
                <a:lnTo>
                  <a:pt x="76712" y="103461"/>
                </a:lnTo>
                <a:lnTo>
                  <a:pt x="76377" y="103280"/>
                </a:lnTo>
                <a:lnTo>
                  <a:pt x="76035" y="103461"/>
                </a:lnTo>
                <a:lnTo>
                  <a:pt x="74340" y="105296"/>
                </a:lnTo>
                <a:lnTo>
                  <a:pt x="72638" y="107320"/>
                </a:lnTo>
                <a:lnTo>
                  <a:pt x="71962" y="108422"/>
                </a:lnTo>
                <a:lnTo>
                  <a:pt x="71285" y="109525"/>
                </a:lnTo>
                <a:lnTo>
                  <a:pt x="70776" y="110809"/>
                </a:lnTo>
                <a:lnTo>
                  <a:pt x="70434" y="112100"/>
                </a:lnTo>
                <a:lnTo>
                  <a:pt x="70434" y="112463"/>
                </a:lnTo>
                <a:lnTo>
                  <a:pt x="67721" y="111549"/>
                </a:lnTo>
                <a:lnTo>
                  <a:pt x="68056" y="110076"/>
                </a:lnTo>
                <a:lnTo>
                  <a:pt x="68565" y="108604"/>
                </a:lnTo>
                <a:lnTo>
                  <a:pt x="69758" y="105485"/>
                </a:lnTo>
                <a:lnTo>
                  <a:pt x="70776" y="102177"/>
                </a:lnTo>
                <a:lnTo>
                  <a:pt x="70776" y="101988"/>
                </a:lnTo>
                <a:lnTo>
                  <a:pt x="70602" y="102177"/>
                </a:lnTo>
                <a:lnTo>
                  <a:pt x="68907" y="105115"/>
                </a:lnTo>
                <a:lnTo>
                  <a:pt x="67212" y="108052"/>
                </a:lnTo>
                <a:lnTo>
                  <a:pt x="66535" y="109525"/>
                </a:lnTo>
                <a:lnTo>
                  <a:pt x="66026" y="110998"/>
                </a:lnTo>
                <a:lnTo>
                  <a:pt x="62120" y="109706"/>
                </a:lnTo>
                <a:lnTo>
                  <a:pt x="62629" y="108974"/>
                </a:lnTo>
                <a:lnTo>
                  <a:pt x="62971" y="108052"/>
                </a:lnTo>
                <a:lnTo>
                  <a:pt x="63815" y="106398"/>
                </a:lnTo>
                <a:lnTo>
                  <a:pt x="65175" y="103642"/>
                </a:lnTo>
                <a:lnTo>
                  <a:pt x="65684" y="102358"/>
                </a:lnTo>
                <a:lnTo>
                  <a:pt x="66193" y="100886"/>
                </a:lnTo>
                <a:lnTo>
                  <a:pt x="66193" y="100523"/>
                </a:lnTo>
                <a:lnTo>
                  <a:pt x="65852" y="100334"/>
                </a:lnTo>
                <a:lnTo>
                  <a:pt x="65517" y="100153"/>
                </a:lnTo>
                <a:lnTo>
                  <a:pt x="65342" y="100523"/>
                </a:lnTo>
                <a:lnTo>
                  <a:pt x="64498" y="101807"/>
                </a:lnTo>
                <a:lnTo>
                  <a:pt x="63815" y="102910"/>
                </a:lnTo>
                <a:lnTo>
                  <a:pt x="62120" y="105296"/>
                </a:lnTo>
                <a:lnTo>
                  <a:pt x="60934" y="106950"/>
                </a:lnTo>
                <a:lnTo>
                  <a:pt x="60425" y="107871"/>
                </a:lnTo>
                <a:lnTo>
                  <a:pt x="60251" y="108974"/>
                </a:lnTo>
                <a:lnTo>
                  <a:pt x="58723" y="108241"/>
                </a:lnTo>
                <a:lnTo>
                  <a:pt x="59232" y="106217"/>
                </a:lnTo>
                <a:lnTo>
                  <a:pt x="59574" y="104563"/>
                </a:lnTo>
                <a:lnTo>
                  <a:pt x="60760" y="101074"/>
                </a:lnTo>
                <a:lnTo>
                  <a:pt x="61611" y="99421"/>
                </a:lnTo>
                <a:lnTo>
                  <a:pt x="62462" y="97767"/>
                </a:lnTo>
                <a:lnTo>
                  <a:pt x="62462" y="97397"/>
                </a:lnTo>
                <a:lnTo>
                  <a:pt x="62287" y="97027"/>
                </a:lnTo>
                <a:lnTo>
                  <a:pt x="61953" y="97027"/>
                </a:lnTo>
                <a:lnTo>
                  <a:pt x="61611" y="97215"/>
                </a:lnTo>
                <a:lnTo>
                  <a:pt x="60592" y="98869"/>
                </a:lnTo>
                <a:lnTo>
                  <a:pt x="59741" y="100334"/>
                </a:lnTo>
                <a:lnTo>
                  <a:pt x="58897" y="101988"/>
                </a:lnTo>
                <a:lnTo>
                  <a:pt x="58046" y="103831"/>
                </a:lnTo>
                <a:lnTo>
                  <a:pt x="57370" y="105485"/>
                </a:lnTo>
                <a:lnTo>
                  <a:pt x="57028" y="106398"/>
                </a:lnTo>
                <a:lnTo>
                  <a:pt x="56861" y="107320"/>
                </a:lnTo>
                <a:lnTo>
                  <a:pt x="54140" y="106036"/>
                </a:lnTo>
                <a:lnTo>
                  <a:pt x="55159" y="102910"/>
                </a:lnTo>
                <a:lnTo>
                  <a:pt x="56519" y="99783"/>
                </a:lnTo>
                <a:lnTo>
                  <a:pt x="58046" y="96664"/>
                </a:lnTo>
                <a:lnTo>
                  <a:pt x="58046" y="96294"/>
                </a:lnTo>
                <a:lnTo>
                  <a:pt x="57879" y="96113"/>
                </a:lnTo>
                <a:lnTo>
                  <a:pt x="57537" y="96113"/>
                </a:lnTo>
                <a:lnTo>
                  <a:pt x="55159" y="99232"/>
                </a:lnTo>
                <a:lnTo>
                  <a:pt x="54140" y="100704"/>
                </a:lnTo>
                <a:lnTo>
                  <a:pt x="53122" y="102539"/>
                </a:lnTo>
                <a:lnTo>
                  <a:pt x="52613" y="103461"/>
                </a:lnTo>
                <a:lnTo>
                  <a:pt x="52104" y="104745"/>
                </a:lnTo>
                <a:lnTo>
                  <a:pt x="49732" y="103461"/>
                </a:lnTo>
                <a:lnTo>
                  <a:pt x="49900" y="102358"/>
                </a:lnTo>
                <a:lnTo>
                  <a:pt x="50067" y="101256"/>
                </a:lnTo>
                <a:lnTo>
                  <a:pt x="50918" y="99421"/>
                </a:lnTo>
                <a:lnTo>
                  <a:pt x="52278" y="96294"/>
                </a:lnTo>
                <a:lnTo>
                  <a:pt x="53631" y="92986"/>
                </a:lnTo>
                <a:lnTo>
                  <a:pt x="53631" y="92805"/>
                </a:lnTo>
                <a:lnTo>
                  <a:pt x="53464" y="92616"/>
                </a:lnTo>
                <a:lnTo>
                  <a:pt x="53296" y="92616"/>
                </a:lnTo>
                <a:lnTo>
                  <a:pt x="53122" y="92805"/>
                </a:lnTo>
                <a:lnTo>
                  <a:pt x="51594" y="95010"/>
                </a:lnTo>
                <a:lnTo>
                  <a:pt x="50067" y="97215"/>
                </a:lnTo>
                <a:lnTo>
                  <a:pt x="49390" y="98499"/>
                </a:lnTo>
                <a:lnTo>
                  <a:pt x="48881" y="99602"/>
                </a:lnTo>
                <a:lnTo>
                  <a:pt x="48372" y="100886"/>
                </a:lnTo>
                <a:lnTo>
                  <a:pt x="48030" y="102177"/>
                </a:lnTo>
                <a:lnTo>
                  <a:pt x="45826" y="100704"/>
                </a:lnTo>
                <a:lnTo>
                  <a:pt x="46677" y="98499"/>
                </a:lnTo>
                <a:lnTo>
                  <a:pt x="47521" y="96294"/>
                </a:lnTo>
                <a:lnTo>
                  <a:pt x="49558" y="92254"/>
                </a:lnTo>
                <a:lnTo>
                  <a:pt x="49732" y="92065"/>
                </a:lnTo>
                <a:lnTo>
                  <a:pt x="49558" y="91884"/>
                </a:lnTo>
                <a:lnTo>
                  <a:pt x="49223" y="91884"/>
                </a:lnTo>
                <a:lnTo>
                  <a:pt x="47695" y="93538"/>
                </a:lnTo>
                <a:lnTo>
                  <a:pt x="46168" y="95373"/>
                </a:lnTo>
                <a:lnTo>
                  <a:pt x="44975" y="97397"/>
                </a:lnTo>
                <a:lnTo>
                  <a:pt x="44131" y="99421"/>
                </a:lnTo>
                <a:lnTo>
                  <a:pt x="43622" y="99421"/>
                </a:lnTo>
                <a:lnTo>
                  <a:pt x="43113" y="99602"/>
                </a:lnTo>
                <a:lnTo>
                  <a:pt x="42771" y="99972"/>
                </a:lnTo>
                <a:lnTo>
                  <a:pt x="42429" y="100334"/>
                </a:lnTo>
                <a:lnTo>
                  <a:pt x="41411" y="99972"/>
                </a:lnTo>
                <a:lnTo>
                  <a:pt x="40392" y="99783"/>
                </a:lnTo>
                <a:lnTo>
                  <a:pt x="40567" y="99232"/>
                </a:lnTo>
                <a:lnTo>
                  <a:pt x="42262" y="95561"/>
                </a:lnTo>
                <a:lnTo>
                  <a:pt x="43622" y="92616"/>
                </a:lnTo>
                <a:lnTo>
                  <a:pt x="44299" y="90962"/>
                </a:lnTo>
                <a:lnTo>
                  <a:pt x="44808" y="89497"/>
                </a:lnTo>
                <a:lnTo>
                  <a:pt x="44808" y="89308"/>
                </a:lnTo>
                <a:lnTo>
                  <a:pt x="44640" y="89127"/>
                </a:lnTo>
                <a:lnTo>
                  <a:pt x="44466" y="89127"/>
                </a:lnTo>
                <a:lnTo>
                  <a:pt x="44299" y="89308"/>
                </a:lnTo>
                <a:lnTo>
                  <a:pt x="42604" y="91702"/>
                </a:lnTo>
                <a:lnTo>
                  <a:pt x="40902" y="94089"/>
                </a:lnTo>
                <a:lnTo>
                  <a:pt x="40058" y="95561"/>
                </a:lnTo>
                <a:lnTo>
                  <a:pt x="39207" y="96845"/>
                </a:lnTo>
                <a:lnTo>
                  <a:pt x="38697" y="98318"/>
                </a:lnTo>
                <a:lnTo>
                  <a:pt x="38188" y="99783"/>
                </a:lnTo>
                <a:lnTo>
                  <a:pt x="38021" y="99783"/>
                </a:lnTo>
                <a:lnTo>
                  <a:pt x="36152" y="99602"/>
                </a:lnTo>
                <a:lnTo>
                  <a:pt x="34115" y="99783"/>
                </a:lnTo>
                <a:lnTo>
                  <a:pt x="35133" y="97578"/>
                </a:lnTo>
                <a:lnTo>
                  <a:pt x="37337" y="93719"/>
                </a:lnTo>
                <a:lnTo>
                  <a:pt x="38021" y="92435"/>
                </a:lnTo>
                <a:lnTo>
                  <a:pt x="38530" y="91151"/>
                </a:lnTo>
                <a:lnTo>
                  <a:pt x="38697" y="90411"/>
                </a:lnTo>
                <a:lnTo>
                  <a:pt x="38697" y="89860"/>
                </a:lnTo>
                <a:lnTo>
                  <a:pt x="38530" y="89127"/>
                </a:lnTo>
                <a:lnTo>
                  <a:pt x="38188" y="88576"/>
                </a:lnTo>
                <a:lnTo>
                  <a:pt x="38021" y="88576"/>
                </a:lnTo>
                <a:lnTo>
                  <a:pt x="38021" y="88757"/>
                </a:lnTo>
                <a:lnTo>
                  <a:pt x="37847" y="89127"/>
                </a:lnTo>
                <a:lnTo>
                  <a:pt x="37512" y="89679"/>
                </a:lnTo>
                <a:lnTo>
                  <a:pt x="36828" y="90600"/>
                </a:lnTo>
                <a:lnTo>
                  <a:pt x="34791" y="93908"/>
                </a:lnTo>
                <a:lnTo>
                  <a:pt x="33096" y="96664"/>
                </a:lnTo>
                <a:lnTo>
                  <a:pt x="32245" y="98318"/>
                </a:lnTo>
                <a:lnTo>
                  <a:pt x="32078" y="99232"/>
                </a:lnTo>
                <a:lnTo>
                  <a:pt x="32078" y="99972"/>
                </a:lnTo>
                <a:lnTo>
                  <a:pt x="32078" y="100153"/>
                </a:lnTo>
                <a:lnTo>
                  <a:pt x="31911" y="100153"/>
                </a:lnTo>
                <a:lnTo>
                  <a:pt x="31736" y="89127"/>
                </a:lnTo>
                <a:lnTo>
                  <a:pt x="31736" y="79574"/>
                </a:lnTo>
                <a:lnTo>
                  <a:pt x="31569" y="70013"/>
                </a:lnTo>
                <a:lnTo>
                  <a:pt x="31227" y="63405"/>
                </a:lnTo>
                <a:lnTo>
                  <a:pt x="31227" y="56790"/>
                </a:lnTo>
                <a:lnTo>
                  <a:pt x="31060" y="53845"/>
                </a:lnTo>
                <a:lnTo>
                  <a:pt x="31060" y="51828"/>
                </a:lnTo>
                <a:lnTo>
                  <a:pt x="31060" y="49804"/>
                </a:lnTo>
                <a:lnTo>
                  <a:pt x="32420" y="49986"/>
                </a:lnTo>
                <a:lnTo>
                  <a:pt x="33606" y="49986"/>
                </a:lnTo>
                <a:lnTo>
                  <a:pt x="36152" y="49804"/>
                </a:lnTo>
                <a:lnTo>
                  <a:pt x="40392" y="49804"/>
                </a:lnTo>
                <a:lnTo>
                  <a:pt x="41920" y="49623"/>
                </a:lnTo>
                <a:lnTo>
                  <a:pt x="42604" y="49253"/>
                </a:lnTo>
                <a:lnTo>
                  <a:pt x="42938" y="48702"/>
                </a:lnTo>
                <a:lnTo>
                  <a:pt x="45659" y="47048"/>
                </a:lnTo>
                <a:lnTo>
                  <a:pt x="48372" y="45024"/>
                </a:lnTo>
                <a:lnTo>
                  <a:pt x="50918" y="42638"/>
                </a:lnTo>
                <a:lnTo>
                  <a:pt x="53464" y="40251"/>
                </a:lnTo>
                <a:lnTo>
                  <a:pt x="55842" y="37676"/>
                </a:lnTo>
                <a:lnTo>
                  <a:pt x="58046" y="35101"/>
                </a:lnTo>
                <a:lnTo>
                  <a:pt x="62287" y="29777"/>
                </a:lnTo>
                <a:lnTo>
                  <a:pt x="62797" y="29225"/>
                </a:lnTo>
                <a:lnTo>
                  <a:pt x="62797" y="28674"/>
                </a:lnTo>
                <a:lnTo>
                  <a:pt x="62797" y="27934"/>
                </a:lnTo>
                <a:lnTo>
                  <a:pt x="62629" y="27383"/>
                </a:lnTo>
                <a:lnTo>
                  <a:pt x="63647" y="26099"/>
                </a:lnTo>
                <a:lnTo>
                  <a:pt x="64498" y="24815"/>
                </a:lnTo>
                <a:lnTo>
                  <a:pt x="66361" y="21689"/>
                </a:lnTo>
                <a:lnTo>
                  <a:pt x="67721" y="18381"/>
                </a:lnTo>
                <a:lnTo>
                  <a:pt x="68739" y="15254"/>
                </a:lnTo>
                <a:lnTo>
                  <a:pt x="70267" y="9560"/>
                </a:lnTo>
                <a:lnTo>
                  <a:pt x="71111" y="6623"/>
                </a:lnTo>
                <a:lnTo>
                  <a:pt x="72129" y="3866"/>
                </a:lnTo>
                <a:lnTo>
                  <a:pt x="72129" y="3685"/>
                </a:lnTo>
                <a:close/>
                <a:moveTo>
                  <a:pt x="73489" y="7"/>
                </a:moveTo>
                <a:lnTo>
                  <a:pt x="72304" y="188"/>
                </a:lnTo>
                <a:lnTo>
                  <a:pt x="71111" y="558"/>
                </a:lnTo>
                <a:lnTo>
                  <a:pt x="70093" y="1291"/>
                </a:lnTo>
                <a:lnTo>
                  <a:pt x="69925" y="1480"/>
                </a:lnTo>
                <a:lnTo>
                  <a:pt x="69416" y="1842"/>
                </a:lnTo>
                <a:lnTo>
                  <a:pt x="69074" y="2212"/>
                </a:lnTo>
                <a:lnTo>
                  <a:pt x="68230" y="3134"/>
                </a:lnTo>
                <a:lnTo>
                  <a:pt x="67721" y="4417"/>
                </a:lnTo>
                <a:lnTo>
                  <a:pt x="67212" y="5890"/>
                </a:lnTo>
                <a:lnTo>
                  <a:pt x="66535" y="8828"/>
                </a:lnTo>
                <a:lnTo>
                  <a:pt x="66026" y="11395"/>
                </a:lnTo>
                <a:lnTo>
                  <a:pt x="65008" y="14892"/>
                </a:lnTo>
                <a:lnTo>
                  <a:pt x="64498" y="16727"/>
                </a:lnTo>
                <a:lnTo>
                  <a:pt x="63815" y="18562"/>
                </a:lnTo>
                <a:lnTo>
                  <a:pt x="62797" y="20586"/>
                </a:lnTo>
                <a:lnTo>
                  <a:pt x="61611" y="22610"/>
                </a:lnTo>
                <a:lnTo>
                  <a:pt x="60425" y="24815"/>
                </a:lnTo>
                <a:lnTo>
                  <a:pt x="60083" y="25729"/>
                </a:lnTo>
                <a:lnTo>
                  <a:pt x="59741" y="27020"/>
                </a:lnTo>
                <a:lnTo>
                  <a:pt x="51085" y="36755"/>
                </a:lnTo>
                <a:lnTo>
                  <a:pt x="46677" y="41535"/>
                </a:lnTo>
                <a:lnTo>
                  <a:pt x="42094" y="46127"/>
                </a:lnTo>
                <a:lnTo>
                  <a:pt x="41411" y="45945"/>
                </a:lnTo>
                <a:lnTo>
                  <a:pt x="38530" y="45945"/>
                </a:lnTo>
                <a:lnTo>
                  <a:pt x="35642" y="46315"/>
                </a:lnTo>
                <a:lnTo>
                  <a:pt x="33947" y="46315"/>
                </a:lnTo>
                <a:lnTo>
                  <a:pt x="32078" y="46497"/>
                </a:lnTo>
                <a:lnTo>
                  <a:pt x="32078" y="46497"/>
                </a:lnTo>
                <a:lnTo>
                  <a:pt x="32245" y="46315"/>
                </a:lnTo>
                <a:lnTo>
                  <a:pt x="32245" y="45945"/>
                </a:lnTo>
                <a:lnTo>
                  <a:pt x="32078" y="45213"/>
                </a:lnTo>
                <a:lnTo>
                  <a:pt x="31569" y="44662"/>
                </a:lnTo>
                <a:lnTo>
                  <a:pt x="31060" y="44473"/>
                </a:lnTo>
                <a:lnTo>
                  <a:pt x="30718" y="43921"/>
                </a:lnTo>
                <a:lnTo>
                  <a:pt x="30209" y="43559"/>
                </a:lnTo>
                <a:lnTo>
                  <a:pt x="28681" y="42819"/>
                </a:lnTo>
                <a:lnTo>
                  <a:pt x="26986" y="42456"/>
                </a:lnTo>
                <a:lnTo>
                  <a:pt x="25291" y="42268"/>
                </a:lnTo>
                <a:lnTo>
                  <a:pt x="20025" y="42268"/>
                </a:lnTo>
                <a:lnTo>
                  <a:pt x="16635" y="42638"/>
                </a:lnTo>
                <a:lnTo>
                  <a:pt x="15108" y="42638"/>
                </a:lnTo>
                <a:lnTo>
                  <a:pt x="13406" y="42456"/>
                </a:lnTo>
                <a:lnTo>
                  <a:pt x="9848" y="42268"/>
                </a:lnTo>
                <a:lnTo>
                  <a:pt x="7979" y="42268"/>
                </a:lnTo>
                <a:lnTo>
                  <a:pt x="6284" y="42456"/>
                </a:lnTo>
                <a:lnTo>
                  <a:pt x="4757" y="42819"/>
                </a:lnTo>
                <a:lnTo>
                  <a:pt x="3229" y="43740"/>
                </a:lnTo>
                <a:lnTo>
                  <a:pt x="2545" y="43740"/>
                </a:lnTo>
                <a:lnTo>
                  <a:pt x="2211" y="44110"/>
                </a:lnTo>
                <a:lnTo>
                  <a:pt x="2036" y="44473"/>
                </a:lnTo>
                <a:lnTo>
                  <a:pt x="1701" y="46315"/>
                </a:lnTo>
                <a:lnTo>
                  <a:pt x="1527" y="48332"/>
                </a:lnTo>
                <a:lnTo>
                  <a:pt x="1527" y="52191"/>
                </a:lnTo>
                <a:lnTo>
                  <a:pt x="1360" y="56050"/>
                </a:lnTo>
                <a:lnTo>
                  <a:pt x="1192" y="59909"/>
                </a:lnTo>
                <a:lnTo>
                  <a:pt x="1018" y="64138"/>
                </a:lnTo>
                <a:lnTo>
                  <a:pt x="1018" y="68178"/>
                </a:lnTo>
                <a:lnTo>
                  <a:pt x="1018" y="76448"/>
                </a:lnTo>
                <a:lnTo>
                  <a:pt x="1192" y="80858"/>
                </a:lnTo>
                <a:lnTo>
                  <a:pt x="1192" y="85087"/>
                </a:lnTo>
                <a:lnTo>
                  <a:pt x="850" y="93538"/>
                </a:lnTo>
                <a:lnTo>
                  <a:pt x="683" y="102177"/>
                </a:lnTo>
                <a:lnTo>
                  <a:pt x="683" y="106950"/>
                </a:lnTo>
                <a:lnTo>
                  <a:pt x="509" y="109344"/>
                </a:lnTo>
                <a:lnTo>
                  <a:pt x="174" y="111730"/>
                </a:lnTo>
                <a:lnTo>
                  <a:pt x="0" y="112281"/>
                </a:lnTo>
                <a:lnTo>
                  <a:pt x="174" y="113014"/>
                </a:lnTo>
                <a:lnTo>
                  <a:pt x="509" y="113384"/>
                </a:lnTo>
                <a:lnTo>
                  <a:pt x="850" y="113754"/>
                </a:lnTo>
                <a:lnTo>
                  <a:pt x="1360" y="113935"/>
                </a:lnTo>
                <a:lnTo>
                  <a:pt x="1869" y="114117"/>
                </a:lnTo>
                <a:lnTo>
                  <a:pt x="2378" y="113935"/>
                </a:lnTo>
                <a:lnTo>
                  <a:pt x="2887" y="113565"/>
                </a:lnTo>
                <a:lnTo>
                  <a:pt x="3229" y="113935"/>
                </a:lnTo>
                <a:lnTo>
                  <a:pt x="3738" y="114117"/>
                </a:lnTo>
                <a:lnTo>
                  <a:pt x="6961" y="114305"/>
                </a:lnTo>
                <a:lnTo>
                  <a:pt x="10183" y="114305"/>
                </a:lnTo>
                <a:lnTo>
                  <a:pt x="13406" y="114117"/>
                </a:lnTo>
                <a:lnTo>
                  <a:pt x="16635" y="113935"/>
                </a:lnTo>
                <a:lnTo>
                  <a:pt x="17312" y="113935"/>
                </a:lnTo>
                <a:lnTo>
                  <a:pt x="23080" y="113384"/>
                </a:lnTo>
                <a:lnTo>
                  <a:pt x="25968" y="113203"/>
                </a:lnTo>
                <a:lnTo>
                  <a:pt x="28681" y="113014"/>
                </a:lnTo>
                <a:lnTo>
                  <a:pt x="28856" y="113014"/>
                </a:lnTo>
                <a:lnTo>
                  <a:pt x="29190" y="113203"/>
                </a:lnTo>
                <a:lnTo>
                  <a:pt x="29532" y="113384"/>
                </a:lnTo>
                <a:lnTo>
                  <a:pt x="30383" y="113384"/>
                </a:lnTo>
                <a:lnTo>
                  <a:pt x="31060" y="112833"/>
                </a:lnTo>
                <a:lnTo>
                  <a:pt x="31401" y="112651"/>
                </a:lnTo>
                <a:lnTo>
                  <a:pt x="31569" y="112281"/>
                </a:lnTo>
                <a:lnTo>
                  <a:pt x="31911" y="111360"/>
                </a:lnTo>
                <a:lnTo>
                  <a:pt x="32078" y="110258"/>
                </a:lnTo>
                <a:lnTo>
                  <a:pt x="32078" y="108241"/>
                </a:lnTo>
                <a:lnTo>
                  <a:pt x="32078" y="106217"/>
                </a:lnTo>
                <a:lnTo>
                  <a:pt x="31911" y="104193"/>
                </a:lnTo>
                <a:lnTo>
                  <a:pt x="32078" y="104012"/>
                </a:lnTo>
                <a:lnTo>
                  <a:pt x="35133" y="103642"/>
                </a:lnTo>
                <a:lnTo>
                  <a:pt x="38021" y="103280"/>
                </a:lnTo>
                <a:lnTo>
                  <a:pt x="40392" y="103461"/>
                </a:lnTo>
                <a:lnTo>
                  <a:pt x="41753" y="103280"/>
                </a:lnTo>
                <a:lnTo>
                  <a:pt x="42771" y="102910"/>
                </a:lnTo>
                <a:lnTo>
                  <a:pt x="42938" y="103091"/>
                </a:lnTo>
                <a:lnTo>
                  <a:pt x="45484" y="104933"/>
                </a:lnTo>
                <a:lnTo>
                  <a:pt x="48030" y="106769"/>
                </a:lnTo>
                <a:lnTo>
                  <a:pt x="50750" y="108422"/>
                </a:lnTo>
                <a:lnTo>
                  <a:pt x="53464" y="109895"/>
                </a:lnTo>
                <a:lnTo>
                  <a:pt x="56177" y="111179"/>
                </a:lnTo>
                <a:lnTo>
                  <a:pt x="58897" y="112463"/>
                </a:lnTo>
                <a:lnTo>
                  <a:pt x="61611" y="113565"/>
                </a:lnTo>
                <a:lnTo>
                  <a:pt x="64498" y="114487"/>
                </a:lnTo>
                <a:lnTo>
                  <a:pt x="70267" y="116322"/>
                </a:lnTo>
                <a:lnTo>
                  <a:pt x="76203" y="117613"/>
                </a:lnTo>
                <a:lnTo>
                  <a:pt x="82146" y="118527"/>
                </a:lnTo>
                <a:lnTo>
                  <a:pt x="88256" y="119448"/>
                </a:lnTo>
                <a:lnTo>
                  <a:pt x="92838" y="119818"/>
                </a:lnTo>
                <a:lnTo>
                  <a:pt x="95217" y="120000"/>
                </a:lnTo>
                <a:lnTo>
                  <a:pt x="97763" y="119818"/>
                </a:lnTo>
                <a:lnTo>
                  <a:pt x="100134" y="119818"/>
                </a:lnTo>
                <a:lnTo>
                  <a:pt x="102513" y="119267"/>
                </a:lnTo>
                <a:lnTo>
                  <a:pt x="104717" y="118716"/>
                </a:lnTo>
                <a:lnTo>
                  <a:pt x="106928" y="117794"/>
                </a:lnTo>
                <a:lnTo>
                  <a:pt x="107946" y="117243"/>
                </a:lnTo>
                <a:lnTo>
                  <a:pt x="108790" y="116692"/>
                </a:lnTo>
                <a:lnTo>
                  <a:pt x="109641" y="115959"/>
                </a:lnTo>
                <a:lnTo>
                  <a:pt x="110151" y="115219"/>
                </a:lnTo>
                <a:lnTo>
                  <a:pt x="110660" y="114487"/>
                </a:lnTo>
                <a:lnTo>
                  <a:pt x="111002" y="113565"/>
                </a:lnTo>
                <a:lnTo>
                  <a:pt x="111336" y="112833"/>
                </a:lnTo>
                <a:lnTo>
                  <a:pt x="111511" y="111911"/>
                </a:lnTo>
                <a:lnTo>
                  <a:pt x="111678" y="109895"/>
                </a:lnTo>
                <a:lnTo>
                  <a:pt x="111511" y="107871"/>
                </a:lnTo>
                <a:lnTo>
                  <a:pt x="111169" y="105847"/>
                </a:lnTo>
                <a:lnTo>
                  <a:pt x="110660" y="103831"/>
                </a:lnTo>
                <a:lnTo>
                  <a:pt x="111511" y="103091"/>
                </a:lnTo>
                <a:lnTo>
                  <a:pt x="112187" y="102177"/>
                </a:lnTo>
                <a:lnTo>
                  <a:pt x="112864" y="101256"/>
                </a:lnTo>
                <a:lnTo>
                  <a:pt x="113373" y="100153"/>
                </a:lnTo>
                <a:lnTo>
                  <a:pt x="114224" y="97767"/>
                </a:lnTo>
                <a:lnTo>
                  <a:pt x="114566" y="95561"/>
                </a:lnTo>
                <a:lnTo>
                  <a:pt x="114733" y="93719"/>
                </a:lnTo>
                <a:lnTo>
                  <a:pt x="114733" y="91151"/>
                </a:lnTo>
                <a:lnTo>
                  <a:pt x="114566" y="89679"/>
                </a:lnTo>
                <a:lnTo>
                  <a:pt x="114392" y="88206"/>
                </a:lnTo>
                <a:lnTo>
                  <a:pt x="114057" y="87103"/>
                </a:lnTo>
                <a:lnTo>
                  <a:pt x="113548" y="86001"/>
                </a:lnTo>
                <a:lnTo>
                  <a:pt x="114566" y="85087"/>
                </a:lnTo>
                <a:lnTo>
                  <a:pt x="115410" y="83796"/>
                </a:lnTo>
                <a:lnTo>
                  <a:pt x="116261" y="82512"/>
                </a:lnTo>
                <a:lnTo>
                  <a:pt x="116937" y="81228"/>
                </a:lnTo>
                <a:lnTo>
                  <a:pt x="117447" y="79755"/>
                </a:lnTo>
                <a:lnTo>
                  <a:pt x="117788" y="78101"/>
                </a:lnTo>
                <a:lnTo>
                  <a:pt x="117956" y="76629"/>
                </a:lnTo>
                <a:lnTo>
                  <a:pt x="118130" y="75164"/>
                </a:lnTo>
                <a:lnTo>
                  <a:pt x="117956" y="73691"/>
                </a:lnTo>
                <a:lnTo>
                  <a:pt x="117447" y="71856"/>
                </a:lnTo>
                <a:lnTo>
                  <a:pt x="116603" y="70013"/>
                </a:lnTo>
                <a:lnTo>
                  <a:pt x="115584" y="68367"/>
                </a:lnTo>
                <a:lnTo>
                  <a:pt x="116603" y="67446"/>
                </a:lnTo>
                <a:lnTo>
                  <a:pt x="117447" y="66343"/>
                </a:lnTo>
                <a:lnTo>
                  <a:pt x="118130" y="65059"/>
                </a:lnTo>
                <a:lnTo>
                  <a:pt x="118807" y="63768"/>
                </a:lnTo>
                <a:lnTo>
                  <a:pt x="119316" y="62484"/>
                </a:lnTo>
                <a:lnTo>
                  <a:pt x="119658" y="61011"/>
                </a:lnTo>
                <a:lnTo>
                  <a:pt x="119825" y="59546"/>
                </a:lnTo>
                <a:lnTo>
                  <a:pt x="119993" y="58074"/>
                </a:lnTo>
                <a:lnTo>
                  <a:pt x="119825" y="56239"/>
                </a:lnTo>
                <a:lnTo>
                  <a:pt x="119316" y="54766"/>
                </a:lnTo>
                <a:lnTo>
                  <a:pt x="118639" y="53293"/>
                </a:lnTo>
                <a:lnTo>
                  <a:pt x="117788" y="52010"/>
                </a:lnTo>
                <a:lnTo>
                  <a:pt x="116603" y="50907"/>
                </a:lnTo>
                <a:lnTo>
                  <a:pt x="115410" y="49986"/>
                </a:lnTo>
                <a:lnTo>
                  <a:pt x="114057" y="49072"/>
                </a:lnTo>
                <a:lnTo>
                  <a:pt x="112697" y="48332"/>
                </a:lnTo>
                <a:lnTo>
                  <a:pt x="111169" y="47599"/>
                </a:lnTo>
                <a:lnTo>
                  <a:pt x="109641" y="46867"/>
                </a:lnTo>
                <a:lnTo>
                  <a:pt x="106245" y="45945"/>
                </a:lnTo>
                <a:lnTo>
                  <a:pt x="102855" y="45213"/>
                </a:lnTo>
                <a:lnTo>
                  <a:pt x="99458" y="44843"/>
                </a:lnTo>
                <a:lnTo>
                  <a:pt x="96570" y="44473"/>
                </a:lnTo>
                <a:lnTo>
                  <a:pt x="93689" y="44292"/>
                </a:lnTo>
                <a:lnTo>
                  <a:pt x="87914" y="44110"/>
                </a:lnTo>
                <a:lnTo>
                  <a:pt x="80960" y="44110"/>
                </a:lnTo>
                <a:lnTo>
                  <a:pt x="78581" y="44292"/>
                </a:lnTo>
                <a:lnTo>
                  <a:pt x="79941" y="40432"/>
                </a:lnTo>
                <a:lnTo>
                  <a:pt x="81295" y="36573"/>
                </a:lnTo>
                <a:lnTo>
                  <a:pt x="82487" y="32533"/>
                </a:lnTo>
                <a:lnTo>
                  <a:pt x="83673" y="28674"/>
                </a:lnTo>
                <a:lnTo>
                  <a:pt x="84691" y="24626"/>
                </a:lnTo>
                <a:lnTo>
                  <a:pt x="85368" y="20586"/>
                </a:lnTo>
                <a:lnTo>
                  <a:pt x="85542" y="18562"/>
                </a:lnTo>
                <a:lnTo>
                  <a:pt x="85542" y="16546"/>
                </a:lnTo>
                <a:lnTo>
                  <a:pt x="85368" y="14341"/>
                </a:lnTo>
                <a:lnTo>
                  <a:pt x="85201" y="12317"/>
                </a:lnTo>
                <a:lnTo>
                  <a:pt x="84859" y="10663"/>
                </a:lnTo>
                <a:lnTo>
                  <a:pt x="84524" y="9190"/>
                </a:lnTo>
                <a:lnTo>
                  <a:pt x="84015" y="7725"/>
                </a:lnTo>
                <a:lnTo>
                  <a:pt x="83506" y="6441"/>
                </a:lnTo>
                <a:lnTo>
                  <a:pt x="82655" y="5150"/>
                </a:lnTo>
                <a:lnTo>
                  <a:pt x="81804" y="3866"/>
                </a:lnTo>
                <a:lnTo>
                  <a:pt x="80785" y="2764"/>
                </a:lnTo>
                <a:lnTo>
                  <a:pt x="79600" y="1661"/>
                </a:lnTo>
                <a:lnTo>
                  <a:pt x="78581" y="1110"/>
                </a:lnTo>
                <a:lnTo>
                  <a:pt x="77563" y="558"/>
                </a:lnTo>
                <a:lnTo>
                  <a:pt x="76203" y="188"/>
                </a:lnTo>
                <a:lnTo>
                  <a:pt x="74850" y="7"/>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4"/>
          <p:cNvSpPr txBox="1"/>
          <p:nvPr>
            <p:ph idx="1" type="body"/>
          </p:nvPr>
        </p:nvSpPr>
        <p:spPr>
          <a:xfrm>
            <a:off x="1524000" y="1399800"/>
            <a:ext cx="6172200" cy="819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3000"/>
              <a:buFont typeface="Sniglet"/>
              <a:buNone/>
            </a:pPr>
            <a:r>
              <a:rPr b="0" i="0" lang="en" sz="2000" u="none" cap="none" strike="noStrike">
                <a:solidFill>
                  <a:srgbClr val="FFFFFF"/>
                </a:solidFill>
                <a:latin typeface="Sniglet"/>
                <a:ea typeface="Sniglet"/>
                <a:cs typeface="Sniglet"/>
                <a:sym typeface="Sniglet"/>
              </a:rPr>
              <a:t>“Unless someone like you cares a whole awful lot, nothing is going to get better. It’s not!” – Dr. Seuss, </a:t>
            </a:r>
            <a:r>
              <a:rPr b="0" i="0" lang="en" sz="2000" u="none" cap="none" strike="noStrike">
                <a:solidFill>
                  <a:srgbClr val="FF0000"/>
                </a:solidFill>
                <a:latin typeface="Sniglet"/>
                <a:ea typeface="Sniglet"/>
                <a:cs typeface="Sniglet"/>
                <a:sym typeface="Sniglet"/>
              </a:rPr>
              <a:t>The Lorax</a:t>
            </a:r>
            <a:endParaRPr b="0" i="0" sz="2000" u="none" cap="none" strike="noStrike">
              <a:solidFill>
                <a:srgbClr val="FF0000"/>
              </a:solidFill>
              <a:latin typeface="Sniglet"/>
              <a:ea typeface="Sniglet"/>
              <a:cs typeface="Sniglet"/>
              <a:sym typeface="Snigle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5"/>
          <p:cNvSpPr txBox="1"/>
          <p:nvPr>
            <p:ph idx="4294967295" type="ctrTitle"/>
          </p:nvPr>
        </p:nvSpPr>
        <p:spPr>
          <a:xfrm>
            <a:off x="1822500" y="1202350"/>
            <a:ext cx="5457000" cy="1159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600"/>
              <a:buFont typeface="Walter Turncoat"/>
              <a:buNone/>
            </a:pPr>
            <a:r>
              <a:rPr b="0" i="0" lang="en" sz="4800" u="none" cap="none" strike="noStrike">
                <a:solidFill>
                  <a:srgbClr val="FFFFFF"/>
                </a:solidFill>
                <a:latin typeface="Walter Turncoat"/>
                <a:ea typeface="Walter Turncoat"/>
                <a:cs typeface="Walter Turncoat"/>
                <a:sym typeface="Walter Turncoat"/>
              </a:rPr>
              <a:t>thanks!</a:t>
            </a:r>
            <a:endParaRPr/>
          </a:p>
        </p:txBody>
      </p:sp>
      <p:sp>
        <p:nvSpPr>
          <p:cNvPr id="292" name="Google Shape;292;p35"/>
          <p:cNvSpPr txBox="1"/>
          <p:nvPr>
            <p:ph idx="4294967295" type="subTitle"/>
          </p:nvPr>
        </p:nvSpPr>
        <p:spPr>
          <a:xfrm>
            <a:off x="1275150" y="2376679"/>
            <a:ext cx="6593700" cy="232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000"/>
              <a:buFont typeface="Sniglet"/>
              <a:buNone/>
            </a:pPr>
            <a:r>
              <a:rPr b="0" i="0" lang="en" sz="3600" u="none" cap="none" strike="noStrike">
                <a:solidFill>
                  <a:srgbClr val="FFFFFF"/>
                </a:solidFill>
                <a:latin typeface="Sniglet"/>
                <a:ea typeface="Sniglet"/>
                <a:cs typeface="Sniglet"/>
                <a:sym typeface="Sniglet"/>
              </a:rPr>
              <a:t>Any questions?</a:t>
            </a:r>
            <a:endParaRPr/>
          </a:p>
          <a:p>
            <a:pPr indent="0" lvl="0" marL="0" marR="0" rtl="0" algn="ctr">
              <a:lnSpc>
                <a:spcPct val="100000"/>
              </a:lnSpc>
              <a:spcBef>
                <a:spcPts val="0"/>
              </a:spcBef>
              <a:spcAft>
                <a:spcPts val="0"/>
              </a:spcAft>
              <a:buClr>
                <a:srgbClr val="FFFFFF"/>
              </a:buClr>
              <a:buSzPts val="2000"/>
              <a:buFont typeface="Sniglet"/>
              <a:buNone/>
            </a:pPr>
            <a:r>
              <a:t/>
            </a:r>
            <a:endParaRPr b="0" i="0" sz="2000" u="none" cap="none" strike="noStrike">
              <a:solidFill>
                <a:schemeClr val="lt1"/>
              </a:solidFill>
              <a:latin typeface="Sniglet"/>
              <a:ea typeface="Sniglet"/>
              <a:cs typeface="Sniglet"/>
              <a:sym typeface="Sniglet"/>
            </a:endParaRPr>
          </a:p>
          <a:p>
            <a:pPr indent="0" lvl="0" marL="0" marR="0" rtl="0" algn="ctr">
              <a:lnSpc>
                <a:spcPct val="100000"/>
              </a:lnSpc>
              <a:spcBef>
                <a:spcPts val="0"/>
              </a:spcBef>
              <a:spcAft>
                <a:spcPts val="0"/>
              </a:spcAft>
              <a:buClr>
                <a:srgbClr val="FFFFFF"/>
              </a:buClr>
              <a:buSzPts val="2000"/>
              <a:buFont typeface="Sniglet"/>
              <a:buNone/>
            </a:pPr>
            <a:r>
              <a:rPr b="0" i="0" lang="en" sz="2000" u="none" cap="none" strike="noStrike">
                <a:solidFill>
                  <a:schemeClr val="lt1"/>
                </a:solidFill>
                <a:latin typeface="Sniglet"/>
                <a:ea typeface="Sniglet"/>
                <a:cs typeface="Sniglet"/>
                <a:sym typeface="Sniglet"/>
              </a:rPr>
              <a:t>You can find me at</a:t>
            </a:r>
            <a:endParaRPr/>
          </a:p>
          <a:p>
            <a:pPr indent="0" lvl="0" marL="0" marR="0" rtl="0" algn="ctr">
              <a:lnSpc>
                <a:spcPct val="100000"/>
              </a:lnSpc>
              <a:spcBef>
                <a:spcPts val="0"/>
              </a:spcBef>
              <a:spcAft>
                <a:spcPts val="0"/>
              </a:spcAft>
              <a:buClr>
                <a:srgbClr val="FFFFFF"/>
              </a:buClr>
              <a:buSzPts val="2000"/>
              <a:buFont typeface="Sniglet"/>
              <a:buNone/>
            </a:pPr>
            <a:r>
              <a:rPr b="0" i="0" lang="en" sz="2000" u="sng" cap="none" strike="noStrike">
                <a:solidFill>
                  <a:schemeClr val="hlink"/>
                </a:solidFill>
                <a:latin typeface="Sniglet"/>
                <a:ea typeface="Sniglet"/>
                <a:cs typeface="Sniglet"/>
                <a:sym typeface="Sniglet"/>
                <a:hlinkClick r:id="rId3"/>
              </a:rPr>
              <a:t>ClimateViewer.com</a:t>
            </a:r>
            <a:r>
              <a:rPr b="0" i="0" lang="en" sz="2000" u="none" cap="none" strike="noStrike">
                <a:solidFill>
                  <a:schemeClr val="lt1"/>
                </a:solidFill>
                <a:latin typeface="Sniglet"/>
                <a:ea typeface="Sniglet"/>
                <a:cs typeface="Sniglet"/>
                <a:sym typeface="Sniglet"/>
              </a:rPr>
              <a:t> </a:t>
            </a:r>
            <a:r>
              <a:rPr b="0" i="0" lang="en" sz="2000" u="none" cap="none" strike="noStrike">
                <a:solidFill>
                  <a:srgbClr val="FFFFFF"/>
                </a:solidFill>
                <a:latin typeface="Sniglet"/>
                <a:ea typeface="Sniglet"/>
                <a:cs typeface="Sniglet"/>
                <a:sym typeface="Sniglet"/>
              </a:rPr>
              <a:t>● </a:t>
            </a:r>
            <a:r>
              <a:rPr b="0" i="0" lang="en" sz="2000" u="sng" cap="none" strike="noStrike">
                <a:solidFill>
                  <a:schemeClr val="hlink"/>
                </a:solidFill>
                <a:latin typeface="Sniglet"/>
                <a:ea typeface="Sniglet"/>
                <a:cs typeface="Sniglet"/>
                <a:sym typeface="Sniglet"/>
                <a:hlinkClick r:id="rId4"/>
              </a:rPr>
              <a:t>ClimateViewer.org</a:t>
            </a:r>
            <a:endParaRPr b="0" i="0" sz="2000" u="none" cap="none" strike="noStrike">
              <a:solidFill>
                <a:schemeClr val="lt1"/>
              </a:solidFill>
              <a:latin typeface="Sniglet"/>
              <a:ea typeface="Sniglet"/>
              <a:cs typeface="Sniglet"/>
              <a:sym typeface="Sniglet"/>
            </a:endParaRPr>
          </a:p>
          <a:p>
            <a:pPr indent="0" lvl="0" marL="0" marR="0" rtl="0" algn="ctr">
              <a:lnSpc>
                <a:spcPct val="100000"/>
              </a:lnSpc>
              <a:spcBef>
                <a:spcPts val="0"/>
              </a:spcBef>
              <a:spcAft>
                <a:spcPts val="0"/>
              </a:spcAft>
              <a:buClr>
                <a:srgbClr val="FFFFFF"/>
              </a:buClr>
              <a:buSzPts val="2000"/>
              <a:buFont typeface="Sniglet"/>
              <a:buNone/>
            </a:pPr>
            <a:r>
              <a:rPr b="0" i="0" lang="en" sz="2000" u="sng" cap="none" strike="noStrike">
                <a:solidFill>
                  <a:schemeClr val="hlink"/>
                </a:solidFill>
                <a:latin typeface="Sniglet"/>
                <a:ea typeface="Sniglet"/>
                <a:cs typeface="Sniglet"/>
                <a:sym typeface="Sniglet"/>
                <a:hlinkClick r:id="rId5"/>
              </a:rPr>
              <a:t>WeatherModificationHistory.com</a:t>
            </a:r>
            <a:endParaRPr b="0" i="0" sz="2000" u="none" cap="none" strike="noStrike">
              <a:solidFill>
                <a:schemeClr val="lt1"/>
              </a:solidFill>
              <a:latin typeface="Sniglet"/>
              <a:ea typeface="Sniglet"/>
              <a:cs typeface="Sniglet"/>
              <a:sym typeface="Sniglet"/>
            </a:endParaRPr>
          </a:p>
          <a:p>
            <a:pPr indent="0" lvl="0" marL="0" marR="0" rtl="0" algn="ctr">
              <a:lnSpc>
                <a:spcPct val="100000"/>
              </a:lnSpc>
              <a:spcBef>
                <a:spcPts val="0"/>
              </a:spcBef>
              <a:spcAft>
                <a:spcPts val="0"/>
              </a:spcAft>
              <a:buClr>
                <a:srgbClr val="FFFFFF"/>
              </a:buClr>
              <a:buSzPts val="2000"/>
              <a:buFont typeface="Sniglet"/>
              <a:buNone/>
            </a:pPr>
            <a:r>
              <a:rPr b="0" i="0" lang="en" sz="2000" u="sng" cap="none" strike="noStrike">
                <a:solidFill>
                  <a:schemeClr val="hlink"/>
                </a:solidFill>
                <a:latin typeface="Sniglet"/>
                <a:ea typeface="Sniglet"/>
                <a:cs typeface="Sniglet"/>
                <a:sym typeface="Sniglet"/>
                <a:hlinkClick r:id="rId6"/>
              </a:rPr>
              <a:t>jim@climateviewer.com</a:t>
            </a:r>
            <a:endParaRPr b="0" i="0" sz="2000" u="none" cap="none" strike="noStrike">
              <a:solidFill>
                <a:schemeClr val="lt1"/>
              </a:solidFill>
              <a:latin typeface="Sniglet"/>
              <a:ea typeface="Sniglet"/>
              <a:cs typeface="Sniglet"/>
              <a:sym typeface="Sniglet"/>
            </a:endParaRPr>
          </a:p>
        </p:txBody>
      </p:sp>
      <p:sp>
        <p:nvSpPr>
          <p:cNvPr id="293" name="Google Shape;293;p35"/>
          <p:cNvSpPr/>
          <p:nvPr/>
        </p:nvSpPr>
        <p:spPr>
          <a:xfrm>
            <a:off x="4207274" y="603475"/>
            <a:ext cx="687464" cy="691590"/>
          </a:xfrm>
          <a:custGeom>
            <a:rect b="b" l="l" r="r" t="t"/>
            <a:pathLst>
              <a:path extrusionOk="0" h="120000" w="120000">
                <a:moveTo>
                  <a:pt x="36313" y="56242"/>
                </a:moveTo>
                <a:lnTo>
                  <a:pt x="36866" y="56431"/>
                </a:lnTo>
                <a:lnTo>
                  <a:pt x="37419" y="56792"/>
                </a:lnTo>
                <a:lnTo>
                  <a:pt x="37790" y="57342"/>
                </a:lnTo>
                <a:lnTo>
                  <a:pt x="37972" y="58080"/>
                </a:lnTo>
                <a:lnTo>
                  <a:pt x="37972" y="58629"/>
                </a:lnTo>
                <a:lnTo>
                  <a:pt x="37790" y="59540"/>
                </a:lnTo>
                <a:lnTo>
                  <a:pt x="37237" y="60090"/>
                </a:lnTo>
                <a:lnTo>
                  <a:pt x="36684" y="60639"/>
                </a:lnTo>
                <a:lnTo>
                  <a:pt x="35760" y="60828"/>
                </a:lnTo>
                <a:lnTo>
                  <a:pt x="34844" y="60639"/>
                </a:lnTo>
                <a:lnTo>
                  <a:pt x="34291" y="60090"/>
                </a:lnTo>
                <a:lnTo>
                  <a:pt x="33738" y="59540"/>
                </a:lnTo>
                <a:lnTo>
                  <a:pt x="33548" y="58629"/>
                </a:lnTo>
                <a:lnTo>
                  <a:pt x="33738" y="57711"/>
                </a:lnTo>
                <a:lnTo>
                  <a:pt x="34291" y="56792"/>
                </a:lnTo>
                <a:lnTo>
                  <a:pt x="34844" y="56431"/>
                </a:lnTo>
                <a:lnTo>
                  <a:pt x="35578" y="56242"/>
                </a:lnTo>
                <a:close/>
                <a:moveTo>
                  <a:pt x="84602" y="56242"/>
                </a:moveTo>
                <a:lnTo>
                  <a:pt x="85155" y="56431"/>
                </a:lnTo>
                <a:lnTo>
                  <a:pt x="85708" y="56792"/>
                </a:lnTo>
                <a:lnTo>
                  <a:pt x="86080" y="57342"/>
                </a:lnTo>
                <a:lnTo>
                  <a:pt x="86261" y="58080"/>
                </a:lnTo>
                <a:lnTo>
                  <a:pt x="86261" y="58629"/>
                </a:lnTo>
                <a:lnTo>
                  <a:pt x="86080" y="59540"/>
                </a:lnTo>
                <a:lnTo>
                  <a:pt x="85527" y="60090"/>
                </a:lnTo>
                <a:lnTo>
                  <a:pt x="84974" y="60639"/>
                </a:lnTo>
                <a:lnTo>
                  <a:pt x="84049" y="60828"/>
                </a:lnTo>
                <a:lnTo>
                  <a:pt x="83133" y="60639"/>
                </a:lnTo>
                <a:lnTo>
                  <a:pt x="82580" y="60090"/>
                </a:lnTo>
                <a:lnTo>
                  <a:pt x="82027" y="59540"/>
                </a:lnTo>
                <a:lnTo>
                  <a:pt x="81838" y="58629"/>
                </a:lnTo>
                <a:lnTo>
                  <a:pt x="82027" y="57711"/>
                </a:lnTo>
                <a:lnTo>
                  <a:pt x="82580" y="56792"/>
                </a:lnTo>
                <a:lnTo>
                  <a:pt x="83133" y="56431"/>
                </a:lnTo>
                <a:lnTo>
                  <a:pt x="83868" y="56242"/>
                </a:lnTo>
                <a:close/>
                <a:moveTo>
                  <a:pt x="36131" y="53314"/>
                </a:moveTo>
                <a:lnTo>
                  <a:pt x="34844" y="53494"/>
                </a:lnTo>
                <a:lnTo>
                  <a:pt x="33548" y="54044"/>
                </a:lnTo>
                <a:lnTo>
                  <a:pt x="32632" y="54962"/>
                </a:lnTo>
                <a:lnTo>
                  <a:pt x="31708" y="56062"/>
                </a:lnTo>
                <a:lnTo>
                  <a:pt x="31155" y="56980"/>
                </a:lnTo>
                <a:lnTo>
                  <a:pt x="30783" y="58080"/>
                </a:lnTo>
                <a:lnTo>
                  <a:pt x="30420" y="58991"/>
                </a:lnTo>
                <a:lnTo>
                  <a:pt x="30420" y="60090"/>
                </a:lnTo>
                <a:lnTo>
                  <a:pt x="30049" y="61927"/>
                </a:lnTo>
                <a:lnTo>
                  <a:pt x="30049" y="63207"/>
                </a:lnTo>
                <a:lnTo>
                  <a:pt x="30420" y="64487"/>
                </a:lnTo>
                <a:lnTo>
                  <a:pt x="30783" y="65586"/>
                </a:lnTo>
                <a:lnTo>
                  <a:pt x="31526" y="66505"/>
                </a:lnTo>
                <a:lnTo>
                  <a:pt x="32261" y="67423"/>
                </a:lnTo>
                <a:lnTo>
                  <a:pt x="33185" y="67973"/>
                </a:lnTo>
                <a:lnTo>
                  <a:pt x="34291" y="68523"/>
                </a:lnTo>
                <a:lnTo>
                  <a:pt x="35578" y="68884"/>
                </a:lnTo>
                <a:lnTo>
                  <a:pt x="37055" y="69072"/>
                </a:lnTo>
                <a:lnTo>
                  <a:pt x="38343" y="68884"/>
                </a:lnTo>
                <a:lnTo>
                  <a:pt x="39631" y="68523"/>
                </a:lnTo>
                <a:lnTo>
                  <a:pt x="40737" y="67973"/>
                </a:lnTo>
                <a:lnTo>
                  <a:pt x="41661" y="67235"/>
                </a:lnTo>
                <a:lnTo>
                  <a:pt x="42585" y="66324"/>
                </a:lnTo>
                <a:lnTo>
                  <a:pt x="43320" y="65225"/>
                </a:lnTo>
                <a:lnTo>
                  <a:pt x="43873" y="64125"/>
                </a:lnTo>
                <a:lnTo>
                  <a:pt x="44244" y="62838"/>
                </a:lnTo>
                <a:lnTo>
                  <a:pt x="44426" y="61558"/>
                </a:lnTo>
                <a:lnTo>
                  <a:pt x="44244" y="60278"/>
                </a:lnTo>
                <a:lnTo>
                  <a:pt x="44055" y="58991"/>
                </a:lnTo>
                <a:lnTo>
                  <a:pt x="43691" y="57891"/>
                </a:lnTo>
                <a:lnTo>
                  <a:pt x="43138" y="56611"/>
                </a:lnTo>
                <a:lnTo>
                  <a:pt x="42214" y="55693"/>
                </a:lnTo>
                <a:lnTo>
                  <a:pt x="41108" y="54594"/>
                </a:lnTo>
                <a:lnTo>
                  <a:pt x="40002" y="53863"/>
                </a:lnTo>
                <a:lnTo>
                  <a:pt x="38714" y="53494"/>
                </a:lnTo>
                <a:lnTo>
                  <a:pt x="37419" y="53314"/>
                </a:lnTo>
                <a:close/>
                <a:moveTo>
                  <a:pt x="84421" y="53314"/>
                </a:moveTo>
                <a:lnTo>
                  <a:pt x="83133" y="53494"/>
                </a:lnTo>
                <a:lnTo>
                  <a:pt x="81838" y="54044"/>
                </a:lnTo>
                <a:lnTo>
                  <a:pt x="80921" y="54962"/>
                </a:lnTo>
                <a:lnTo>
                  <a:pt x="79997" y="56062"/>
                </a:lnTo>
                <a:lnTo>
                  <a:pt x="79444" y="56980"/>
                </a:lnTo>
                <a:lnTo>
                  <a:pt x="79073" y="58080"/>
                </a:lnTo>
                <a:lnTo>
                  <a:pt x="78709" y="58991"/>
                </a:lnTo>
                <a:lnTo>
                  <a:pt x="78709" y="60090"/>
                </a:lnTo>
                <a:lnTo>
                  <a:pt x="78338" y="61927"/>
                </a:lnTo>
                <a:lnTo>
                  <a:pt x="78338" y="63207"/>
                </a:lnTo>
                <a:lnTo>
                  <a:pt x="78709" y="64487"/>
                </a:lnTo>
                <a:lnTo>
                  <a:pt x="79073" y="65586"/>
                </a:lnTo>
                <a:lnTo>
                  <a:pt x="79815" y="66505"/>
                </a:lnTo>
                <a:lnTo>
                  <a:pt x="80550" y="67423"/>
                </a:lnTo>
                <a:lnTo>
                  <a:pt x="81474" y="67973"/>
                </a:lnTo>
                <a:lnTo>
                  <a:pt x="82580" y="68523"/>
                </a:lnTo>
                <a:lnTo>
                  <a:pt x="83868" y="68884"/>
                </a:lnTo>
                <a:lnTo>
                  <a:pt x="85345" y="69072"/>
                </a:lnTo>
                <a:lnTo>
                  <a:pt x="86633" y="68884"/>
                </a:lnTo>
                <a:lnTo>
                  <a:pt x="87920" y="68523"/>
                </a:lnTo>
                <a:lnTo>
                  <a:pt x="89026" y="67973"/>
                </a:lnTo>
                <a:lnTo>
                  <a:pt x="89950" y="67235"/>
                </a:lnTo>
                <a:lnTo>
                  <a:pt x="90874" y="66324"/>
                </a:lnTo>
                <a:lnTo>
                  <a:pt x="91609" y="65225"/>
                </a:lnTo>
                <a:lnTo>
                  <a:pt x="92162" y="64125"/>
                </a:lnTo>
                <a:lnTo>
                  <a:pt x="92533" y="62838"/>
                </a:lnTo>
                <a:lnTo>
                  <a:pt x="92715" y="61558"/>
                </a:lnTo>
                <a:lnTo>
                  <a:pt x="92533" y="60278"/>
                </a:lnTo>
                <a:lnTo>
                  <a:pt x="92344" y="58991"/>
                </a:lnTo>
                <a:lnTo>
                  <a:pt x="91980" y="57891"/>
                </a:lnTo>
                <a:lnTo>
                  <a:pt x="91427" y="56611"/>
                </a:lnTo>
                <a:lnTo>
                  <a:pt x="90503" y="55693"/>
                </a:lnTo>
                <a:lnTo>
                  <a:pt x="89397" y="54594"/>
                </a:lnTo>
                <a:lnTo>
                  <a:pt x="88291" y="53863"/>
                </a:lnTo>
                <a:lnTo>
                  <a:pt x="87004" y="53494"/>
                </a:lnTo>
                <a:lnTo>
                  <a:pt x="85708" y="53314"/>
                </a:lnTo>
                <a:close/>
                <a:moveTo>
                  <a:pt x="90685" y="82256"/>
                </a:moveTo>
                <a:lnTo>
                  <a:pt x="89950" y="82625"/>
                </a:lnTo>
                <a:lnTo>
                  <a:pt x="89216" y="83174"/>
                </a:lnTo>
                <a:lnTo>
                  <a:pt x="87920" y="85004"/>
                </a:lnTo>
                <a:lnTo>
                  <a:pt x="86451" y="86472"/>
                </a:lnTo>
                <a:lnTo>
                  <a:pt x="84792" y="87940"/>
                </a:lnTo>
                <a:lnTo>
                  <a:pt x="82944" y="89220"/>
                </a:lnTo>
                <a:lnTo>
                  <a:pt x="81103" y="90319"/>
                </a:lnTo>
                <a:lnTo>
                  <a:pt x="79073" y="91238"/>
                </a:lnTo>
                <a:lnTo>
                  <a:pt x="77050" y="91968"/>
                </a:lnTo>
                <a:lnTo>
                  <a:pt x="74839" y="92699"/>
                </a:lnTo>
                <a:lnTo>
                  <a:pt x="72627" y="93248"/>
                </a:lnTo>
                <a:lnTo>
                  <a:pt x="70415" y="93617"/>
                </a:lnTo>
                <a:lnTo>
                  <a:pt x="65991" y="94167"/>
                </a:lnTo>
                <a:lnTo>
                  <a:pt x="61567" y="94348"/>
                </a:lnTo>
                <a:lnTo>
                  <a:pt x="57326" y="94167"/>
                </a:lnTo>
                <a:lnTo>
                  <a:pt x="55485" y="93986"/>
                </a:lnTo>
                <a:lnTo>
                  <a:pt x="53826" y="93617"/>
                </a:lnTo>
                <a:lnTo>
                  <a:pt x="50508" y="92699"/>
                </a:lnTo>
                <a:lnTo>
                  <a:pt x="47191" y="91599"/>
                </a:lnTo>
                <a:lnTo>
                  <a:pt x="44055" y="90319"/>
                </a:lnTo>
                <a:lnTo>
                  <a:pt x="41108" y="89040"/>
                </a:lnTo>
                <a:lnTo>
                  <a:pt x="37972" y="87571"/>
                </a:lnTo>
                <a:lnTo>
                  <a:pt x="36313" y="86653"/>
                </a:lnTo>
                <a:lnTo>
                  <a:pt x="34844" y="85742"/>
                </a:lnTo>
                <a:lnTo>
                  <a:pt x="33738" y="84642"/>
                </a:lnTo>
                <a:lnTo>
                  <a:pt x="32632" y="83543"/>
                </a:lnTo>
                <a:lnTo>
                  <a:pt x="32261" y="83174"/>
                </a:lnTo>
                <a:lnTo>
                  <a:pt x="31889" y="82994"/>
                </a:lnTo>
                <a:lnTo>
                  <a:pt x="30973" y="82994"/>
                </a:lnTo>
                <a:lnTo>
                  <a:pt x="30602" y="83355"/>
                </a:lnTo>
                <a:lnTo>
                  <a:pt x="30231" y="83543"/>
                </a:lnTo>
                <a:lnTo>
                  <a:pt x="30231" y="84093"/>
                </a:lnTo>
                <a:lnTo>
                  <a:pt x="30231" y="84642"/>
                </a:lnTo>
                <a:lnTo>
                  <a:pt x="30420" y="85373"/>
                </a:lnTo>
                <a:lnTo>
                  <a:pt x="30783" y="86103"/>
                </a:lnTo>
                <a:lnTo>
                  <a:pt x="31889" y="87571"/>
                </a:lnTo>
                <a:lnTo>
                  <a:pt x="33185" y="88851"/>
                </a:lnTo>
                <a:lnTo>
                  <a:pt x="34654" y="89951"/>
                </a:lnTo>
                <a:lnTo>
                  <a:pt x="36313" y="90869"/>
                </a:lnTo>
                <a:lnTo>
                  <a:pt x="38161" y="91788"/>
                </a:lnTo>
                <a:lnTo>
                  <a:pt x="41290" y="93248"/>
                </a:lnTo>
                <a:lnTo>
                  <a:pt x="44979" y="94897"/>
                </a:lnTo>
                <a:lnTo>
                  <a:pt x="48660" y="96365"/>
                </a:lnTo>
                <a:lnTo>
                  <a:pt x="52531" y="97465"/>
                </a:lnTo>
                <a:lnTo>
                  <a:pt x="56401" y="98195"/>
                </a:lnTo>
                <a:lnTo>
                  <a:pt x="58803" y="98383"/>
                </a:lnTo>
                <a:lnTo>
                  <a:pt x="61196" y="98564"/>
                </a:lnTo>
                <a:lnTo>
                  <a:pt x="63779" y="98564"/>
                </a:lnTo>
                <a:lnTo>
                  <a:pt x="66355" y="98383"/>
                </a:lnTo>
                <a:lnTo>
                  <a:pt x="68938" y="98195"/>
                </a:lnTo>
                <a:lnTo>
                  <a:pt x="71521" y="97645"/>
                </a:lnTo>
                <a:lnTo>
                  <a:pt x="73914" y="97096"/>
                </a:lnTo>
                <a:lnTo>
                  <a:pt x="76497" y="96365"/>
                </a:lnTo>
                <a:lnTo>
                  <a:pt x="78891" y="95635"/>
                </a:lnTo>
                <a:lnTo>
                  <a:pt x="81285" y="94536"/>
                </a:lnTo>
                <a:lnTo>
                  <a:pt x="83497" y="93437"/>
                </a:lnTo>
                <a:lnTo>
                  <a:pt x="85708" y="92149"/>
                </a:lnTo>
                <a:lnTo>
                  <a:pt x="87738" y="90688"/>
                </a:lnTo>
                <a:lnTo>
                  <a:pt x="89579" y="89040"/>
                </a:lnTo>
                <a:lnTo>
                  <a:pt x="91238" y="87202"/>
                </a:lnTo>
                <a:lnTo>
                  <a:pt x="92897" y="85373"/>
                </a:lnTo>
                <a:lnTo>
                  <a:pt x="93268" y="84454"/>
                </a:lnTo>
                <a:lnTo>
                  <a:pt x="93086" y="83724"/>
                </a:lnTo>
                <a:lnTo>
                  <a:pt x="92715" y="83174"/>
                </a:lnTo>
                <a:lnTo>
                  <a:pt x="92162" y="82625"/>
                </a:lnTo>
                <a:lnTo>
                  <a:pt x="91427" y="82444"/>
                </a:lnTo>
                <a:lnTo>
                  <a:pt x="90685" y="82256"/>
                </a:lnTo>
                <a:close/>
                <a:moveTo>
                  <a:pt x="64332" y="5134"/>
                </a:moveTo>
                <a:lnTo>
                  <a:pt x="65620" y="5315"/>
                </a:lnTo>
                <a:lnTo>
                  <a:pt x="68938" y="5684"/>
                </a:lnTo>
                <a:lnTo>
                  <a:pt x="72256" y="6045"/>
                </a:lnTo>
                <a:lnTo>
                  <a:pt x="75755" y="6783"/>
                </a:lnTo>
                <a:lnTo>
                  <a:pt x="79073" y="7694"/>
                </a:lnTo>
                <a:lnTo>
                  <a:pt x="81656" y="8432"/>
                </a:lnTo>
                <a:lnTo>
                  <a:pt x="84239" y="9343"/>
                </a:lnTo>
                <a:lnTo>
                  <a:pt x="86633" y="10623"/>
                </a:lnTo>
                <a:lnTo>
                  <a:pt x="89026" y="11722"/>
                </a:lnTo>
                <a:lnTo>
                  <a:pt x="89026" y="11911"/>
                </a:lnTo>
                <a:lnTo>
                  <a:pt x="88844" y="12460"/>
                </a:lnTo>
                <a:lnTo>
                  <a:pt x="88844" y="13191"/>
                </a:lnTo>
                <a:lnTo>
                  <a:pt x="89026" y="13560"/>
                </a:lnTo>
                <a:lnTo>
                  <a:pt x="89579" y="13740"/>
                </a:lnTo>
                <a:lnTo>
                  <a:pt x="90132" y="13740"/>
                </a:lnTo>
                <a:lnTo>
                  <a:pt x="90503" y="13371"/>
                </a:lnTo>
                <a:lnTo>
                  <a:pt x="90685" y="13191"/>
                </a:lnTo>
                <a:lnTo>
                  <a:pt x="90874" y="13191"/>
                </a:lnTo>
                <a:lnTo>
                  <a:pt x="90874" y="13010"/>
                </a:lnTo>
                <a:lnTo>
                  <a:pt x="91056" y="13010"/>
                </a:lnTo>
                <a:lnTo>
                  <a:pt x="91980" y="13560"/>
                </a:lnTo>
                <a:lnTo>
                  <a:pt x="91609" y="14109"/>
                </a:lnTo>
                <a:lnTo>
                  <a:pt x="91609" y="14659"/>
                </a:lnTo>
                <a:lnTo>
                  <a:pt x="91609" y="15020"/>
                </a:lnTo>
                <a:lnTo>
                  <a:pt x="91980" y="15208"/>
                </a:lnTo>
                <a:lnTo>
                  <a:pt x="92162" y="15389"/>
                </a:lnTo>
                <a:lnTo>
                  <a:pt x="92533" y="15208"/>
                </a:lnTo>
                <a:lnTo>
                  <a:pt x="92715" y="15020"/>
                </a:lnTo>
                <a:lnTo>
                  <a:pt x="93268" y="14471"/>
                </a:lnTo>
                <a:lnTo>
                  <a:pt x="93450" y="14471"/>
                </a:lnTo>
                <a:lnTo>
                  <a:pt x="94927" y="15570"/>
                </a:lnTo>
                <a:lnTo>
                  <a:pt x="94556" y="16488"/>
                </a:lnTo>
                <a:lnTo>
                  <a:pt x="94556" y="16857"/>
                </a:lnTo>
                <a:lnTo>
                  <a:pt x="94745" y="17588"/>
                </a:lnTo>
                <a:lnTo>
                  <a:pt x="94927" y="17957"/>
                </a:lnTo>
                <a:lnTo>
                  <a:pt x="95109" y="18137"/>
                </a:lnTo>
                <a:lnTo>
                  <a:pt x="95298" y="18137"/>
                </a:lnTo>
                <a:lnTo>
                  <a:pt x="95662" y="17957"/>
                </a:lnTo>
                <a:lnTo>
                  <a:pt x="96033" y="17768"/>
                </a:lnTo>
                <a:lnTo>
                  <a:pt x="96586" y="17219"/>
                </a:lnTo>
                <a:lnTo>
                  <a:pt x="96768" y="16857"/>
                </a:lnTo>
                <a:lnTo>
                  <a:pt x="98245" y="18137"/>
                </a:lnTo>
                <a:lnTo>
                  <a:pt x="97510" y="19056"/>
                </a:lnTo>
                <a:lnTo>
                  <a:pt x="97321" y="19605"/>
                </a:lnTo>
                <a:lnTo>
                  <a:pt x="97139" y="20155"/>
                </a:lnTo>
                <a:lnTo>
                  <a:pt x="97139" y="20517"/>
                </a:lnTo>
                <a:lnTo>
                  <a:pt x="97510" y="20705"/>
                </a:lnTo>
                <a:lnTo>
                  <a:pt x="97874" y="20885"/>
                </a:lnTo>
                <a:lnTo>
                  <a:pt x="98063" y="20885"/>
                </a:lnTo>
                <a:lnTo>
                  <a:pt x="98979" y="20336"/>
                </a:lnTo>
                <a:lnTo>
                  <a:pt x="99904" y="19605"/>
                </a:lnTo>
                <a:lnTo>
                  <a:pt x="100828" y="20517"/>
                </a:lnTo>
                <a:lnTo>
                  <a:pt x="101381" y="21254"/>
                </a:lnTo>
                <a:lnTo>
                  <a:pt x="100457" y="22715"/>
                </a:lnTo>
                <a:lnTo>
                  <a:pt x="100085" y="23084"/>
                </a:lnTo>
                <a:lnTo>
                  <a:pt x="99904" y="23814"/>
                </a:lnTo>
                <a:lnTo>
                  <a:pt x="99722" y="24364"/>
                </a:lnTo>
                <a:lnTo>
                  <a:pt x="99904" y="24733"/>
                </a:lnTo>
                <a:lnTo>
                  <a:pt x="100275" y="24914"/>
                </a:lnTo>
                <a:lnTo>
                  <a:pt x="101009" y="24733"/>
                </a:lnTo>
                <a:lnTo>
                  <a:pt x="101562" y="24364"/>
                </a:lnTo>
                <a:lnTo>
                  <a:pt x="102668" y="23453"/>
                </a:lnTo>
                <a:lnTo>
                  <a:pt x="102850" y="22903"/>
                </a:lnTo>
                <a:lnTo>
                  <a:pt x="104327" y="24914"/>
                </a:lnTo>
                <a:lnTo>
                  <a:pt x="103592" y="25651"/>
                </a:lnTo>
                <a:lnTo>
                  <a:pt x="102668" y="26382"/>
                </a:lnTo>
                <a:lnTo>
                  <a:pt x="102297" y="26931"/>
                </a:lnTo>
                <a:lnTo>
                  <a:pt x="102115" y="27481"/>
                </a:lnTo>
                <a:lnTo>
                  <a:pt x="102115" y="27850"/>
                </a:lnTo>
                <a:lnTo>
                  <a:pt x="102297" y="28031"/>
                </a:lnTo>
                <a:lnTo>
                  <a:pt x="103040" y="28211"/>
                </a:lnTo>
                <a:lnTo>
                  <a:pt x="103774" y="28031"/>
                </a:lnTo>
                <a:lnTo>
                  <a:pt x="104327" y="27662"/>
                </a:lnTo>
                <a:lnTo>
                  <a:pt x="105062" y="27300"/>
                </a:lnTo>
                <a:lnTo>
                  <a:pt x="105804" y="26931"/>
                </a:lnTo>
                <a:lnTo>
                  <a:pt x="107274" y="29499"/>
                </a:lnTo>
                <a:lnTo>
                  <a:pt x="106539" y="30048"/>
                </a:lnTo>
                <a:lnTo>
                  <a:pt x="105062" y="31328"/>
                </a:lnTo>
                <a:lnTo>
                  <a:pt x="104327" y="31878"/>
                </a:lnTo>
                <a:lnTo>
                  <a:pt x="103774" y="32608"/>
                </a:lnTo>
                <a:lnTo>
                  <a:pt x="103774" y="32797"/>
                </a:lnTo>
                <a:lnTo>
                  <a:pt x="103956" y="32977"/>
                </a:lnTo>
                <a:lnTo>
                  <a:pt x="104880" y="32977"/>
                </a:lnTo>
                <a:lnTo>
                  <a:pt x="105615" y="32797"/>
                </a:lnTo>
                <a:lnTo>
                  <a:pt x="106539" y="32428"/>
                </a:lnTo>
                <a:lnTo>
                  <a:pt x="107274" y="31878"/>
                </a:lnTo>
                <a:lnTo>
                  <a:pt x="108198" y="31328"/>
                </a:lnTo>
                <a:lnTo>
                  <a:pt x="109857" y="35357"/>
                </a:lnTo>
                <a:lnTo>
                  <a:pt x="108562" y="35906"/>
                </a:lnTo>
                <a:lnTo>
                  <a:pt x="107645" y="36456"/>
                </a:lnTo>
                <a:lnTo>
                  <a:pt x="106539" y="37194"/>
                </a:lnTo>
                <a:lnTo>
                  <a:pt x="105804" y="38105"/>
                </a:lnTo>
                <a:lnTo>
                  <a:pt x="105433" y="38654"/>
                </a:lnTo>
                <a:lnTo>
                  <a:pt x="105251" y="39204"/>
                </a:lnTo>
                <a:lnTo>
                  <a:pt x="105251" y="39573"/>
                </a:lnTo>
                <a:lnTo>
                  <a:pt x="105433" y="39754"/>
                </a:lnTo>
                <a:lnTo>
                  <a:pt x="105804" y="39942"/>
                </a:lnTo>
                <a:lnTo>
                  <a:pt x="106168" y="39942"/>
                </a:lnTo>
                <a:lnTo>
                  <a:pt x="106910" y="39573"/>
                </a:lnTo>
                <a:lnTo>
                  <a:pt x="107827" y="39023"/>
                </a:lnTo>
                <a:lnTo>
                  <a:pt x="110220" y="37924"/>
                </a:lnTo>
                <a:lnTo>
                  <a:pt x="110592" y="37743"/>
                </a:lnTo>
                <a:lnTo>
                  <a:pt x="111879" y="41591"/>
                </a:lnTo>
                <a:lnTo>
                  <a:pt x="109304" y="42690"/>
                </a:lnTo>
                <a:lnTo>
                  <a:pt x="107274" y="43601"/>
                </a:lnTo>
                <a:lnTo>
                  <a:pt x="105433" y="44700"/>
                </a:lnTo>
                <a:lnTo>
                  <a:pt x="105433" y="45069"/>
                </a:lnTo>
                <a:lnTo>
                  <a:pt x="105615" y="45250"/>
                </a:lnTo>
                <a:lnTo>
                  <a:pt x="106721" y="45438"/>
                </a:lnTo>
                <a:lnTo>
                  <a:pt x="107827" y="45619"/>
                </a:lnTo>
                <a:lnTo>
                  <a:pt x="108933" y="45438"/>
                </a:lnTo>
                <a:lnTo>
                  <a:pt x="110039" y="45250"/>
                </a:lnTo>
                <a:lnTo>
                  <a:pt x="112432" y="44339"/>
                </a:lnTo>
                <a:lnTo>
                  <a:pt x="113356" y="48367"/>
                </a:lnTo>
                <a:lnTo>
                  <a:pt x="112069" y="48917"/>
                </a:lnTo>
                <a:lnTo>
                  <a:pt x="109115" y="49835"/>
                </a:lnTo>
                <a:lnTo>
                  <a:pt x="106357" y="50746"/>
                </a:lnTo>
                <a:lnTo>
                  <a:pt x="105986" y="51115"/>
                </a:lnTo>
                <a:lnTo>
                  <a:pt x="105986" y="51296"/>
                </a:lnTo>
                <a:lnTo>
                  <a:pt x="105986" y="51665"/>
                </a:lnTo>
                <a:lnTo>
                  <a:pt x="106357" y="51845"/>
                </a:lnTo>
                <a:lnTo>
                  <a:pt x="107827" y="51845"/>
                </a:lnTo>
                <a:lnTo>
                  <a:pt x="109304" y="51665"/>
                </a:lnTo>
                <a:lnTo>
                  <a:pt x="112069" y="51296"/>
                </a:lnTo>
                <a:lnTo>
                  <a:pt x="113909" y="50746"/>
                </a:lnTo>
                <a:lnTo>
                  <a:pt x="114462" y="54044"/>
                </a:lnTo>
                <a:lnTo>
                  <a:pt x="112432" y="54413"/>
                </a:lnTo>
                <a:lnTo>
                  <a:pt x="109304" y="55331"/>
                </a:lnTo>
                <a:lnTo>
                  <a:pt x="107827" y="55881"/>
                </a:lnTo>
                <a:lnTo>
                  <a:pt x="106539" y="56792"/>
                </a:lnTo>
                <a:lnTo>
                  <a:pt x="106357" y="57161"/>
                </a:lnTo>
                <a:lnTo>
                  <a:pt x="106357" y="57711"/>
                </a:lnTo>
                <a:lnTo>
                  <a:pt x="106721" y="58080"/>
                </a:lnTo>
                <a:lnTo>
                  <a:pt x="107092" y="58260"/>
                </a:lnTo>
                <a:lnTo>
                  <a:pt x="108751" y="58080"/>
                </a:lnTo>
                <a:lnTo>
                  <a:pt x="110220" y="57711"/>
                </a:lnTo>
                <a:lnTo>
                  <a:pt x="113175" y="56980"/>
                </a:lnTo>
                <a:lnTo>
                  <a:pt x="114644" y="56611"/>
                </a:lnTo>
                <a:lnTo>
                  <a:pt x="115015" y="60090"/>
                </a:lnTo>
                <a:lnTo>
                  <a:pt x="112622" y="60459"/>
                </a:lnTo>
                <a:lnTo>
                  <a:pt x="110773" y="60639"/>
                </a:lnTo>
                <a:lnTo>
                  <a:pt x="108933" y="60828"/>
                </a:lnTo>
                <a:lnTo>
                  <a:pt x="107827" y="61008"/>
                </a:lnTo>
                <a:lnTo>
                  <a:pt x="107092" y="61377"/>
                </a:lnTo>
                <a:lnTo>
                  <a:pt x="106168" y="61739"/>
                </a:lnTo>
                <a:lnTo>
                  <a:pt x="105615" y="62477"/>
                </a:lnTo>
                <a:lnTo>
                  <a:pt x="105433" y="62657"/>
                </a:lnTo>
                <a:lnTo>
                  <a:pt x="105433" y="62838"/>
                </a:lnTo>
                <a:lnTo>
                  <a:pt x="105615" y="63207"/>
                </a:lnTo>
                <a:lnTo>
                  <a:pt x="105804" y="63207"/>
                </a:lnTo>
                <a:lnTo>
                  <a:pt x="106721" y="63388"/>
                </a:lnTo>
                <a:lnTo>
                  <a:pt x="107645" y="63576"/>
                </a:lnTo>
                <a:lnTo>
                  <a:pt x="109667" y="63576"/>
                </a:lnTo>
                <a:lnTo>
                  <a:pt x="113538" y="63207"/>
                </a:lnTo>
                <a:lnTo>
                  <a:pt x="115197" y="63207"/>
                </a:lnTo>
                <a:lnTo>
                  <a:pt x="115197" y="66685"/>
                </a:lnTo>
                <a:lnTo>
                  <a:pt x="111516" y="66874"/>
                </a:lnTo>
                <a:lnTo>
                  <a:pt x="109857" y="66874"/>
                </a:lnTo>
                <a:lnTo>
                  <a:pt x="108198" y="67054"/>
                </a:lnTo>
                <a:lnTo>
                  <a:pt x="106539" y="67423"/>
                </a:lnTo>
                <a:lnTo>
                  <a:pt x="105804" y="67604"/>
                </a:lnTo>
                <a:lnTo>
                  <a:pt x="105062" y="67973"/>
                </a:lnTo>
                <a:lnTo>
                  <a:pt x="105062" y="68154"/>
                </a:lnTo>
                <a:lnTo>
                  <a:pt x="105062" y="68334"/>
                </a:lnTo>
                <a:lnTo>
                  <a:pt x="105804" y="68703"/>
                </a:lnTo>
                <a:lnTo>
                  <a:pt x="106539" y="69072"/>
                </a:lnTo>
                <a:lnTo>
                  <a:pt x="108198" y="69434"/>
                </a:lnTo>
                <a:lnTo>
                  <a:pt x="111516" y="69434"/>
                </a:lnTo>
                <a:lnTo>
                  <a:pt x="113175" y="69622"/>
                </a:lnTo>
                <a:lnTo>
                  <a:pt x="115015" y="69622"/>
                </a:lnTo>
                <a:lnTo>
                  <a:pt x="114833" y="71263"/>
                </a:lnTo>
                <a:lnTo>
                  <a:pt x="113356" y="71632"/>
                </a:lnTo>
                <a:lnTo>
                  <a:pt x="111516" y="72001"/>
                </a:lnTo>
                <a:lnTo>
                  <a:pt x="109857" y="72731"/>
                </a:lnTo>
                <a:lnTo>
                  <a:pt x="108016" y="73462"/>
                </a:lnTo>
                <a:lnTo>
                  <a:pt x="106357" y="74380"/>
                </a:lnTo>
                <a:lnTo>
                  <a:pt x="106168" y="74561"/>
                </a:lnTo>
                <a:lnTo>
                  <a:pt x="106168" y="74930"/>
                </a:lnTo>
                <a:lnTo>
                  <a:pt x="106357" y="75111"/>
                </a:lnTo>
                <a:lnTo>
                  <a:pt x="106721" y="75111"/>
                </a:lnTo>
                <a:lnTo>
                  <a:pt x="108380" y="75299"/>
                </a:lnTo>
                <a:lnTo>
                  <a:pt x="110039" y="75111"/>
                </a:lnTo>
                <a:lnTo>
                  <a:pt x="113356" y="74561"/>
                </a:lnTo>
                <a:lnTo>
                  <a:pt x="114281" y="74380"/>
                </a:lnTo>
                <a:lnTo>
                  <a:pt x="113538" y="78228"/>
                </a:lnTo>
                <a:lnTo>
                  <a:pt x="110039" y="78777"/>
                </a:lnTo>
                <a:lnTo>
                  <a:pt x="108751" y="78958"/>
                </a:lnTo>
                <a:lnTo>
                  <a:pt x="107274" y="79146"/>
                </a:lnTo>
                <a:lnTo>
                  <a:pt x="105986" y="79508"/>
                </a:lnTo>
                <a:lnTo>
                  <a:pt x="105433" y="79877"/>
                </a:lnTo>
                <a:lnTo>
                  <a:pt x="105062" y="80426"/>
                </a:lnTo>
                <a:lnTo>
                  <a:pt x="104880" y="80795"/>
                </a:lnTo>
                <a:lnTo>
                  <a:pt x="104880" y="81345"/>
                </a:lnTo>
                <a:lnTo>
                  <a:pt x="105062" y="81706"/>
                </a:lnTo>
                <a:lnTo>
                  <a:pt x="105433" y="82075"/>
                </a:lnTo>
                <a:lnTo>
                  <a:pt x="105986" y="82256"/>
                </a:lnTo>
                <a:lnTo>
                  <a:pt x="106539" y="82444"/>
                </a:lnTo>
                <a:lnTo>
                  <a:pt x="107827" y="82444"/>
                </a:lnTo>
                <a:lnTo>
                  <a:pt x="110592" y="82075"/>
                </a:lnTo>
                <a:lnTo>
                  <a:pt x="112250" y="81894"/>
                </a:lnTo>
                <a:lnTo>
                  <a:pt x="112250" y="81894"/>
                </a:lnTo>
                <a:lnTo>
                  <a:pt x="110773" y="85373"/>
                </a:lnTo>
                <a:lnTo>
                  <a:pt x="109667" y="85373"/>
                </a:lnTo>
                <a:lnTo>
                  <a:pt x="108380" y="85192"/>
                </a:lnTo>
                <a:lnTo>
                  <a:pt x="106910" y="85373"/>
                </a:lnTo>
                <a:lnTo>
                  <a:pt x="105433" y="85554"/>
                </a:lnTo>
                <a:lnTo>
                  <a:pt x="104145" y="86103"/>
                </a:lnTo>
                <a:lnTo>
                  <a:pt x="103956" y="86291"/>
                </a:lnTo>
                <a:lnTo>
                  <a:pt x="104145" y="86472"/>
                </a:lnTo>
                <a:lnTo>
                  <a:pt x="105433" y="87022"/>
                </a:lnTo>
                <a:lnTo>
                  <a:pt x="106721" y="87391"/>
                </a:lnTo>
                <a:lnTo>
                  <a:pt x="109304" y="87752"/>
                </a:lnTo>
                <a:lnTo>
                  <a:pt x="109486" y="87752"/>
                </a:lnTo>
                <a:lnTo>
                  <a:pt x="107645" y="90869"/>
                </a:lnTo>
                <a:lnTo>
                  <a:pt x="105804" y="90869"/>
                </a:lnTo>
                <a:lnTo>
                  <a:pt x="103956" y="91050"/>
                </a:lnTo>
                <a:lnTo>
                  <a:pt x="103040" y="90869"/>
                </a:lnTo>
                <a:lnTo>
                  <a:pt x="102115" y="90688"/>
                </a:lnTo>
                <a:lnTo>
                  <a:pt x="101009" y="90500"/>
                </a:lnTo>
                <a:lnTo>
                  <a:pt x="100085" y="90500"/>
                </a:lnTo>
                <a:lnTo>
                  <a:pt x="99904" y="90688"/>
                </a:lnTo>
                <a:lnTo>
                  <a:pt x="99904" y="90869"/>
                </a:lnTo>
                <a:lnTo>
                  <a:pt x="99904" y="91599"/>
                </a:lnTo>
                <a:lnTo>
                  <a:pt x="100275" y="92149"/>
                </a:lnTo>
                <a:lnTo>
                  <a:pt x="100828" y="92699"/>
                </a:lnTo>
                <a:lnTo>
                  <a:pt x="101562" y="93068"/>
                </a:lnTo>
                <a:lnTo>
                  <a:pt x="102487" y="93248"/>
                </a:lnTo>
                <a:lnTo>
                  <a:pt x="103403" y="93437"/>
                </a:lnTo>
                <a:lnTo>
                  <a:pt x="105615" y="93617"/>
                </a:lnTo>
                <a:lnTo>
                  <a:pt x="103040" y="96546"/>
                </a:lnTo>
                <a:lnTo>
                  <a:pt x="98979" y="95816"/>
                </a:lnTo>
                <a:lnTo>
                  <a:pt x="97321" y="95447"/>
                </a:lnTo>
                <a:lnTo>
                  <a:pt x="96404" y="95447"/>
                </a:lnTo>
                <a:lnTo>
                  <a:pt x="95662" y="95635"/>
                </a:lnTo>
                <a:lnTo>
                  <a:pt x="95480" y="95816"/>
                </a:lnTo>
                <a:lnTo>
                  <a:pt x="95480" y="96185"/>
                </a:lnTo>
                <a:lnTo>
                  <a:pt x="95662" y="96734"/>
                </a:lnTo>
                <a:lnTo>
                  <a:pt x="96033" y="97284"/>
                </a:lnTo>
                <a:lnTo>
                  <a:pt x="96586" y="97645"/>
                </a:lnTo>
                <a:lnTo>
                  <a:pt x="97139" y="98014"/>
                </a:lnTo>
                <a:lnTo>
                  <a:pt x="98798" y="98745"/>
                </a:lnTo>
                <a:lnTo>
                  <a:pt x="100457" y="99114"/>
                </a:lnTo>
                <a:lnTo>
                  <a:pt x="99351" y="100032"/>
                </a:lnTo>
                <a:lnTo>
                  <a:pt x="98979" y="100032"/>
                </a:lnTo>
                <a:lnTo>
                  <a:pt x="95480" y="99844"/>
                </a:lnTo>
                <a:lnTo>
                  <a:pt x="93639" y="99482"/>
                </a:lnTo>
                <a:lnTo>
                  <a:pt x="92715" y="99294"/>
                </a:lnTo>
                <a:lnTo>
                  <a:pt x="91609" y="99294"/>
                </a:lnTo>
                <a:lnTo>
                  <a:pt x="91056" y="99482"/>
                </a:lnTo>
                <a:lnTo>
                  <a:pt x="90874" y="99844"/>
                </a:lnTo>
                <a:lnTo>
                  <a:pt x="90685" y="100394"/>
                </a:lnTo>
                <a:lnTo>
                  <a:pt x="91056" y="100762"/>
                </a:lnTo>
                <a:lnTo>
                  <a:pt x="91980" y="101681"/>
                </a:lnTo>
                <a:lnTo>
                  <a:pt x="93086" y="102231"/>
                </a:lnTo>
                <a:lnTo>
                  <a:pt x="94556" y="102592"/>
                </a:lnTo>
                <a:lnTo>
                  <a:pt x="95851" y="102780"/>
                </a:lnTo>
                <a:lnTo>
                  <a:pt x="92715" y="104979"/>
                </a:lnTo>
                <a:lnTo>
                  <a:pt x="91980" y="104791"/>
                </a:lnTo>
                <a:lnTo>
                  <a:pt x="88473" y="104060"/>
                </a:lnTo>
                <a:lnTo>
                  <a:pt x="86814" y="103691"/>
                </a:lnTo>
                <a:lnTo>
                  <a:pt x="85345" y="103330"/>
                </a:lnTo>
                <a:lnTo>
                  <a:pt x="84974" y="103511"/>
                </a:lnTo>
                <a:lnTo>
                  <a:pt x="84974" y="104060"/>
                </a:lnTo>
                <a:lnTo>
                  <a:pt x="85155" y="104610"/>
                </a:lnTo>
                <a:lnTo>
                  <a:pt x="85708" y="105159"/>
                </a:lnTo>
                <a:lnTo>
                  <a:pt x="86633" y="105890"/>
                </a:lnTo>
                <a:lnTo>
                  <a:pt x="87920" y="106439"/>
                </a:lnTo>
                <a:lnTo>
                  <a:pt x="89397" y="106989"/>
                </a:lnTo>
                <a:lnTo>
                  <a:pt x="86633" y="108277"/>
                </a:lnTo>
                <a:lnTo>
                  <a:pt x="86261" y="107908"/>
                </a:lnTo>
                <a:lnTo>
                  <a:pt x="85708" y="107727"/>
                </a:lnTo>
                <a:lnTo>
                  <a:pt x="84792" y="107358"/>
                </a:lnTo>
                <a:lnTo>
                  <a:pt x="82580" y="107177"/>
                </a:lnTo>
                <a:lnTo>
                  <a:pt x="80550" y="106989"/>
                </a:lnTo>
                <a:lnTo>
                  <a:pt x="79626" y="106989"/>
                </a:lnTo>
                <a:lnTo>
                  <a:pt x="78709" y="107177"/>
                </a:lnTo>
                <a:lnTo>
                  <a:pt x="78520" y="107177"/>
                </a:lnTo>
                <a:lnTo>
                  <a:pt x="78520" y="107539"/>
                </a:lnTo>
                <a:lnTo>
                  <a:pt x="78520" y="107908"/>
                </a:lnTo>
                <a:lnTo>
                  <a:pt x="78709" y="108277"/>
                </a:lnTo>
                <a:lnTo>
                  <a:pt x="79444" y="109007"/>
                </a:lnTo>
                <a:lnTo>
                  <a:pt x="80368" y="109557"/>
                </a:lnTo>
                <a:lnTo>
                  <a:pt x="81285" y="109737"/>
                </a:lnTo>
                <a:lnTo>
                  <a:pt x="82391" y="110106"/>
                </a:lnTo>
                <a:lnTo>
                  <a:pt x="79626" y="111025"/>
                </a:lnTo>
                <a:lnTo>
                  <a:pt x="78156" y="110475"/>
                </a:lnTo>
                <a:lnTo>
                  <a:pt x="76679" y="110106"/>
                </a:lnTo>
                <a:lnTo>
                  <a:pt x="75020" y="109925"/>
                </a:lnTo>
                <a:lnTo>
                  <a:pt x="74286" y="109925"/>
                </a:lnTo>
                <a:lnTo>
                  <a:pt x="73543" y="110287"/>
                </a:lnTo>
                <a:lnTo>
                  <a:pt x="73180" y="110475"/>
                </a:lnTo>
                <a:lnTo>
                  <a:pt x="73361" y="110836"/>
                </a:lnTo>
                <a:lnTo>
                  <a:pt x="73733" y="111386"/>
                </a:lnTo>
                <a:lnTo>
                  <a:pt x="74286" y="111755"/>
                </a:lnTo>
                <a:lnTo>
                  <a:pt x="75202" y="112305"/>
                </a:lnTo>
                <a:lnTo>
                  <a:pt x="72808" y="112854"/>
                </a:lnTo>
                <a:lnTo>
                  <a:pt x="72627" y="112485"/>
                </a:lnTo>
                <a:lnTo>
                  <a:pt x="72256" y="112305"/>
                </a:lnTo>
                <a:lnTo>
                  <a:pt x="71331" y="111936"/>
                </a:lnTo>
                <a:lnTo>
                  <a:pt x="69862" y="111755"/>
                </a:lnTo>
                <a:lnTo>
                  <a:pt x="69309" y="111755"/>
                </a:lnTo>
                <a:lnTo>
                  <a:pt x="68567" y="111936"/>
                </a:lnTo>
                <a:lnTo>
                  <a:pt x="68203" y="112305"/>
                </a:lnTo>
                <a:lnTo>
                  <a:pt x="68014" y="112674"/>
                </a:lnTo>
                <a:lnTo>
                  <a:pt x="68014" y="113035"/>
                </a:lnTo>
                <a:lnTo>
                  <a:pt x="68203" y="113404"/>
                </a:lnTo>
                <a:lnTo>
                  <a:pt x="68203" y="113585"/>
                </a:lnTo>
                <a:lnTo>
                  <a:pt x="65620" y="113954"/>
                </a:lnTo>
                <a:lnTo>
                  <a:pt x="62855" y="114134"/>
                </a:lnTo>
                <a:lnTo>
                  <a:pt x="54743" y="114134"/>
                </a:lnTo>
                <a:lnTo>
                  <a:pt x="51978" y="113773"/>
                </a:lnTo>
                <a:lnTo>
                  <a:pt x="49213" y="113404"/>
                </a:lnTo>
                <a:lnTo>
                  <a:pt x="46638" y="112854"/>
                </a:lnTo>
                <a:lnTo>
                  <a:pt x="44055" y="112305"/>
                </a:lnTo>
                <a:lnTo>
                  <a:pt x="41290" y="111574"/>
                </a:lnTo>
                <a:lnTo>
                  <a:pt x="38896" y="110656"/>
                </a:lnTo>
                <a:lnTo>
                  <a:pt x="36313" y="109737"/>
                </a:lnTo>
                <a:lnTo>
                  <a:pt x="33919" y="108457"/>
                </a:lnTo>
                <a:lnTo>
                  <a:pt x="31526" y="107358"/>
                </a:lnTo>
                <a:lnTo>
                  <a:pt x="29125" y="105890"/>
                </a:lnTo>
                <a:lnTo>
                  <a:pt x="26913" y="104429"/>
                </a:lnTo>
                <a:lnTo>
                  <a:pt x="24890" y="102961"/>
                </a:lnTo>
                <a:lnTo>
                  <a:pt x="22860" y="101312"/>
                </a:lnTo>
                <a:lnTo>
                  <a:pt x="21020" y="99663"/>
                </a:lnTo>
                <a:lnTo>
                  <a:pt x="19171" y="97834"/>
                </a:lnTo>
                <a:lnTo>
                  <a:pt x="17512" y="96185"/>
                </a:lnTo>
                <a:lnTo>
                  <a:pt x="16043" y="94167"/>
                </a:lnTo>
                <a:lnTo>
                  <a:pt x="14384" y="92149"/>
                </a:lnTo>
                <a:lnTo>
                  <a:pt x="13089" y="90139"/>
                </a:lnTo>
                <a:lnTo>
                  <a:pt x="11801" y="88121"/>
                </a:lnTo>
                <a:lnTo>
                  <a:pt x="10695" y="85922"/>
                </a:lnTo>
                <a:lnTo>
                  <a:pt x="9589" y="83724"/>
                </a:lnTo>
                <a:lnTo>
                  <a:pt x="8665" y="81525"/>
                </a:lnTo>
                <a:lnTo>
                  <a:pt x="7930" y="79146"/>
                </a:lnTo>
                <a:lnTo>
                  <a:pt x="7196" y="76759"/>
                </a:lnTo>
                <a:lnTo>
                  <a:pt x="6643" y="74380"/>
                </a:lnTo>
                <a:lnTo>
                  <a:pt x="6271" y="71813"/>
                </a:lnTo>
                <a:lnTo>
                  <a:pt x="5900" y="67785"/>
                </a:lnTo>
                <a:lnTo>
                  <a:pt x="5718" y="63757"/>
                </a:lnTo>
                <a:lnTo>
                  <a:pt x="5718" y="59728"/>
                </a:lnTo>
                <a:lnTo>
                  <a:pt x="5900" y="55693"/>
                </a:lnTo>
                <a:lnTo>
                  <a:pt x="6453" y="51665"/>
                </a:lnTo>
                <a:lnTo>
                  <a:pt x="7196" y="47817"/>
                </a:lnTo>
                <a:lnTo>
                  <a:pt x="8301" y="43970"/>
                </a:lnTo>
                <a:lnTo>
                  <a:pt x="9589" y="40303"/>
                </a:lnTo>
                <a:lnTo>
                  <a:pt x="10513" y="38105"/>
                </a:lnTo>
                <a:lnTo>
                  <a:pt x="11801" y="35725"/>
                </a:lnTo>
                <a:lnTo>
                  <a:pt x="13278" y="33158"/>
                </a:lnTo>
                <a:lnTo>
                  <a:pt x="15119" y="30598"/>
                </a:lnTo>
                <a:lnTo>
                  <a:pt x="17149" y="27850"/>
                </a:lnTo>
                <a:lnTo>
                  <a:pt x="19361" y="25102"/>
                </a:lnTo>
                <a:lnTo>
                  <a:pt x="21936" y="22165"/>
                </a:lnTo>
                <a:lnTo>
                  <a:pt x="24701" y="19605"/>
                </a:lnTo>
                <a:lnTo>
                  <a:pt x="27655" y="17038"/>
                </a:lnTo>
                <a:lnTo>
                  <a:pt x="30973" y="14471"/>
                </a:lnTo>
                <a:lnTo>
                  <a:pt x="34291" y="12272"/>
                </a:lnTo>
                <a:lnTo>
                  <a:pt x="37972" y="10262"/>
                </a:lnTo>
                <a:lnTo>
                  <a:pt x="41843" y="8613"/>
                </a:lnTo>
                <a:lnTo>
                  <a:pt x="45713" y="7333"/>
                </a:lnTo>
                <a:lnTo>
                  <a:pt x="47925" y="6964"/>
                </a:lnTo>
                <a:lnTo>
                  <a:pt x="49955" y="6595"/>
                </a:lnTo>
                <a:lnTo>
                  <a:pt x="52167" y="6234"/>
                </a:lnTo>
                <a:lnTo>
                  <a:pt x="54379" y="6045"/>
                </a:lnTo>
                <a:lnTo>
                  <a:pt x="57144" y="5865"/>
                </a:lnTo>
                <a:lnTo>
                  <a:pt x="60090" y="5496"/>
                </a:lnTo>
                <a:lnTo>
                  <a:pt x="63037" y="5134"/>
                </a:lnTo>
                <a:close/>
                <a:moveTo>
                  <a:pt x="61749" y="0"/>
                </a:moveTo>
                <a:lnTo>
                  <a:pt x="58803" y="188"/>
                </a:lnTo>
                <a:lnTo>
                  <a:pt x="55849" y="549"/>
                </a:lnTo>
                <a:lnTo>
                  <a:pt x="53637" y="368"/>
                </a:lnTo>
                <a:lnTo>
                  <a:pt x="51425" y="368"/>
                </a:lnTo>
                <a:lnTo>
                  <a:pt x="49031" y="549"/>
                </a:lnTo>
                <a:lnTo>
                  <a:pt x="46638" y="1099"/>
                </a:lnTo>
                <a:lnTo>
                  <a:pt x="44244" y="1648"/>
                </a:lnTo>
                <a:lnTo>
                  <a:pt x="42032" y="2386"/>
                </a:lnTo>
                <a:lnTo>
                  <a:pt x="39631" y="3297"/>
                </a:lnTo>
                <a:lnTo>
                  <a:pt x="37237" y="4216"/>
                </a:lnTo>
                <a:lnTo>
                  <a:pt x="32814" y="6595"/>
                </a:lnTo>
                <a:lnTo>
                  <a:pt x="28390" y="9163"/>
                </a:lnTo>
                <a:lnTo>
                  <a:pt x="24519" y="12091"/>
                </a:lnTo>
                <a:lnTo>
                  <a:pt x="21020" y="15020"/>
                </a:lnTo>
                <a:lnTo>
                  <a:pt x="18990" y="16857"/>
                </a:lnTo>
                <a:lnTo>
                  <a:pt x="17149" y="18687"/>
                </a:lnTo>
                <a:lnTo>
                  <a:pt x="15490" y="20517"/>
                </a:lnTo>
                <a:lnTo>
                  <a:pt x="13831" y="22534"/>
                </a:lnTo>
                <a:lnTo>
                  <a:pt x="12354" y="24552"/>
                </a:lnTo>
                <a:lnTo>
                  <a:pt x="11066" y="26562"/>
                </a:lnTo>
                <a:lnTo>
                  <a:pt x="8483" y="30779"/>
                </a:lnTo>
                <a:lnTo>
                  <a:pt x="6453" y="35357"/>
                </a:lnTo>
                <a:lnTo>
                  <a:pt x="4613" y="39942"/>
                </a:lnTo>
                <a:lnTo>
                  <a:pt x="3135" y="44888"/>
                </a:lnTo>
                <a:lnTo>
                  <a:pt x="1666" y="50016"/>
                </a:lnTo>
                <a:lnTo>
                  <a:pt x="924" y="52764"/>
                </a:lnTo>
                <a:lnTo>
                  <a:pt x="560" y="55512"/>
                </a:lnTo>
                <a:lnTo>
                  <a:pt x="189" y="58260"/>
                </a:lnTo>
                <a:lnTo>
                  <a:pt x="7" y="61008"/>
                </a:lnTo>
                <a:lnTo>
                  <a:pt x="7" y="63757"/>
                </a:lnTo>
                <a:lnTo>
                  <a:pt x="189" y="66324"/>
                </a:lnTo>
                <a:lnTo>
                  <a:pt x="371" y="69072"/>
                </a:lnTo>
                <a:lnTo>
                  <a:pt x="742" y="71632"/>
                </a:lnTo>
                <a:lnTo>
                  <a:pt x="1477" y="74380"/>
                </a:lnTo>
                <a:lnTo>
                  <a:pt x="2030" y="76948"/>
                </a:lnTo>
                <a:lnTo>
                  <a:pt x="2954" y="79508"/>
                </a:lnTo>
                <a:lnTo>
                  <a:pt x="3878" y="82075"/>
                </a:lnTo>
                <a:lnTo>
                  <a:pt x="4984" y="84642"/>
                </a:lnTo>
                <a:lnTo>
                  <a:pt x="6090" y="87202"/>
                </a:lnTo>
                <a:lnTo>
                  <a:pt x="8854" y="92337"/>
                </a:lnTo>
                <a:lnTo>
                  <a:pt x="10513" y="95085"/>
                </a:lnTo>
                <a:lnTo>
                  <a:pt x="12354" y="97834"/>
                </a:lnTo>
                <a:lnTo>
                  <a:pt x="14384" y="100394"/>
                </a:lnTo>
                <a:lnTo>
                  <a:pt x="16407" y="102780"/>
                </a:lnTo>
                <a:lnTo>
                  <a:pt x="18437" y="104979"/>
                </a:lnTo>
                <a:lnTo>
                  <a:pt x="20830" y="107177"/>
                </a:lnTo>
                <a:lnTo>
                  <a:pt x="23042" y="109188"/>
                </a:lnTo>
                <a:lnTo>
                  <a:pt x="25625" y="111025"/>
                </a:lnTo>
                <a:lnTo>
                  <a:pt x="28019" y="112674"/>
                </a:lnTo>
                <a:lnTo>
                  <a:pt x="30783" y="114134"/>
                </a:lnTo>
                <a:lnTo>
                  <a:pt x="33548" y="115602"/>
                </a:lnTo>
                <a:lnTo>
                  <a:pt x="36313" y="116702"/>
                </a:lnTo>
                <a:lnTo>
                  <a:pt x="39267" y="117620"/>
                </a:lnTo>
                <a:lnTo>
                  <a:pt x="42396" y="118531"/>
                </a:lnTo>
                <a:lnTo>
                  <a:pt x="45532" y="119081"/>
                </a:lnTo>
                <a:lnTo>
                  <a:pt x="48660" y="119631"/>
                </a:lnTo>
                <a:lnTo>
                  <a:pt x="51978" y="119819"/>
                </a:lnTo>
                <a:lnTo>
                  <a:pt x="55296" y="120000"/>
                </a:lnTo>
                <a:lnTo>
                  <a:pt x="58613" y="120000"/>
                </a:lnTo>
                <a:lnTo>
                  <a:pt x="61749" y="119819"/>
                </a:lnTo>
                <a:lnTo>
                  <a:pt x="65067" y="119631"/>
                </a:lnTo>
                <a:lnTo>
                  <a:pt x="68203" y="119269"/>
                </a:lnTo>
                <a:lnTo>
                  <a:pt x="71521" y="118720"/>
                </a:lnTo>
                <a:lnTo>
                  <a:pt x="74649" y="117982"/>
                </a:lnTo>
                <a:lnTo>
                  <a:pt x="77603" y="117251"/>
                </a:lnTo>
                <a:lnTo>
                  <a:pt x="80732" y="116333"/>
                </a:lnTo>
                <a:lnTo>
                  <a:pt x="83686" y="115234"/>
                </a:lnTo>
                <a:lnTo>
                  <a:pt x="86814" y="113954"/>
                </a:lnTo>
                <a:lnTo>
                  <a:pt x="89579" y="112485"/>
                </a:lnTo>
                <a:lnTo>
                  <a:pt x="92533" y="110836"/>
                </a:lnTo>
                <a:lnTo>
                  <a:pt x="95298" y="109007"/>
                </a:lnTo>
                <a:lnTo>
                  <a:pt x="97874" y="107177"/>
                </a:lnTo>
                <a:lnTo>
                  <a:pt x="100638" y="104979"/>
                </a:lnTo>
                <a:lnTo>
                  <a:pt x="103040" y="102780"/>
                </a:lnTo>
                <a:lnTo>
                  <a:pt x="105251" y="100394"/>
                </a:lnTo>
                <a:lnTo>
                  <a:pt x="107463" y="98014"/>
                </a:lnTo>
                <a:lnTo>
                  <a:pt x="109486" y="95635"/>
                </a:lnTo>
                <a:lnTo>
                  <a:pt x="111326" y="93068"/>
                </a:lnTo>
                <a:lnTo>
                  <a:pt x="112985" y="90319"/>
                </a:lnTo>
                <a:lnTo>
                  <a:pt x="114462" y="87571"/>
                </a:lnTo>
                <a:lnTo>
                  <a:pt x="114644" y="87571"/>
                </a:lnTo>
                <a:lnTo>
                  <a:pt x="114833" y="87202"/>
                </a:lnTo>
                <a:lnTo>
                  <a:pt x="114833" y="86841"/>
                </a:lnTo>
                <a:lnTo>
                  <a:pt x="116121" y="83543"/>
                </a:lnTo>
                <a:lnTo>
                  <a:pt x="117409" y="80245"/>
                </a:lnTo>
                <a:lnTo>
                  <a:pt x="118333" y="76759"/>
                </a:lnTo>
                <a:lnTo>
                  <a:pt x="119068" y="73281"/>
                </a:lnTo>
                <a:lnTo>
                  <a:pt x="119257" y="73100"/>
                </a:lnTo>
                <a:lnTo>
                  <a:pt x="119439" y="72912"/>
                </a:lnTo>
                <a:lnTo>
                  <a:pt x="119621" y="72551"/>
                </a:lnTo>
                <a:lnTo>
                  <a:pt x="119439" y="72362"/>
                </a:lnTo>
                <a:lnTo>
                  <a:pt x="119257" y="72001"/>
                </a:lnTo>
                <a:lnTo>
                  <a:pt x="119621" y="69072"/>
                </a:lnTo>
                <a:lnTo>
                  <a:pt x="119992" y="65955"/>
                </a:lnTo>
                <a:lnTo>
                  <a:pt x="119992" y="63026"/>
                </a:lnTo>
                <a:lnTo>
                  <a:pt x="119810" y="59909"/>
                </a:lnTo>
                <a:lnTo>
                  <a:pt x="119257" y="53494"/>
                </a:lnTo>
                <a:lnTo>
                  <a:pt x="118704" y="50197"/>
                </a:lnTo>
                <a:lnTo>
                  <a:pt x="118151" y="47087"/>
                </a:lnTo>
                <a:lnTo>
                  <a:pt x="117598" y="43970"/>
                </a:lnTo>
                <a:lnTo>
                  <a:pt x="116674" y="40853"/>
                </a:lnTo>
                <a:lnTo>
                  <a:pt x="115750" y="37743"/>
                </a:lnTo>
                <a:lnTo>
                  <a:pt x="114833" y="34807"/>
                </a:lnTo>
                <a:lnTo>
                  <a:pt x="113538" y="31878"/>
                </a:lnTo>
                <a:lnTo>
                  <a:pt x="112250" y="28949"/>
                </a:lnTo>
                <a:lnTo>
                  <a:pt x="110773" y="26201"/>
                </a:lnTo>
                <a:lnTo>
                  <a:pt x="109115" y="23453"/>
                </a:lnTo>
                <a:lnTo>
                  <a:pt x="107274" y="20885"/>
                </a:lnTo>
                <a:lnTo>
                  <a:pt x="105251" y="18506"/>
                </a:lnTo>
                <a:lnTo>
                  <a:pt x="103040" y="16119"/>
                </a:lnTo>
                <a:lnTo>
                  <a:pt x="100638" y="13921"/>
                </a:lnTo>
                <a:lnTo>
                  <a:pt x="98245" y="11911"/>
                </a:lnTo>
                <a:lnTo>
                  <a:pt x="95851" y="10262"/>
                </a:lnTo>
                <a:lnTo>
                  <a:pt x="93268" y="8613"/>
                </a:lnTo>
                <a:lnTo>
                  <a:pt x="90503" y="7145"/>
                </a:lnTo>
                <a:lnTo>
                  <a:pt x="87920" y="5865"/>
                </a:lnTo>
                <a:lnTo>
                  <a:pt x="84974" y="4585"/>
                </a:lnTo>
                <a:lnTo>
                  <a:pt x="82209" y="3666"/>
                </a:lnTo>
                <a:lnTo>
                  <a:pt x="79262" y="2748"/>
                </a:lnTo>
                <a:lnTo>
                  <a:pt x="76497" y="2017"/>
                </a:lnTo>
                <a:lnTo>
                  <a:pt x="73543" y="1287"/>
                </a:lnTo>
                <a:lnTo>
                  <a:pt x="70597" y="737"/>
                </a:lnTo>
                <a:lnTo>
                  <a:pt x="67650" y="368"/>
                </a:lnTo>
                <a:lnTo>
                  <a:pt x="64696" y="188"/>
                </a:lnTo>
                <a:lnTo>
                  <a:pt x="6174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35"/>
          <p:cNvSpPr/>
          <p:nvPr/>
        </p:nvSpPr>
        <p:spPr>
          <a:xfrm>
            <a:off x="3799402" y="2051575"/>
            <a:ext cx="1442481" cy="102978"/>
          </a:xfrm>
          <a:custGeom>
            <a:rect b="b" l="l" r="r" t="t"/>
            <a:pathLst>
              <a:path extrusionOk="0" h="120000" w="120000">
                <a:moveTo>
                  <a:pt x="117555" y="40014"/>
                </a:moveTo>
                <a:lnTo>
                  <a:pt x="117964" y="46033"/>
                </a:lnTo>
                <a:lnTo>
                  <a:pt x="117964" y="40014"/>
                </a:lnTo>
                <a:close/>
                <a:moveTo>
                  <a:pt x="117964" y="46033"/>
                </a:moveTo>
                <a:lnTo>
                  <a:pt x="117964" y="48025"/>
                </a:lnTo>
                <a:lnTo>
                  <a:pt x="118020" y="46880"/>
                </a:lnTo>
                <a:lnTo>
                  <a:pt x="118020" y="46880"/>
                </a:lnTo>
                <a:lnTo>
                  <a:pt x="117964" y="46033"/>
                </a:lnTo>
                <a:close/>
                <a:moveTo>
                  <a:pt x="118370" y="40014"/>
                </a:moveTo>
                <a:lnTo>
                  <a:pt x="118020" y="46880"/>
                </a:lnTo>
                <a:lnTo>
                  <a:pt x="118020" y="46880"/>
                </a:lnTo>
                <a:lnTo>
                  <a:pt x="118370" y="52009"/>
                </a:lnTo>
                <a:lnTo>
                  <a:pt x="118370" y="40014"/>
                </a:lnTo>
                <a:close/>
                <a:moveTo>
                  <a:pt x="119185" y="44040"/>
                </a:moveTo>
                <a:lnTo>
                  <a:pt x="118370" y="52009"/>
                </a:lnTo>
                <a:lnTo>
                  <a:pt x="118370" y="56036"/>
                </a:lnTo>
                <a:lnTo>
                  <a:pt x="118370" y="60021"/>
                </a:lnTo>
                <a:lnTo>
                  <a:pt x="119995" y="60021"/>
                </a:lnTo>
                <a:lnTo>
                  <a:pt x="119995" y="52009"/>
                </a:lnTo>
                <a:lnTo>
                  <a:pt x="119590" y="56036"/>
                </a:lnTo>
                <a:lnTo>
                  <a:pt x="119590" y="52009"/>
                </a:lnTo>
                <a:lnTo>
                  <a:pt x="119590" y="48025"/>
                </a:lnTo>
                <a:lnTo>
                  <a:pt x="119185" y="44040"/>
                </a:lnTo>
                <a:close/>
                <a:moveTo>
                  <a:pt x="87049" y="42"/>
                </a:moveTo>
                <a:lnTo>
                  <a:pt x="86644" y="8053"/>
                </a:lnTo>
                <a:lnTo>
                  <a:pt x="86234" y="4026"/>
                </a:lnTo>
                <a:lnTo>
                  <a:pt x="85829" y="12038"/>
                </a:lnTo>
                <a:lnTo>
                  <a:pt x="85424" y="20049"/>
                </a:lnTo>
                <a:lnTo>
                  <a:pt x="84203" y="12038"/>
                </a:lnTo>
                <a:lnTo>
                  <a:pt x="83389" y="4026"/>
                </a:lnTo>
                <a:lnTo>
                  <a:pt x="82983" y="4026"/>
                </a:lnTo>
                <a:lnTo>
                  <a:pt x="82983" y="8053"/>
                </a:lnTo>
                <a:lnTo>
                  <a:pt x="82574" y="16022"/>
                </a:lnTo>
                <a:lnTo>
                  <a:pt x="83794" y="8053"/>
                </a:lnTo>
                <a:lnTo>
                  <a:pt x="82983" y="20049"/>
                </a:lnTo>
                <a:lnTo>
                  <a:pt x="83794" y="16022"/>
                </a:lnTo>
                <a:lnTo>
                  <a:pt x="83794" y="24033"/>
                </a:lnTo>
                <a:lnTo>
                  <a:pt x="82574" y="24033"/>
                </a:lnTo>
                <a:lnTo>
                  <a:pt x="82574" y="8053"/>
                </a:lnTo>
                <a:lnTo>
                  <a:pt x="82168" y="4026"/>
                </a:lnTo>
                <a:lnTo>
                  <a:pt x="81763" y="4026"/>
                </a:lnTo>
                <a:lnTo>
                  <a:pt x="80948" y="12038"/>
                </a:lnTo>
                <a:lnTo>
                  <a:pt x="80543" y="20049"/>
                </a:lnTo>
                <a:lnTo>
                  <a:pt x="80133" y="16022"/>
                </a:lnTo>
                <a:lnTo>
                  <a:pt x="79728" y="8053"/>
                </a:lnTo>
                <a:lnTo>
                  <a:pt x="79323" y="16022"/>
                </a:lnTo>
                <a:lnTo>
                  <a:pt x="77287" y="24033"/>
                </a:lnTo>
                <a:lnTo>
                  <a:pt x="77693" y="12038"/>
                </a:lnTo>
                <a:lnTo>
                  <a:pt x="76882" y="16022"/>
                </a:lnTo>
                <a:lnTo>
                  <a:pt x="76067" y="24033"/>
                </a:lnTo>
                <a:lnTo>
                  <a:pt x="76067" y="28018"/>
                </a:lnTo>
                <a:lnTo>
                  <a:pt x="75252" y="24033"/>
                </a:lnTo>
                <a:lnTo>
                  <a:pt x="74032" y="20049"/>
                </a:lnTo>
                <a:lnTo>
                  <a:pt x="72001" y="20049"/>
                </a:lnTo>
                <a:lnTo>
                  <a:pt x="72001" y="24033"/>
                </a:lnTo>
                <a:lnTo>
                  <a:pt x="71592" y="28018"/>
                </a:lnTo>
                <a:lnTo>
                  <a:pt x="70781" y="16022"/>
                </a:lnTo>
                <a:lnTo>
                  <a:pt x="69966" y="16022"/>
                </a:lnTo>
                <a:lnTo>
                  <a:pt x="67526" y="28018"/>
                </a:lnTo>
                <a:lnTo>
                  <a:pt x="67526" y="20049"/>
                </a:lnTo>
                <a:lnTo>
                  <a:pt x="67120" y="32045"/>
                </a:lnTo>
                <a:lnTo>
                  <a:pt x="66305" y="20049"/>
                </a:lnTo>
                <a:lnTo>
                  <a:pt x="67120" y="20049"/>
                </a:lnTo>
                <a:lnTo>
                  <a:pt x="66711" y="16022"/>
                </a:lnTo>
                <a:lnTo>
                  <a:pt x="66305" y="16022"/>
                </a:lnTo>
                <a:lnTo>
                  <a:pt x="65490" y="20049"/>
                </a:lnTo>
                <a:lnTo>
                  <a:pt x="64676" y="32045"/>
                </a:lnTo>
                <a:lnTo>
                  <a:pt x="64270" y="28018"/>
                </a:lnTo>
                <a:lnTo>
                  <a:pt x="63865" y="20049"/>
                </a:lnTo>
                <a:lnTo>
                  <a:pt x="62645" y="32045"/>
                </a:lnTo>
                <a:lnTo>
                  <a:pt x="63050" y="24033"/>
                </a:lnTo>
                <a:lnTo>
                  <a:pt x="62645" y="28018"/>
                </a:lnTo>
                <a:lnTo>
                  <a:pt x="61830" y="32045"/>
                </a:lnTo>
                <a:lnTo>
                  <a:pt x="61830" y="24033"/>
                </a:lnTo>
                <a:lnTo>
                  <a:pt x="61425" y="20049"/>
                </a:lnTo>
                <a:lnTo>
                  <a:pt x="60204" y="16022"/>
                </a:lnTo>
                <a:lnTo>
                  <a:pt x="58574" y="12038"/>
                </a:lnTo>
                <a:lnTo>
                  <a:pt x="57354" y="12038"/>
                </a:lnTo>
                <a:lnTo>
                  <a:pt x="57354" y="16022"/>
                </a:lnTo>
                <a:lnTo>
                  <a:pt x="57354" y="20049"/>
                </a:lnTo>
                <a:lnTo>
                  <a:pt x="56949" y="20049"/>
                </a:lnTo>
                <a:lnTo>
                  <a:pt x="56949" y="28018"/>
                </a:lnTo>
                <a:lnTo>
                  <a:pt x="56544" y="28018"/>
                </a:lnTo>
                <a:lnTo>
                  <a:pt x="56134" y="24033"/>
                </a:lnTo>
                <a:lnTo>
                  <a:pt x="55729" y="16022"/>
                </a:lnTo>
                <a:lnTo>
                  <a:pt x="55323" y="4026"/>
                </a:lnTo>
                <a:lnTo>
                  <a:pt x="55323" y="16022"/>
                </a:lnTo>
                <a:lnTo>
                  <a:pt x="54914" y="16022"/>
                </a:lnTo>
                <a:lnTo>
                  <a:pt x="54509" y="12038"/>
                </a:lnTo>
                <a:lnTo>
                  <a:pt x="54103" y="8053"/>
                </a:lnTo>
                <a:lnTo>
                  <a:pt x="52883" y="8053"/>
                </a:lnTo>
                <a:lnTo>
                  <a:pt x="52473" y="20049"/>
                </a:lnTo>
                <a:lnTo>
                  <a:pt x="52068" y="16022"/>
                </a:lnTo>
                <a:lnTo>
                  <a:pt x="51253" y="12038"/>
                </a:lnTo>
                <a:lnTo>
                  <a:pt x="49628" y="16022"/>
                </a:lnTo>
                <a:lnTo>
                  <a:pt x="46372" y="28018"/>
                </a:lnTo>
                <a:lnTo>
                  <a:pt x="45967" y="20049"/>
                </a:lnTo>
                <a:lnTo>
                  <a:pt x="45562" y="16022"/>
                </a:lnTo>
                <a:lnTo>
                  <a:pt x="43527" y="16022"/>
                </a:lnTo>
                <a:lnTo>
                  <a:pt x="41086" y="20049"/>
                </a:lnTo>
                <a:lnTo>
                  <a:pt x="40271" y="20049"/>
                </a:lnTo>
                <a:lnTo>
                  <a:pt x="39461" y="16022"/>
                </a:lnTo>
                <a:lnTo>
                  <a:pt x="39461" y="20049"/>
                </a:lnTo>
                <a:lnTo>
                  <a:pt x="39461" y="24033"/>
                </a:lnTo>
                <a:lnTo>
                  <a:pt x="38646" y="28018"/>
                </a:lnTo>
                <a:lnTo>
                  <a:pt x="38240" y="24033"/>
                </a:lnTo>
                <a:lnTo>
                  <a:pt x="37425" y="20049"/>
                </a:lnTo>
                <a:lnTo>
                  <a:pt x="37425" y="32045"/>
                </a:lnTo>
                <a:lnTo>
                  <a:pt x="36610" y="28018"/>
                </a:lnTo>
                <a:lnTo>
                  <a:pt x="35390" y="24033"/>
                </a:lnTo>
                <a:lnTo>
                  <a:pt x="34170" y="28018"/>
                </a:lnTo>
                <a:lnTo>
                  <a:pt x="33765" y="32045"/>
                </a:lnTo>
                <a:lnTo>
                  <a:pt x="32545" y="24033"/>
                </a:lnTo>
                <a:lnTo>
                  <a:pt x="31730" y="20049"/>
                </a:lnTo>
                <a:lnTo>
                  <a:pt x="30915" y="40014"/>
                </a:lnTo>
                <a:lnTo>
                  <a:pt x="30104" y="28018"/>
                </a:lnTo>
                <a:lnTo>
                  <a:pt x="29289" y="28018"/>
                </a:lnTo>
                <a:lnTo>
                  <a:pt x="28474" y="32045"/>
                </a:lnTo>
                <a:lnTo>
                  <a:pt x="28069" y="28018"/>
                </a:lnTo>
                <a:lnTo>
                  <a:pt x="27664" y="32045"/>
                </a:lnTo>
                <a:lnTo>
                  <a:pt x="26034" y="40014"/>
                </a:lnTo>
                <a:lnTo>
                  <a:pt x="26034" y="44040"/>
                </a:lnTo>
                <a:lnTo>
                  <a:pt x="25223" y="48025"/>
                </a:lnTo>
                <a:lnTo>
                  <a:pt x="25223" y="44040"/>
                </a:lnTo>
                <a:lnTo>
                  <a:pt x="24814" y="44040"/>
                </a:lnTo>
                <a:lnTo>
                  <a:pt x="24003" y="52009"/>
                </a:lnTo>
                <a:lnTo>
                  <a:pt x="23593" y="52009"/>
                </a:lnTo>
                <a:lnTo>
                  <a:pt x="23188" y="44040"/>
                </a:lnTo>
                <a:lnTo>
                  <a:pt x="23188" y="48025"/>
                </a:lnTo>
                <a:lnTo>
                  <a:pt x="22373" y="52009"/>
                </a:lnTo>
                <a:lnTo>
                  <a:pt x="21968" y="48025"/>
                </a:lnTo>
                <a:lnTo>
                  <a:pt x="21153" y="44040"/>
                </a:lnTo>
                <a:lnTo>
                  <a:pt x="22373" y="44040"/>
                </a:lnTo>
                <a:lnTo>
                  <a:pt x="21968" y="40014"/>
                </a:lnTo>
                <a:lnTo>
                  <a:pt x="21968" y="32045"/>
                </a:lnTo>
                <a:lnTo>
                  <a:pt x="21563" y="40014"/>
                </a:lnTo>
                <a:lnTo>
                  <a:pt x="19527" y="40014"/>
                </a:lnTo>
                <a:lnTo>
                  <a:pt x="19527" y="48025"/>
                </a:lnTo>
                <a:lnTo>
                  <a:pt x="20342" y="48025"/>
                </a:lnTo>
                <a:lnTo>
                  <a:pt x="19933" y="52009"/>
                </a:lnTo>
                <a:lnTo>
                  <a:pt x="19933" y="48025"/>
                </a:lnTo>
                <a:lnTo>
                  <a:pt x="19527" y="60021"/>
                </a:lnTo>
                <a:lnTo>
                  <a:pt x="18712" y="52009"/>
                </a:lnTo>
                <a:lnTo>
                  <a:pt x="17902" y="44040"/>
                </a:lnTo>
                <a:lnTo>
                  <a:pt x="17087" y="44040"/>
                </a:lnTo>
                <a:lnTo>
                  <a:pt x="16272" y="60021"/>
                </a:lnTo>
                <a:lnTo>
                  <a:pt x="16272" y="56036"/>
                </a:lnTo>
                <a:lnTo>
                  <a:pt x="16272" y="52009"/>
                </a:lnTo>
                <a:lnTo>
                  <a:pt x="15867" y="56036"/>
                </a:lnTo>
                <a:lnTo>
                  <a:pt x="15461" y="64005"/>
                </a:lnTo>
                <a:lnTo>
                  <a:pt x="13832" y="60021"/>
                </a:lnTo>
                <a:lnTo>
                  <a:pt x="10581" y="60021"/>
                </a:lnTo>
                <a:lnTo>
                  <a:pt x="7730" y="64005"/>
                </a:lnTo>
                <a:lnTo>
                  <a:pt x="6510" y="68032"/>
                </a:lnTo>
                <a:lnTo>
                  <a:pt x="5695" y="72016"/>
                </a:lnTo>
                <a:lnTo>
                  <a:pt x="5695" y="68032"/>
                </a:lnTo>
                <a:lnTo>
                  <a:pt x="4475" y="72016"/>
                </a:lnTo>
                <a:lnTo>
                  <a:pt x="3255" y="76001"/>
                </a:lnTo>
                <a:lnTo>
                  <a:pt x="2444" y="76001"/>
                </a:lnTo>
                <a:lnTo>
                  <a:pt x="1629" y="80028"/>
                </a:lnTo>
                <a:lnTo>
                  <a:pt x="1224" y="72016"/>
                </a:lnTo>
                <a:lnTo>
                  <a:pt x="409" y="68032"/>
                </a:lnTo>
                <a:lnTo>
                  <a:pt x="4" y="76001"/>
                </a:lnTo>
                <a:lnTo>
                  <a:pt x="4" y="87997"/>
                </a:lnTo>
                <a:lnTo>
                  <a:pt x="409" y="108004"/>
                </a:lnTo>
                <a:lnTo>
                  <a:pt x="814" y="120000"/>
                </a:lnTo>
                <a:lnTo>
                  <a:pt x="1224" y="116015"/>
                </a:lnTo>
                <a:lnTo>
                  <a:pt x="2035" y="120000"/>
                </a:lnTo>
                <a:lnTo>
                  <a:pt x="2444" y="108004"/>
                </a:lnTo>
                <a:lnTo>
                  <a:pt x="2850" y="111988"/>
                </a:lnTo>
                <a:lnTo>
                  <a:pt x="2850" y="116015"/>
                </a:lnTo>
                <a:lnTo>
                  <a:pt x="3255" y="111988"/>
                </a:lnTo>
                <a:lnTo>
                  <a:pt x="4070" y="108004"/>
                </a:lnTo>
                <a:lnTo>
                  <a:pt x="5290" y="108004"/>
                </a:lnTo>
                <a:lnTo>
                  <a:pt x="5290" y="111988"/>
                </a:lnTo>
                <a:lnTo>
                  <a:pt x="5695" y="116015"/>
                </a:lnTo>
                <a:lnTo>
                  <a:pt x="6105" y="120000"/>
                </a:lnTo>
                <a:lnTo>
                  <a:pt x="6510" y="111988"/>
                </a:lnTo>
                <a:lnTo>
                  <a:pt x="7730" y="108004"/>
                </a:lnTo>
                <a:lnTo>
                  <a:pt x="7325" y="111988"/>
                </a:lnTo>
                <a:lnTo>
                  <a:pt x="8136" y="116015"/>
                </a:lnTo>
                <a:lnTo>
                  <a:pt x="8136" y="104019"/>
                </a:lnTo>
                <a:lnTo>
                  <a:pt x="8545" y="96008"/>
                </a:lnTo>
                <a:lnTo>
                  <a:pt x="8951" y="116015"/>
                </a:lnTo>
                <a:lnTo>
                  <a:pt x="9360" y="99992"/>
                </a:lnTo>
                <a:lnTo>
                  <a:pt x="9766" y="111988"/>
                </a:lnTo>
                <a:lnTo>
                  <a:pt x="9766" y="108004"/>
                </a:lnTo>
                <a:lnTo>
                  <a:pt x="10171" y="104019"/>
                </a:lnTo>
                <a:lnTo>
                  <a:pt x="10581" y="108004"/>
                </a:lnTo>
                <a:lnTo>
                  <a:pt x="10581" y="116015"/>
                </a:lnTo>
                <a:lnTo>
                  <a:pt x="10986" y="108004"/>
                </a:lnTo>
                <a:lnTo>
                  <a:pt x="10986" y="104019"/>
                </a:lnTo>
                <a:lnTo>
                  <a:pt x="11391" y="108004"/>
                </a:lnTo>
                <a:lnTo>
                  <a:pt x="11391" y="111988"/>
                </a:lnTo>
                <a:lnTo>
                  <a:pt x="12206" y="104019"/>
                </a:lnTo>
                <a:lnTo>
                  <a:pt x="13021" y="104019"/>
                </a:lnTo>
                <a:lnTo>
                  <a:pt x="13426" y="96008"/>
                </a:lnTo>
                <a:lnTo>
                  <a:pt x="13426" y="87997"/>
                </a:lnTo>
                <a:lnTo>
                  <a:pt x="13832" y="84012"/>
                </a:lnTo>
                <a:lnTo>
                  <a:pt x="13832" y="87997"/>
                </a:lnTo>
                <a:lnTo>
                  <a:pt x="13832" y="96008"/>
                </a:lnTo>
                <a:lnTo>
                  <a:pt x="14241" y="87997"/>
                </a:lnTo>
                <a:lnTo>
                  <a:pt x="15052" y="87997"/>
                </a:lnTo>
                <a:lnTo>
                  <a:pt x="15052" y="92024"/>
                </a:lnTo>
                <a:lnTo>
                  <a:pt x="14646" y="96008"/>
                </a:lnTo>
                <a:lnTo>
                  <a:pt x="14241" y="99992"/>
                </a:lnTo>
                <a:lnTo>
                  <a:pt x="14241" y="108004"/>
                </a:lnTo>
                <a:lnTo>
                  <a:pt x="15052" y="108004"/>
                </a:lnTo>
                <a:lnTo>
                  <a:pt x="15461" y="104019"/>
                </a:lnTo>
                <a:lnTo>
                  <a:pt x="15867" y="96008"/>
                </a:lnTo>
                <a:lnTo>
                  <a:pt x="17902" y="96008"/>
                </a:lnTo>
                <a:lnTo>
                  <a:pt x="17902" y="99992"/>
                </a:lnTo>
                <a:lnTo>
                  <a:pt x="18307" y="92024"/>
                </a:lnTo>
                <a:lnTo>
                  <a:pt x="18712" y="92024"/>
                </a:lnTo>
                <a:lnTo>
                  <a:pt x="18307" y="96008"/>
                </a:lnTo>
                <a:lnTo>
                  <a:pt x="22783" y="96008"/>
                </a:lnTo>
                <a:lnTo>
                  <a:pt x="24003" y="92024"/>
                </a:lnTo>
                <a:lnTo>
                  <a:pt x="24814" y="92024"/>
                </a:lnTo>
                <a:lnTo>
                  <a:pt x="24814" y="87997"/>
                </a:lnTo>
                <a:lnTo>
                  <a:pt x="27664" y="87997"/>
                </a:lnTo>
                <a:lnTo>
                  <a:pt x="28069" y="80028"/>
                </a:lnTo>
                <a:lnTo>
                  <a:pt x="28474" y="80028"/>
                </a:lnTo>
                <a:lnTo>
                  <a:pt x="30915" y="84012"/>
                </a:lnTo>
                <a:lnTo>
                  <a:pt x="32135" y="80028"/>
                </a:lnTo>
                <a:lnTo>
                  <a:pt x="32545" y="80028"/>
                </a:lnTo>
                <a:lnTo>
                  <a:pt x="32950" y="72016"/>
                </a:lnTo>
                <a:lnTo>
                  <a:pt x="33355" y="80028"/>
                </a:lnTo>
                <a:lnTo>
                  <a:pt x="34170" y="87997"/>
                </a:lnTo>
                <a:lnTo>
                  <a:pt x="34985" y="76001"/>
                </a:lnTo>
                <a:lnTo>
                  <a:pt x="34985" y="84012"/>
                </a:lnTo>
                <a:lnTo>
                  <a:pt x="35390" y="76001"/>
                </a:lnTo>
                <a:lnTo>
                  <a:pt x="35796" y="84012"/>
                </a:lnTo>
                <a:lnTo>
                  <a:pt x="35796" y="80028"/>
                </a:lnTo>
                <a:lnTo>
                  <a:pt x="35796" y="76001"/>
                </a:lnTo>
                <a:lnTo>
                  <a:pt x="36610" y="76001"/>
                </a:lnTo>
                <a:lnTo>
                  <a:pt x="37016" y="80028"/>
                </a:lnTo>
                <a:lnTo>
                  <a:pt x="37831" y="76001"/>
                </a:lnTo>
                <a:lnTo>
                  <a:pt x="37831" y="84012"/>
                </a:lnTo>
                <a:lnTo>
                  <a:pt x="38240" y="80028"/>
                </a:lnTo>
                <a:lnTo>
                  <a:pt x="41901" y="80028"/>
                </a:lnTo>
                <a:lnTo>
                  <a:pt x="41491" y="76001"/>
                </a:lnTo>
                <a:lnTo>
                  <a:pt x="41901" y="68032"/>
                </a:lnTo>
                <a:lnTo>
                  <a:pt x="42306" y="72016"/>
                </a:lnTo>
                <a:lnTo>
                  <a:pt x="42306" y="76001"/>
                </a:lnTo>
                <a:lnTo>
                  <a:pt x="42712" y="80028"/>
                </a:lnTo>
                <a:lnTo>
                  <a:pt x="43527" y="84012"/>
                </a:lnTo>
                <a:lnTo>
                  <a:pt x="45967" y="76001"/>
                </a:lnTo>
                <a:lnTo>
                  <a:pt x="47592" y="64005"/>
                </a:lnTo>
                <a:lnTo>
                  <a:pt x="48002" y="72016"/>
                </a:lnTo>
                <a:lnTo>
                  <a:pt x="48813" y="72016"/>
                </a:lnTo>
                <a:lnTo>
                  <a:pt x="49628" y="68032"/>
                </a:lnTo>
                <a:lnTo>
                  <a:pt x="50033" y="60021"/>
                </a:lnTo>
                <a:lnTo>
                  <a:pt x="51663" y="68032"/>
                </a:lnTo>
                <a:lnTo>
                  <a:pt x="53694" y="72016"/>
                </a:lnTo>
                <a:lnTo>
                  <a:pt x="54509" y="64005"/>
                </a:lnTo>
                <a:lnTo>
                  <a:pt x="54509" y="72016"/>
                </a:lnTo>
                <a:lnTo>
                  <a:pt x="55729" y="64005"/>
                </a:lnTo>
                <a:lnTo>
                  <a:pt x="56949" y="64005"/>
                </a:lnTo>
                <a:lnTo>
                  <a:pt x="60610" y="72016"/>
                </a:lnTo>
                <a:lnTo>
                  <a:pt x="62235" y="76001"/>
                </a:lnTo>
                <a:lnTo>
                  <a:pt x="63865" y="76001"/>
                </a:lnTo>
                <a:lnTo>
                  <a:pt x="65085" y="72016"/>
                </a:lnTo>
                <a:lnTo>
                  <a:pt x="66305" y="64005"/>
                </a:lnTo>
                <a:lnTo>
                  <a:pt x="66711" y="60021"/>
                </a:lnTo>
                <a:lnTo>
                  <a:pt x="66711" y="64005"/>
                </a:lnTo>
                <a:lnTo>
                  <a:pt x="66711" y="72016"/>
                </a:lnTo>
                <a:lnTo>
                  <a:pt x="70781" y="64005"/>
                </a:lnTo>
                <a:lnTo>
                  <a:pt x="70781" y="68032"/>
                </a:lnTo>
                <a:lnTo>
                  <a:pt x="71186" y="68032"/>
                </a:lnTo>
                <a:lnTo>
                  <a:pt x="71592" y="64005"/>
                </a:lnTo>
                <a:lnTo>
                  <a:pt x="76067" y="64005"/>
                </a:lnTo>
                <a:lnTo>
                  <a:pt x="76472" y="68032"/>
                </a:lnTo>
                <a:lnTo>
                  <a:pt x="76882" y="68032"/>
                </a:lnTo>
                <a:lnTo>
                  <a:pt x="79323" y="64005"/>
                </a:lnTo>
                <a:lnTo>
                  <a:pt x="82168" y="56036"/>
                </a:lnTo>
                <a:lnTo>
                  <a:pt x="80948" y="68032"/>
                </a:lnTo>
                <a:lnTo>
                  <a:pt x="82574" y="56036"/>
                </a:lnTo>
                <a:lnTo>
                  <a:pt x="83389" y="56036"/>
                </a:lnTo>
                <a:lnTo>
                  <a:pt x="83389" y="64005"/>
                </a:lnTo>
                <a:lnTo>
                  <a:pt x="84203" y="60021"/>
                </a:lnTo>
                <a:lnTo>
                  <a:pt x="85829" y="60021"/>
                </a:lnTo>
                <a:lnTo>
                  <a:pt x="86234" y="56036"/>
                </a:lnTo>
                <a:lnTo>
                  <a:pt x="86644" y="40014"/>
                </a:lnTo>
                <a:lnTo>
                  <a:pt x="86644" y="48025"/>
                </a:lnTo>
                <a:lnTo>
                  <a:pt x="87049" y="52009"/>
                </a:lnTo>
                <a:lnTo>
                  <a:pt x="87049" y="60021"/>
                </a:lnTo>
                <a:lnTo>
                  <a:pt x="87454" y="56036"/>
                </a:lnTo>
                <a:lnTo>
                  <a:pt x="87864" y="56036"/>
                </a:lnTo>
                <a:lnTo>
                  <a:pt x="87864" y="60021"/>
                </a:lnTo>
                <a:lnTo>
                  <a:pt x="89084" y="52009"/>
                </a:lnTo>
                <a:lnTo>
                  <a:pt x="90305" y="48025"/>
                </a:lnTo>
                <a:lnTo>
                  <a:pt x="90710" y="48025"/>
                </a:lnTo>
                <a:lnTo>
                  <a:pt x="91115" y="60021"/>
                </a:lnTo>
                <a:lnTo>
                  <a:pt x="93150" y="52009"/>
                </a:lnTo>
                <a:lnTo>
                  <a:pt x="92745" y="44040"/>
                </a:lnTo>
                <a:lnTo>
                  <a:pt x="92745" y="40014"/>
                </a:lnTo>
                <a:lnTo>
                  <a:pt x="93556" y="40014"/>
                </a:lnTo>
                <a:lnTo>
                  <a:pt x="93150" y="44040"/>
                </a:lnTo>
                <a:lnTo>
                  <a:pt x="94780" y="44040"/>
                </a:lnTo>
                <a:lnTo>
                  <a:pt x="94371" y="52009"/>
                </a:lnTo>
                <a:lnTo>
                  <a:pt x="94371" y="52009"/>
                </a:lnTo>
                <a:lnTo>
                  <a:pt x="95591" y="44040"/>
                </a:lnTo>
                <a:lnTo>
                  <a:pt x="96000" y="52009"/>
                </a:lnTo>
                <a:lnTo>
                  <a:pt x="96000" y="48025"/>
                </a:lnTo>
                <a:lnTo>
                  <a:pt x="96000" y="44040"/>
                </a:lnTo>
                <a:lnTo>
                  <a:pt x="97221" y="44040"/>
                </a:lnTo>
                <a:lnTo>
                  <a:pt x="97626" y="56036"/>
                </a:lnTo>
                <a:lnTo>
                  <a:pt x="99251" y="52009"/>
                </a:lnTo>
                <a:lnTo>
                  <a:pt x="100066" y="48025"/>
                </a:lnTo>
                <a:lnTo>
                  <a:pt x="100472" y="44040"/>
                </a:lnTo>
                <a:lnTo>
                  <a:pt x="100881" y="48025"/>
                </a:lnTo>
                <a:lnTo>
                  <a:pt x="100881" y="52009"/>
                </a:lnTo>
                <a:lnTo>
                  <a:pt x="102101" y="52009"/>
                </a:lnTo>
                <a:lnTo>
                  <a:pt x="102912" y="48025"/>
                </a:lnTo>
                <a:lnTo>
                  <a:pt x="103727" y="52009"/>
                </a:lnTo>
                <a:lnTo>
                  <a:pt x="104542" y="52009"/>
                </a:lnTo>
                <a:lnTo>
                  <a:pt x="104542" y="48025"/>
                </a:lnTo>
                <a:lnTo>
                  <a:pt x="105762" y="52009"/>
                </a:lnTo>
                <a:lnTo>
                  <a:pt x="107388" y="56036"/>
                </a:lnTo>
                <a:lnTo>
                  <a:pt x="108565" y="44422"/>
                </a:lnTo>
                <a:lnTo>
                  <a:pt x="108203" y="48025"/>
                </a:lnTo>
                <a:lnTo>
                  <a:pt x="108608" y="52009"/>
                </a:lnTo>
                <a:lnTo>
                  <a:pt x="108608" y="48025"/>
                </a:lnTo>
                <a:lnTo>
                  <a:pt x="109013" y="44040"/>
                </a:lnTo>
                <a:lnTo>
                  <a:pt x="109423" y="40014"/>
                </a:lnTo>
                <a:lnTo>
                  <a:pt x="109828" y="40014"/>
                </a:lnTo>
                <a:lnTo>
                  <a:pt x="109828" y="48025"/>
                </a:lnTo>
                <a:lnTo>
                  <a:pt x="110233" y="44040"/>
                </a:lnTo>
                <a:lnTo>
                  <a:pt x="110643" y="44040"/>
                </a:lnTo>
                <a:lnTo>
                  <a:pt x="110233" y="48025"/>
                </a:lnTo>
                <a:lnTo>
                  <a:pt x="110643" y="52009"/>
                </a:lnTo>
                <a:lnTo>
                  <a:pt x="111454" y="56036"/>
                </a:lnTo>
                <a:lnTo>
                  <a:pt x="111863" y="48025"/>
                </a:lnTo>
                <a:lnTo>
                  <a:pt x="112674" y="44040"/>
                </a:lnTo>
                <a:lnTo>
                  <a:pt x="112674" y="44040"/>
                </a:lnTo>
                <a:lnTo>
                  <a:pt x="112269" y="52009"/>
                </a:lnTo>
                <a:lnTo>
                  <a:pt x="112674" y="56036"/>
                </a:lnTo>
                <a:lnTo>
                  <a:pt x="113489" y="60021"/>
                </a:lnTo>
                <a:lnTo>
                  <a:pt x="113894" y="60021"/>
                </a:lnTo>
                <a:lnTo>
                  <a:pt x="115929" y="52009"/>
                </a:lnTo>
                <a:lnTo>
                  <a:pt x="117555" y="40014"/>
                </a:lnTo>
                <a:lnTo>
                  <a:pt x="117149" y="40014"/>
                </a:lnTo>
                <a:lnTo>
                  <a:pt x="117555" y="36029"/>
                </a:lnTo>
                <a:lnTo>
                  <a:pt x="116335" y="32045"/>
                </a:lnTo>
                <a:lnTo>
                  <a:pt x="115929" y="40014"/>
                </a:lnTo>
                <a:lnTo>
                  <a:pt x="115524" y="48025"/>
                </a:lnTo>
                <a:lnTo>
                  <a:pt x="115524" y="28018"/>
                </a:lnTo>
                <a:lnTo>
                  <a:pt x="114709" y="40014"/>
                </a:lnTo>
                <a:lnTo>
                  <a:pt x="114304" y="36029"/>
                </a:lnTo>
                <a:lnTo>
                  <a:pt x="113894" y="32045"/>
                </a:lnTo>
                <a:lnTo>
                  <a:pt x="113489" y="40014"/>
                </a:lnTo>
                <a:lnTo>
                  <a:pt x="113083" y="28018"/>
                </a:lnTo>
                <a:lnTo>
                  <a:pt x="112269" y="32045"/>
                </a:lnTo>
                <a:lnTo>
                  <a:pt x="111454" y="28018"/>
                </a:lnTo>
                <a:lnTo>
                  <a:pt x="109423" y="24033"/>
                </a:lnTo>
                <a:lnTo>
                  <a:pt x="109013" y="28018"/>
                </a:lnTo>
                <a:lnTo>
                  <a:pt x="108203" y="32045"/>
                </a:lnTo>
                <a:lnTo>
                  <a:pt x="108608" y="20049"/>
                </a:lnTo>
                <a:lnTo>
                  <a:pt x="107793" y="28018"/>
                </a:lnTo>
                <a:lnTo>
                  <a:pt x="107793" y="28018"/>
                </a:lnTo>
                <a:lnTo>
                  <a:pt x="108203" y="20049"/>
                </a:lnTo>
                <a:lnTo>
                  <a:pt x="107388" y="24033"/>
                </a:lnTo>
                <a:lnTo>
                  <a:pt x="106573" y="24033"/>
                </a:lnTo>
                <a:lnTo>
                  <a:pt x="106573" y="32045"/>
                </a:lnTo>
                <a:lnTo>
                  <a:pt x="106167" y="44040"/>
                </a:lnTo>
                <a:lnTo>
                  <a:pt x="106167" y="36029"/>
                </a:lnTo>
                <a:lnTo>
                  <a:pt x="106573" y="28018"/>
                </a:lnTo>
                <a:lnTo>
                  <a:pt x="106167" y="32045"/>
                </a:lnTo>
                <a:lnTo>
                  <a:pt x="106167" y="28018"/>
                </a:lnTo>
                <a:lnTo>
                  <a:pt x="105762" y="20049"/>
                </a:lnTo>
                <a:lnTo>
                  <a:pt x="105762" y="28018"/>
                </a:lnTo>
                <a:lnTo>
                  <a:pt x="105353" y="24033"/>
                </a:lnTo>
                <a:lnTo>
                  <a:pt x="104947" y="16022"/>
                </a:lnTo>
                <a:lnTo>
                  <a:pt x="104542" y="24033"/>
                </a:lnTo>
                <a:lnTo>
                  <a:pt x="103322" y="24033"/>
                </a:lnTo>
                <a:lnTo>
                  <a:pt x="100881" y="28018"/>
                </a:lnTo>
                <a:lnTo>
                  <a:pt x="99661" y="28018"/>
                </a:lnTo>
                <a:lnTo>
                  <a:pt x="98846" y="24033"/>
                </a:lnTo>
                <a:lnTo>
                  <a:pt x="98846" y="20049"/>
                </a:lnTo>
                <a:lnTo>
                  <a:pt x="99251" y="20049"/>
                </a:lnTo>
                <a:lnTo>
                  <a:pt x="97626" y="16022"/>
                </a:lnTo>
                <a:lnTo>
                  <a:pt x="98031" y="20049"/>
                </a:lnTo>
                <a:lnTo>
                  <a:pt x="97221" y="20049"/>
                </a:lnTo>
                <a:lnTo>
                  <a:pt x="97626" y="12038"/>
                </a:lnTo>
                <a:lnTo>
                  <a:pt x="97221" y="8053"/>
                </a:lnTo>
                <a:lnTo>
                  <a:pt x="96811" y="8053"/>
                </a:lnTo>
                <a:lnTo>
                  <a:pt x="96406" y="12038"/>
                </a:lnTo>
                <a:lnTo>
                  <a:pt x="95591" y="16022"/>
                </a:lnTo>
                <a:lnTo>
                  <a:pt x="95185" y="12038"/>
                </a:lnTo>
                <a:lnTo>
                  <a:pt x="95591" y="20049"/>
                </a:lnTo>
                <a:lnTo>
                  <a:pt x="94371" y="8053"/>
                </a:lnTo>
                <a:lnTo>
                  <a:pt x="93965" y="8053"/>
                </a:lnTo>
                <a:lnTo>
                  <a:pt x="93556" y="16022"/>
                </a:lnTo>
                <a:lnTo>
                  <a:pt x="93150" y="32045"/>
                </a:lnTo>
                <a:lnTo>
                  <a:pt x="92335" y="28018"/>
                </a:lnTo>
                <a:lnTo>
                  <a:pt x="92745" y="20049"/>
                </a:lnTo>
                <a:lnTo>
                  <a:pt x="93150" y="12038"/>
                </a:lnTo>
                <a:lnTo>
                  <a:pt x="92335" y="12038"/>
                </a:lnTo>
                <a:lnTo>
                  <a:pt x="92335" y="8053"/>
                </a:lnTo>
                <a:lnTo>
                  <a:pt x="91525" y="16022"/>
                </a:lnTo>
                <a:lnTo>
                  <a:pt x="90305" y="24033"/>
                </a:lnTo>
                <a:lnTo>
                  <a:pt x="88675" y="42"/>
                </a:lnTo>
                <a:lnTo>
                  <a:pt x="88269" y="4026"/>
                </a:lnTo>
                <a:lnTo>
                  <a:pt x="88269" y="8053"/>
                </a:lnTo>
                <a:lnTo>
                  <a:pt x="88269" y="16022"/>
                </a:lnTo>
                <a:lnTo>
                  <a:pt x="87454" y="12038"/>
                </a:lnTo>
                <a:lnTo>
                  <a:pt x="87454" y="8053"/>
                </a:lnTo>
                <a:lnTo>
                  <a:pt x="87864" y="4026"/>
                </a:lnTo>
                <a:lnTo>
                  <a:pt x="87454" y="42"/>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8998" l="0" r="0" t="-8999"/>
          </a:stretch>
        </a:blipFill>
      </p:bgPr>
    </p:bg>
    <p:spTree>
      <p:nvGrpSpPr>
        <p:cNvPr id="298" name="Shape 298"/>
        <p:cNvGrpSpPr/>
        <p:nvPr/>
      </p:nvGrpSpPr>
      <p:grpSpPr>
        <a:xfrm>
          <a:off x="0" y="0"/>
          <a:ext cx="0" cy="0"/>
          <a:chOff x="0" y="0"/>
          <a:chExt cx="0" cy="0"/>
        </a:xfrm>
      </p:grpSpPr>
      <p:sp>
        <p:nvSpPr>
          <p:cNvPr id="299" name="Google Shape;299;p36"/>
          <p:cNvSpPr/>
          <p:nvPr/>
        </p:nvSpPr>
        <p:spPr>
          <a:xfrm>
            <a:off x="0" y="2056100"/>
            <a:ext cx="9144000" cy="2819400"/>
          </a:xfrm>
          <a:prstGeom prst="rect">
            <a:avLst/>
          </a:prstGeom>
          <a:solidFill>
            <a:schemeClr val="dk1">
              <a:alpha val="6470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0" name="Google Shape;300;p36"/>
          <p:cNvSpPr/>
          <p:nvPr/>
        </p:nvSpPr>
        <p:spPr>
          <a:xfrm>
            <a:off x="6324600" y="2894300"/>
            <a:ext cx="1981200" cy="1751776"/>
          </a:xfrm>
          <a:custGeom>
            <a:rect b="b" l="l" r="r" t="t"/>
            <a:pathLst>
              <a:path extrusionOk="0" h="120000" w="120000">
                <a:moveTo>
                  <a:pt x="27290" y="4214"/>
                </a:moveTo>
                <a:lnTo>
                  <a:pt x="30508" y="4600"/>
                </a:lnTo>
                <a:lnTo>
                  <a:pt x="33726" y="5175"/>
                </a:lnTo>
                <a:lnTo>
                  <a:pt x="36777" y="6136"/>
                </a:lnTo>
                <a:lnTo>
                  <a:pt x="40169" y="7664"/>
                </a:lnTo>
                <a:lnTo>
                  <a:pt x="43554" y="9390"/>
                </a:lnTo>
                <a:lnTo>
                  <a:pt x="46779" y="11312"/>
                </a:lnTo>
                <a:lnTo>
                  <a:pt x="49830" y="13612"/>
                </a:lnTo>
                <a:lnTo>
                  <a:pt x="51864" y="14951"/>
                </a:lnTo>
                <a:lnTo>
                  <a:pt x="54065" y="16676"/>
                </a:lnTo>
                <a:lnTo>
                  <a:pt x="55082" y="17638"/>
                </a:lnTo>
                <a:lnTo>
                  <a:pt x="56099" y="18788"/>
                </a:lnTo>
                <a:lnTo>
                  <a:pt x="57116" y="19938"/>
                </a:lnTo>
                <a:lnTo>
                  <a:pt x="57791" y="21088"/>
                </a:lnTo>
                <a:lnTo>
                  <a:pt x="57791" y="21852"/>
                </a:lnTo>
                <a:lnTo>
                  <a:pt x="57791" y="22427"/>
                </a:lnTo>
                <a:lnTo>
                  <a:pt x="58133" y="23002"/>
                </a:lnTo>
                <a:lnTo>
                  <a:pt x="58474" y="23577"/>
                </a:lnTo>
                <a:lnTo>
                  <a:pt x="58474" y="24538"/>
                </a:lnTo>
                <a:lnTo>
                  <a:pt x="58641" y="25113"/>
                </a:lnTo>
                <a:lnTo>
                  <a:pt x="58983" y="25302"/>
                </a:lnTo>
                <a:lnTo>
                  <a:pt x="59491" y="25302"/>
                </a:lnTo>
                <a:lnTo>
                  <a:pt x="59825" y="25113"/>
                </a:lnTo>
                <a:lnTo>
                  <a:pt x="60675" y="24152"/>
                </a:lnTo>
                <a:lnTo>
                  <a:pt x="61184" y="23002"/>
                </a:lnTo>
                <a:lnTo>
                  <a:pt x="61525" y="21852"/>
                </a:lnTo>
                <a:lnTo>
                  <a:pt x="61351" y="20702"/>
                </a:lnTo>
                <a:lnTo>
                  <a:pt x="62201" y="19552"/>
                </a:lnTo>
                <a:lnTo>
                  <a:pt x="63218" y="18591"/>
                </a:lnTo>
                <a:lnTo>
                  <a:pt x="65760" y="16487"/>
                </a:lnTo>
                <a:lnTo>
                  <a:pt x="69661" y="13612"/>
                </a:lnTo>
                <a:lnTo>
                  <a:pt x="72711" y="11501"/>
                </a:lnTo>
                <a:lnTo>
                  <a:pt x="76097" y="9390"/>
                </a:lnTo>
                <a:lnTo>
                  <a:pt x="79489" y="7475"/>
                </a:lnTo>
                <a:lnTo>
                  <a:pt x="82881" y="5939"/>
                </a:lnTo>
                <a:lnTo>
                  <a:pt x="83898" y="5364"/>
                </a:lnTo>
                <a:lnTo>
                  <a:pt x="85082" y="5175"/>
                </a:lnTo>
                <a:lnTo>
                  <a:pt x="87624" y="4789"/>
                </a:lnTo>
                <a:lnTo>
                  <a:pt x="90167" y="4986"/>
                </a:lnTo>
                <a:lnTo>
                  <a:pt x="92542" y="4986"/>
                </a:lnTo>
                <a:lnTo>
                  <a:pt x="94910" y="5175"/>
                </a:lnTo>
                <a:lnTo>
                  <a:pt x="97285" y="5750"/>
                </a:lnTo>
                <a:lnTo>
                  <a:pt x="99486" y="6325"/>
                </a:lnTo>
                <a:lnTo>
                  <a:pt x="101687" y="7286"/>
                </a:lnTo>
                <a:lnTo>
                  <a:pt x="101353" y="7861"/>
                </a:lnTo>
                <a:lnTo>
                  <a:pt x="101179" y="8626"/>
                </a:lnTo>
                <a:lnTo>
                  <a:pt x="101353" y="9012"/>
                </a:lnTo>
                <a:lnTo>
                  <a:pt x="101520" y="9390"/>
                </a:lnTo>
                <a:lnTo>
                  <a:pt x="101862" y="9587"/>
                </a:lnTo>
                <a:lnTo>
                  <a:pt x="102196" y="9587"/>
                </a:lnTo>
                <a:lnTo>
                  <a:pt x="102879" y="9201"/>
                </a:lnTo>
                <a:lnTo>
                  <a:pt x="103554" y="8815"/>
                </a:lnTo>
                <a:lnTo>
                  <a:pt x="104230" y="8626"/>
                </a:lnTo>
                <a:lnTo>
                  <a:pt x="105421" y="9390"/>
                </a:lnTo>
                <a:lnTo>
                  <a:pt x="104912" y="9965"/>
                </a:lnTo>
                <a:lnTo>
                  <a:pt x="104571" y="10540"/>
                </a:lnTo>
                <a:lnTo>
                  <a:pt x="104571" y="11312"/>
                </a:lnTo>
                <a:lnTo>
                  <a:pt x="104738" y="11887"/>
                </a:lnTo>
                <a:lnTo>
                  <a:pt x="105247" y="12076"/>
                </a:lnTo>
                <a:lnTo>
                  <a:pt x="105929" y="12076"/>
                </a:lnTo>
                <a:lnTo>
                  <a:pt x="107455" y="11115"/>
                </a:lnTo>
                <a:lnTo>
                  <a:pt x="108472" y="11887"/>
                </a:lnTo>
                <a:lnTo>
                  <a:pt x="107622" y="13226"/>
                </a:lnTo>
                <a:lnTo>
                  <a:pt x="107114" y="14565"/>
                </a:lnTo>
                <a:lnTo>
                  <a:pt x="107114" y="15715"/>
                </a:lnTo>
                <a:lnTo>
                  <a:pt x="107114" y="16101"/>
                </a:lnTo>
                <a:lnTo>
                  <a:pt x="107455" y="16290"/>
                </a:lnTo>
                <a:lnTo>
                  <a:pt x="108130" y="16290"/>
                </a:lnTo>
                <a:lnTo>
                  <a:pt x="108639" y="15912"/>
                </a:lnTo>
                <a:lnTo>
                  <a:pt x="109656" y="14951"/>
                </a:lnTo>
                <a:lnTo>
                  <a:pt x="110332" y="14187"/>
                </a:lnTo>
                <a:lnTo>
                  <a:pt x="111348" y="15526"/>
                </a:lnTo>
                <a:lnTo>
                  <a:pt x="110506" y="16487"/>
                </a:lnTo>
                <a:lnTo>
                  <a:pt x="109823" y="17638"/>
                </a:lnTo>
                <a:lnTo>
                  <a:pt x="109315" y="18788"/>
                </a:lnTo>
                <a:lnTo>
                  <a:pt x="109147" y="19363"/>
                </a:lnTo>
                <a:lnTo>
                  <a:pt x="109147" y="19938"/>
                </a:lnTo>
                <a:lnTo>
                  <a:pt x="109489" y="19741"/>
                </a:lnTo>
                <a:lnTo>
                  <a:pt x="109997" y="19552"/>
                </a:lnTo>
                <a:lnTo>
                  <a:pt x="110673" y="19166"/>
                </a:lnTo>
                <a:lnTo>
                  <a:pt x="111348" y="18591"/>
                </a:lnTo>
                <a:lnTo>
                  <a:pt x="112540" y="17638"/>
                </a:lnTo>
                <a:lnTo>
                  <a:pt x="113724" y="20316"/>
                </a:lnTo>
                <a:lnTo>
                  <a:pt x="112540" y="21277"/>
                </a:lnTo>
                <a:lnTo>
                  <a:pt x="110840" y="23191"/>
                </a:lnTo>
                <a:lnTo>
                  <a:pt x="109997" y="24152"/>
                </a:lnTo>
                <a:lnTo>
                  <a:pt x="109315" y="25302"/>
                </a:lnTo>
                <a:lnTo>
                  <a:pt x="109315" y="25688"/>
                </a:lnTo>
                <a:lnTo>
                  <a:pt x="109315" y="26067"/>
                </a:lnTo>
                <a:lnTo>
                  <a:pt x="109656" y="26264"/>
                </a:lnTo>
                <a:lnTo>
                  <a:pt x="109997" y="26264"/>
                </a:lnTo>
                <a:lnTo>
                  <a:pt x="111014" y="25878"/>
                </a:lnTo>
                <a:lnTo>
                  <a:pt x="111857" y="25302"/>
                </a:lnTo>
                <a:lnTo>
                  <a:pt x="113724" y="23766"/>
                </a:lnTo>
                <a:lnTo>
                  <a:pt x="114573" y="23191"/>
                </a:lnTo>
                <a:lnTo>
                  <a:pt x="115416" y="27028"/>
                </a:lnTo>
                <a:lnTo>
                  <a:pt x="114908" y="27414"/>
                </a:lnTo>
                <a:lnTo>
                  <a:pt x="114232" y="27989"/>
                </a:lnTo>
                <a:lnTo>
                  <a:pt x="113557" y="28753"/>
                </a:lnTo>
                <a:lnTo>
                  <a:pt x="112707" y="29517"/>
                </a:lnTo>
                <a:lnTo>
                  <a:pt x="111181" y="30667"/>
                </a:lnTo>
                <a:lnTo>
                  <a:pt x="110673" y="31439"/>
                </a:lnTo>
                <a:lnTo>
                  <a:pt x="110164" y="32392"/>
                </a:lnTo>
                <a:lnTo>
                  <a:pt x="109997" y="32589"/>
                </a:lnTo>
                <a:lnTo>
                  <a:pt x="110164" y="32967"/>
                </a:lnTo>
                <a:lnTo>
                  <a:pt x="110506" y="33164"/>
                </a:lnTo>
                <a:lnTo>
                  <a:pt x="110673" y="32967"/>
                </a:lnTo>
                <a:lnTo>
                  <a:pt x="113215" y="32014"/>
                </a:lnTo>
                <a:lnTo>
                  <a:pt x="114573" y="31242"/>
                </a:lnTo>
                <a:lnTo>
                  <a:pt x="115925" y="30478"/>
                </a:lnTo>
                <a:lnTo>
                  <a:pt x="115925" y="31817"/>
                </a:lnTo>
                <a:lnTo>
                  <a:pt x="116099" y="32967"/>
                </a:lnTo>
                <a:lnTo>
                  <a:pt x="115249" y="33353"/>
                </a:lnTo>
                <a:lnTo>
                  <a:pt x="114399" y="33739"/>
                </a:lnTo>
                <a:lnTo>
                  <a:pt x="112874" y="34693"/>
                </a:lnTo>
                <a:lnTo>
                  <a:pt x="111181" y="36040"/>
                </a:lnTo>
                <a:lnTo>
                  <a:pt x="110332" y="36804"/>
                </a:lnTo>
                <a:lnTo>
                  <a:pt x="109489" y="37568"/>
                </a:lnTo>
                <a:lnTo>
                  <a:pt x="109489" y="38143"/>
                </a:lnTo>
                <a:lnTo>
                  <a:pt x="109656" y="38340"/>
                </a:lnTo>
                <a:lnTo>
                  <a:pt x="109823" y="38340"/>
                </a:lnTo>
                <a:lnTo>
                  <a:pt x="111857" y="37954"/>
                </a:lnTo>
                <a:lnTo>
                  <a:pt x="113891" y="37190"/>
                </a:lnTo>
                <a:lnTo>
                  <a:pt x="116266" y="36418"/>
                </a:lnTo>
                <a:lnTo>
                  <a:pt x="116099" y="38915"/>
                </a:lnTo>
                <a:lnTo>
                  <a:pt x="116099" y="41404"/>
                </a:lnTo>
                <a:lnTo>
                  <a:pt x="114573" y="41593"/>
                </a:lnTo>
                <a:lnTo>
                  <a:pt x="113048" y="41979"/>
                </a:lnTo>
                <a:lnTo>
                  <a:pt x="111857" y="42365"/>
                </a:lnTo>
                <a:lnTo>
                  <a:pt x="110673" y="42744"/>
                </a:lnTo>
                <a:lnTo>
                  <a:pt x="108298" y="43894"/>
                </a:lnTo>
                <a:lnTo>
                  <a:pt x="108298" y="44091"/>
                </a:lnTo>
                <a:lnTo>
                  <a:pt x="108472" y="44280"/>
                </a:lnTo>
                <a:lnTo>
                  <a:pt x="110164" y="44469"/>
                </a:lnTo>
                <a:lnTo>
                  <a:pt x="112031" y="44666"/>
                </a:lnTo>
                <a:lnTo>
                  <a:pt x="113891" y="44855"/>
                </a:lnTo>
                <a:lnTo>
                  <a:pt x="115758" y="44855"/>
                </a:lnTo>
                <a:lnTo>
                  <a:pt x="115249" y="47344"/>
                </a:lnTo>
                <a:lnTo>
                  <a:pt x="114741" y="49841"/>
                </a:lnTo>
                <a:lnTo>
                  <a:pt x="113891" y="49455"/>
                </a:lnTo>
                <a:lnTo>
                  <a:pt x="112874" y="49069"/>
                </a:lnTo>
                <a:lnTo>
                  <a:pt x="111014" y="48691"/>
                </a:lnTo>
                <a:lnTo>
                  <a:pt x="109147" y="48494"/>
                </a:lnTo>
                <a:lnTo>
                  <a:pt x="107281" y="48494"/>
                </a:lnTo>
                <a:lnTo>
                  <a:pt x="106946" y="48880"/>
                </a:lnTo>
                <a:lnTo>
                  <a:pt x="106946" y="49266"/>
                </a:lnTo>
                <a:lnTo>
                  <a:pt x="107114" y="49841"/>
                </a:lnTo>
                <a:lnTo>
                  <a:pt x="107455" y="50219"/>
                </a:lnTo>
                <a:lnTo>
                  <a:pt x="107963" y="50605"/>
                </a:lnTo>
                <a:lnTo>
                  <a:pt x="108472" y="50984"/>
                </a:lnTo>
                <a:lnTo>
                  <a:pt x="109656" y="51370"/>
                </a:lnTo>
                <a:lnTo>
                  <a:pt x="110673" y="51559"/>
                </a:lnTo>
                <a:lnTo>
                  <a:pt x="112198" y="52134"/>
                </a:lnTo>
                <a:lnTo>
                  <a:pt x="113891" y="52709"/>
                </a:lnTo>
                <a:lnTo>
                  <a:pt x="114065" y="52906"/>
                </a:lnTo>
                <a:lnTo>
                  <a:pt x="113215" y="55395"/>
                </a:lnTo>
                <a:lnTo>
                  <a:pt x="112031" y="55206"/>
                </a:lnTo>
                <a:lnTo>
                  <a:pt x="110673" y="54820"/>
                </a:lnTo>
                <a:lnTo>
                  <a:pt x="108130" y="54056"/>
                </a:lnTo>
                <a:lnTo>
                  <a:pt x="106772" y="53859"/>
                </a:lnTo>
                <a:lnTo>
                  <a:pt x="105588" y="53859"/>
                </a:lnTo>
                <a:lnTo>
                  <a:pt x="104230" y="54056"/>
                </a:lnTo>
                <a:lnTo>
                  <a:pt x="103046" y="54631"/>
                </a:lnTo>
                <a:lnTo>
                  <a:pt x="102879" y="55009"/>
                </a:lnTo>
                <a:lnTo>
                  <a:pt x="102879" y="55206"/>
                </a:lnTo>
                <a:lnTo>
                  <a:pt x="102879" y="55584"/>
                </a:lnTo>
                <a:lnTo>
                  <a:pt x="103213" y="55781"/>
                </a:lnTo>
                <a:lnTo>
                  <a:pt x="105421" y="56545"/>
                </a:lnTo>
                <a:lnTo>
                  <a:pt x="107622" y="57506"/>
                </a:lnTo>
                <a:lnTo>
                  <a:pt x="109823" y="58270"/>
                </a:lnTo>
                <a:lnTo>
                  <a:pt x="112031" y="58845"/>
                </a:lnTo>
                <a:lnTo>
                  <a:pt x="110673" y="62107"/>
                </a:lnTo>
                <a:lnTo>
                  <a:pt x="109489" y="61335"/>
                </a:lnTo>
                <a:lnTo>
                  <a:pt x="108130" y="60957"/>
                </a:lnTo>
                <a:lnTo>
                  <a:pt x="105755" y="60382"/>
                </a:lnTo>
                <a:lnTo>
                  <a:pt x="104063" y="59996"/>
                </a:lnTo>
                <a:lnTo>
                  <a:pt x="102537" y="59610"/>
                </a:lnTo>
                <a:lnTo>
                  <a:pt x="101012" y="59420"/>
                </a:lnTo>
                <a:lnTo>
                  <a:pt x="99319" y="59610"/>
                </a:lnTo>
                <a:lnTo>
                  <a:pt x="98978" y="59806"/>
                </a:lnTo>
                <a:lnTo>
                  <a:pt x="98811" y="60185"/>
                </a:lnTo>
                <a:lnTo>
                  <a:pt x="98811" y="60571"/>
                </a:lnTo>
                <a:lnTo>
                  <a:pt x="99145" y="60760"/>
                </a:lnTo>
                <a:lnTo>
                  <a:pt x="102537" y="62107"/>
                </a:lnTo>
                <a:lnTo>
                  <a:pt x="105755" y="63635"/>
                </a:lnTo>
                <a:lnTo>
                  <a:pt x="107455" y="64210"/>
                </a:lnTo>
                <a:lnTo>
                  <a:pt x="108472" y="64407"/>
                </a:lnTo>
                <a:lnTo>
                  <a:pt x="109315" y="64596"/>
                </a:lnTo>
                <a:lnTo>
                  <a:pt x="107455" y="68047"/>
                </a:lnTo>
                <a:lnTo>
                  <a:pt x="107114" y="67857"/>
                </a:lnTo>
                <a:lnTo>
                  <a:pt x="103213" y="67471"/>
                </a:lnTo>
                <a:lnTo>
                  <a:pt x="101353" y="67085"/>
                </a:lnTo>
                <a:lnTo>
                  <a:pt x="99486" y="66707"/>
                </a:lnTo>
                <a:lnTo>
                  <a:pt x="96268" y="65935"/>
                </a:lnTo>
                <a:lnTo>
                  <a:pt x="94576" y="65557"/>
                </a:lnTo>
                <a:lnTo>
                  <a:pt x="92876" y="65557"/>
                </a:lnTo>
                <a:lnTo>
                  <a:pt x="92709" y="65746"/>
                </a:lnTo>
                <a:lnTo>
                  <a:pt x="92542" y="65935"/>
                </a:lnTo>
                <a:lnTo>
                  <a:pt x="92542" y="66132"/>
                </a:lnTo>
                <a:lnTo>
                  <a:pt x="92709" y="66321"/>
                </a:lnTo>
                <a:lnTo>
                  <a:pt x="94402" y="67282"/>
                </a:lnTo>
                <a:lnTo>
                  <a:pt x="96268" y="68047"/>
                </a:lnTo>
                <a:lnTo>
                  <a:pt x="99828" y="69386"/>
                </a:lnTo>
                <a:lnTo>
                  <a:pt x="101353" y="69772"/>
                </a:lnTo>
                <a:lnTo>
                  <a:pt x="102879" y="70158"/>
                </a:lnTo>
                <a:lnTo>
                  <a:pt x="104571" y="70347"/>
                </a:lnTo>
                <a:lnTo>
                  <a:pt x="106097" y="70347"/>
                </a:lnTo>
                <a:lnTo>
                  <a:pt x="103213" y="74561"/>
                </a:lnTo>
                <a:lnTo>
                  <a:pt x="102029" y="74183"/>
                </a:lnTo>
                <a:lnTo>
                  <a:pt x="100671" y="73797"/>
                </a:lnTo>
                <a:lnTo>
                  <a:pt x="98128" y="73411"/>
                </a:lnTo>
                <a:lnTo>
                  <a:pt x="96101" y="73033"/>
                </a:lnTo>
                <a:lnTo>
                  <a:pt x="93893" y="72458"/>
                </a:lnTo>
                <a:lnTo>
                  <a:pt x="91859" y="71686"/>
                </a:lnTo>
                <a:lnTo>
                  <a:pt x="90000" y="70733"/>
                </a:lnTo>
                <a:lnTo>
                  <a:pt x="89658" y="70733"/>
                </a:lnTo>
                <a:lnTo>
                  <a:pt x="89658" y="71111"/>
                </a:lnTo>
                <a:lnTo>
                  <a:pt x="90167" y="71883"/>
                </a:lnTo>
                <a:lnTo>
                  <a:pt x="90675" y="72647"/>
                </a:lnTo>
                <a:lnTo>
                  <a:pt x="91351" y="73411"/>
                </a:lnTo>
                <a:lnTo>
                  <a:pt x="92033" y="73986"/>
                </a:lnTo>
                <a:lnTo>
                  <a:pt x="93559" y="74758"/>
                </a:lnTo>
                <a:lnTo>
                  <a:pt x="95251" y="75522"/>
                </a:lnTo>
                <a:lnTo>
                  <a:pt x="97452" y="76287"/>
                </a:lnTo>
                <a:lnTo>
                  <a:pt x="99828" y="76673"/>
                </a:lnTo>
                <a:lnTo>
                  <a:pt x="101353" y="77248"/>
                </a:lnTo>
                <a:lnTo>
                  <a:pt x="98811" y="80312"/>
                </a:lnTo>
                <a:lnTo>
                  <a:pt x="98469" y="79548"/>
                </a:lnTo>
                <a:lnTo>
                  <a:pt x="97961" y="79162"/>
                </a:lnTo>
                <a:lnTo>
                  <a:pt x="95084" y="78209"/>
                </a:lnTo>
                <a:lnTo>
                  <a:pt x="92033" y="77059"/>
                </a:lnTo>
                <a:lnTo>
                  <a:pt x="89150" y="76097"/>
                </a:lnTo>
                <a:lnTo>
                  <a:pt x="87624" y="75711"/>
                </a:lnTo>
                <a:lnTo>
                  <a:pt x="85932" y="75711"/>
                </a:lnTo>
                <a:lnTo>
                  <a:pt x="85932" y="75908"/>
                </a:lnTo>
                <a:lnTo>
                  <a:pt x="85932" y="76097"/>
                </a:lnTo>
                <a:lnTo>
                  <a:pt x="88474" y="78012"/>
                </a:lnTo>
                <a:lnTo>
                  <a:pt x="91351" y="79737"/>
                </a:lnTo>
                <a:lnTo>
                  <a:pt x="94234" y="81084"/>
                </a:lnTo>
                <a:lnTo>
                  <a:pt x="97285" y="82234"/>
                </a:lnTo>
                <a:lnTo>
                  <a:pt x="94067" y="85685"/>
                </a:lnTo>
                <a:lnTo>
                  <a:pt x="92542" y="85109"/>
                </a:lnTo>
                <a:lnTo>
                  <a:pt x="90842" y="84534"/>
                </a:lnTo>
                <a:lnTo>
                  <a:pt x="89150" y="83959"/>
                </a:lnTo>
                <a:lnTo>
                  <a:pt x="87624" y="83384"/>
                </a:lnTo>
                <a:lnTo>
                  <a:pt x="83898" y="81462"/>
                </a:lnTo>
                <a:lnTo>
                  <a:pt x="82031" y="80698"/>
                </a:lnTo>
                <a:lnTo>
                  <a:pt x="81014" y="80509"/>
                </a:lnTo>
                <a:lnTo>
                  <a:pt x="79997" y="80312"/>
                </a:lnTo>
                <a:lnTo>
                  <a:pt x="79656" y="80509"/>
                </a:lnTo>
                <a:lnTo>
                  <a:pt x="79656" y="80698"/>
                </a:lnTo>
                <a:lnTo>
                  <a:pt x="79489" y="80887"/>
                </a:lnTo>
                <a:lnTo>
                  <a:pt x="79656" y="81273"/>
                </a:lnTo>
                <a:lnTo>
                  <a:pt x="81355" y="82809"/>
                </a:lnTo>
                <a:lnTo>
                  <a:pt x="83389" y="84337"/>
                </a:lnTo>
                <a:lnTo>
                  <a:pt x="85423" y="85488"/>
                </a:lnTo>
                <a:lnTo>
                  <a:pt x="87457" y="86638"/>
                </a:lnTo>
                <a:lnTo>
                  <a:pt x="89491" y="87599"/>
                </a:lnTo>
                <a:lnTo>
                  <a:pt x="90508" y="87985"/>
                </a:lnTo>
                <a:lnTo>
                  <a:pt x="91692" y="88174"/>
                </a:lnTo>
                <a:lnTo>
                  <a:pt x="89150" y="90663"/>
                </a:lnTo>
                <a:lnTo>
                  <a:pt x="88474" y="90285"/>
                </a:lnTo>
                <a:lnTo>
                  <a:pt x="87624" y="89899"/>
                </a:lnTo>
                <a:lnTo>
                  <a:pt x="85932" y="89513"/>
                </a:lnTo>
                <a:lnTo>
                  <a:pt x="84065" y="89135"/>
                </a:lnTo>
                <a:lnTo>
                  <a:pt x="82372" y="88749"/>
                </a:lnTo>
                <a:lnTo>
                  <a:pt x="78813" y="87213"/>
                </a:lnTo>
                <a:lnTo>
                  <a:pt x="76946" y="86638"/>
                </a:lnTo>
                <a:lnTo>
                  <a:pt x="75929" y="86449"/>
                </a:lnTo>
                <a:lnTo>
                  <a:pt x="74912" y="86449"/>
                </a:lnTo>
                <a:lnTo>
                  <a:pt x="74571" y="86638"/>
                </a:lnTo>
                <a:lnTo>
                  <a:pt x="74404" y="86835"/>
                </a:lnTo>
                <a:lnTo>
                  <a:pt x="74404" y="87213"/>
                </a:lnTo>
                <a:lnTo>
                  <a:pt x="74571" y="87410"/>
                </a:lnTo>
                <a:lnTo>
                  <a:pt x="75421" y="88363"/>
                </a:lnTo>
                <a:lnTo>
                  <a:pt x="76605" y="89324"/>
                </a:lnTo>
                <a:lnTo>
                  <a:pt x="78130" y="90285"/>
                </a:lnTo>
                <a:lnTo>
                  <a:pt x="79656" y="91238"/>
                </a:lnTo>
                <a:lnTo>
                  <a:pt x="81181" y="92199"/>
                </a:lnTo>
                <a:lnTo>
                  <a:pt x="82881" y="92774"/>
                </a:lnTo>
                <a:lnTo>
                  <a:pt x="84573" y="93160"/>
                </a:lnTo>
                <a:lnTo>
                  <a:pt x="86266" y="93539"/>
                </a:lnTo>
                <a:lnTo>
                  <a:pt x="83898" y="95650"/>
                </a:lnTo>
                <a:lnTo>
                  <a:pt x="82707" y="95264"/>
                </a:lnTo>
                <a:lnTo>
                  <a:pt x="81523" y="94886"/>
                </a:lnTo>
                <a:lnTo>
                  <a:pt x="79489" y="94500"/>
                </a:lnTo>
                <a:lnTo>
                  <a:pt x="78305" y="94114"/>
                </a:lnTo>
                <a:lnTo>
                  <a:pt x="77114" y="93349"/>
                </a:lnTo>
                <a:lnTo>
                  <a:pt x="74404" y="92010"/>
                </a:lnTo>
                <a:lnTo>
                  <a:pt x="73046" y="91238"/>
                </a:lnTo>
                <a:lnTo>
                  <a:pt x="71694" y="90860"/>
                </a:lnTo>
                <a:lnTo>
                  <a:pt x="70336" y="90663"/>
                </a:lnTo>
                <a:lnTo>
                  <a:pt x="68978" y="90860"/>
                </a:lnTo>
                <a:lnTo>
                  <a:pt x="68811" y="90860"/>
                </a:lnTo>
                <a:lnTo>
                  <a:pt x="68811" y="91049"/>
                </a:lnTo>
                <a:lnTo>
                  <a:pt x="68811" y="91624"/>
                </a:lnTo>
                <a:lnTo>
                  <a:pt x="69486" y="92388"/>
                </a:lnTo>
                <a:lnTo>
                  <a:pt x="70336" y="93160"/>
                </a:lnTo>
                <a:lnTo>
                  <a:pt x="72203" y="94311"/>
                </a:lnTo>
                <a:lnTo>
                  <a:pt x="76097" y="96225"/>
                </a:lnTo>
                <a:lnTo>
                  <a:pt x="78472" y="97375"/>
                </a:lnTo>
                <a:lnTo>
                  <a:pt x="80847" y="98336"/>
                </a:lnTo>
                <a:lnTo>
                  <a:pt x="77796" y="100825"/>
                </a:lnTo>
                <a:lnTo>
                  <a:pt x="76097" y="100250"/>
                </a:lnTo>
                <a:lnTo>
                  <a:pt x="73728" y="99289"/>
                </a:lnTo>
                <a:lnTo>
                  <a:pt x="71353" y="98139"/>
                </a:lnTo>
                <a:lnTo>
                  <a:pt x="68135" y="96414"/>
                </a:lnTo>
                <a:lnTo>
                  <a:pt x="66436" y="95650"/>
                </a:lnTo>
                <a:lnTo>
                  <a:pt x="65593" y="95461"/>
                </a:lnTo>
                <a:lnTo>
                  <a:pt x="64743" y="95461"/>
                </a:lnTo>
                <a:lnTo>
                  <a:pt x="64576" y="95650"/>
                </a:lnTo>
                <a:lnTo>
                  <a:pt x="64576" y="96036"/>
                </a:lnTo>
                <a:lnTo>
                  <a:pt x="65084" y="96989"/>
                </a:lnTo>
                <a:lnTo>
                  <a:pt x="65760" y="97761"/>
                </a:lnTo>
                <a:lnTo>
                  <a:pt x="66610" y="98525"/>
                </a:lnTo>
                <a:lnTo>
                  <a:pt x="67452" y="99289"/>
                </a:lnTo>
                <a:lnTo>
                  <a:pt x="69486" y="100439"/>
                </a:lnTo>
                <a:lnTo>
                  <a:pt x="71353" y="101589"/>
                </a:lnTo>
                <a:lnTo>
                  <a:pt x="72879" y="102361"/>
                </a:lnTo>
                <a:lnTo>
                  <a:pt x="74745" y="103315"/>
                </a:lnTo>
                <a:lnTo>
                  <a:pt x="71186" y="106001"/>
                </a:lnTo>
                <a:lnTo>
                  <a:pt x="71186" y="105237"/>
                </a:lnTo>
                <a:lnTo>
                  <a:pt x="71012" y="105040"/>
                </a:lnTo>
                <a:lnTo>
                  <a:pt x="70677" y="104662"/>
                </a:lnTo>
                <a:lnTo>
                  <a:pt x="69486" y="103890"/>
                </a:lnTo>
                <a:lnTo>
                  <a:pt x="68135" y="103126"/>
                </a:lnTo>
                <a:lnTo>
                  <a:pt x="65593" y="101786"/>
                </a:lnTo>
                <a:lnTo>
                  <a:pt x="64234" y="101211"/>
                </a:lnTo>
                <a:lnTo>
                  <a:pt x="63050" y="100636"/>
                </a:lnTo>
                <a:lnTo>
                  <a:pt x="61692" y="100250"/>
                </a:lnTo>
                <a:lnTo>
                  <a:pt x="60334" y="100250"/>
                </a:lnTo>
                <a:lnTo>
                  <a:pt x="60167" y="100439"/>
                </a:lnTo>
                <a:lnTo>
                  <a:pt x="60167" y="100636"/>
                </a:lnTo>
                <a:lnTo>
                  <a:pt x="62542" y="102551"/>
                </a:lnTo>
                <a:lnTo>
                  <a:pt x="64910" y="104465"/>
                </a:lnTo>
                <a:lnTo>
                  <a:pt x="66101" y="105426"/>
                </a:lnTo>
                <a:lnTo>
                  <a:pt x="67285" y="106190"/>
                </a:lnTo>
                <a:lnTo>
                  <a:pt x="68644" y="106765"/>
                </a:lnTo>
                <a:lnTo>
                  <a:pt x="69995" y="107151"/>
                </a:lnTo>
                <a:lnTo>
                  <a:pt x="66436" y="109837"/>
                </a:lnTo>
                <a:lnTo>
                  <a:pt x="66436" y="109640"/>
                </a:lnTo>
                <a:lnTo>
                  <a:pt x="65927" y="109262"/>
                </a:lnTo>
                <a:lnTo>
                  <a:pt x="65251" y="108876"/>
                </a:lnTo>
                <a:lnTo>
                  <a:pt x="64234" y="108112"/>
                </a:lnTo>
                <a:lnTo>
                  <a:pt x="61351" y="105615"/>
                </a:lnTo>
                <a:lnTo>
                  <a:pt x="60334" y="104662"/>
                </a:lnTo>
                <a:lnTo>
                  <a:pt x="59150" y="103512"/>
                </a:lnTo>
                <a:lnTo>
                  <a:pt x="57791" y="102740"/>
                </a:lnTo>
                <a:lnTo>
                  <a:pt x="57116" y="102361"/>
                </a:lnTo>
                <a:lnTo>
                  <a:pt x="56099" y="102361"/>
                </a:lnTo>
                <a:lnTo>
                  <a:pt x="55932" y="102551"/>
                </a:lnTo>
                <a:lnTo>
                  <a:pt x="55423" y="103126"/>
                </a:lnTo>
                <a:lnTo>
                  <a:pt x="55423" y="103701"/>
                </a:lnTo>
                <a:lnTo>
                  <a:pt x="55590" y="104087"/>
                </a:lnTo>
                <a:lnTo>
                  <a:pt x="55758" y="104465"/>
                </a:lnTo>
                <a:lnTo>
                  <a:pt x="57791" y="106576"/>
                </a:lnTo>
                <a:lnTo>
                  <a:pt x="60000" y="108490"/>
                </a:lnTo>
                <a:lnTo>
                  <a:pt x="61859" y="110215"/>
                </a:lnTo>
                <a:lnTo>
                  <a:pt x="62876" y="111177"/>
                </a:lnTo>
                <a:lnTo>
                  <a:pt x="63893" y="111941"/>
                </a:lnTo>
                <a:lnTo>
                  <a:pt x="61184" y="114052"/>
                </a:lnTo>
                <a:lnTo>
                  <a:pt x="60675" y="114241"/>
                </a:lnTo>
                <a:lnTo>
                  <a:pt x="59658" y="113288"/>
                </a:lnTo>
                <a:lnTo>
                  <a:pt x="58641" y="112327"/>
                </a:lnTo>
                <a:lnTo>
                  <a:pt x="56440" y="110601"/>
                </a:lnTo>
                <a:lnTo>
                  <a:pt x="53724" y="108687"/>
                </a:lnTo>
                <a:lnTo>
                  <a:pt x="51181" y="106962"/>
                </a:lnTo>
                <a:lnTo>
                  <a:pt x="45762" y="103315"/>
                </a:lnTo>
                <a:lnTo>
                  <a:pt x="43046" y="101400"/>
                </a:lnTo>
                <a:lnTo>
                  <a:pt x="40169" y="99289"/>
                </a:lnTo>
                <a:lnTo>
                  <a:pt x="37627" y="96989"/>
                </a:lnTo>
                <a:lnTo>
                  <a:pt x="35084" y="94500"/>
                </a:lnTo>
                <a:lnTo>
                  <a:pt x="32201" y="92010"/>
                </a:lnTo>
                <a:lnTo>
                  <a:pt x="29324" y="89513"/>
                </a:lnTo>
                <a:lnTo>
                  <a:pt x="26607" y="86835"/>
                </a:lnTo>
                <a:lnTo>
                  <a:pt x="25256" y="85488"/>
                </a:lnTo>
                <a:lnTo>
                  <a:pt x="24065" y="83959"/>
                </a:lnTo>
                <a:lnTo>
                  <a:pt x="19830" y="78398"/>
                </a:lnTo>
                <a:lnTo>
                  <a:pt x="15762" y="72647"/>
                </a:lnTo>
                <a:lnTo>
                  <a:pt x="13728" y="69772"/>
                </a:lnTo>
                <a:lnTo>
                  <a:pt x="12036" y="66707"/>
                </a:lnTo>
                <a:lnTo>
                  <a:pt x="10336" y="63446"/>
                </a:lnTo>
                <a:lnTo>
                  <a:pt x="8811" y="60185"/>
                </a:lnTo>
                <a:lnTo>
                  <a:pt x="7627" y="56931"/>
                </a:lnTo>
                <a:lnTo>
                  <a:pt x="6610" y="53481"/>
                </a:lnTo>
                <a:lnTo>
                  <a:pt x="5760" y="50030"/>
                </a:lnTo>
                <a:lnTo>
                  <a:pt x="5084" y="46391"/>
                </a:lnTo>
                <a:lnTo>
                  <a:pt x="4576" y="42940"/>
                </a:lnTo>
                <a:lnTo>
                  <a:pt x="4409" y="39293"/>
                </a:lnTo>
                <a:lnTo>
                  <a:pt x="4234" y="35654"/>
                </a:lnTo>
                <a:lnTo>
                  <a:pt x="4234" y="32014"/>
                </a:lnTo>
                <a:lnTo>
                  <a:pt x="4234" y="28942"/>
                </a:lnTo>
                <a:lnTo>
                  <a:pt x="4576" y="25688"/>
                </a:lnTo>
                <a:lnTo>
                  <a:pt x="4917" y="22616"/>
                </a:lnTo>
                <a:lnTo>
                  <a:pt x="5760" y="19552"/>
                </a:lnTo>
                <a:lnTo>
                  <a:pt x="6777" y="16676"/>
                </a:lnTo>
                <a:lnTo>
                  <a:pt x="7285" y="15337"/>
                </a:lnTo>
                <a:lnTo>
                  <a:pt x="8135" y="13990"/>
                </a:lnTo>
                <a:lnTo>
                  <a:pt x="8811" y="12840"/>
                </a:lnTo>
                <a:lnTo>
                  <a:pt x="9828" y="11501"/>
                </a:lnTo>
                <a:lnTo>
                  <a:pt x="10845" y="10540"/>
                </a:lnTo>
                <a:lnTo>
                  <a:pt x="12036" y="9390"/>
                </a:lnTo>
                <a:lnTo>
                  <a:pt x="13387" y="8436"/>
                </a:lnTo>
                <a:lnTo>
                  <a:pt x="14745" y="7475"/>
                </a:lnTo>
                <a:lnTo>
                  <a:pt x="16271" y="6711"/>
                </a:lnTo>
                <a:lnTo>
                  <a:pt x="17629" y="6136"/>
                </a:lnTo>
                <a:lnTo>
                  <a:pt x="19322" y="5561"/>
                </a:lnTo>
                <a:lnTo>
                  <a:pt x="20847" y="4986"/>
                </a:lnTo>
                <a:lnTo>
                  <a:pt x="24065" y="4411"/>
                </a:lnTo>
                <a:lnTo>
                  <a:pt x="27290" y="4214"/>
                </a:lnTo>
                <a:close/>
                <a:moveTo>
                  <a:pt x="23389" y="0"/>
                </a:moveTo>
                <a:lnTo>
                  <a:pt x="20680" y="575"/>
                </a:lnTo>
                <a:lnTo>
                  <a:pt x="17963" y="1150"/>
                </a:lnTo>
                <a:lnTo>
                  <a:pt x="15595" y="2111"/>
                </a:lnTo>
                <a:lnTo>
                  <a:pt x="13053" y="3261"/>
                </a:lnTo>
                <a:lnTo>
                  <a:pt x="10845" y="4789"/>
                </a:lnTo>
                <a:lnTo>
                  <a:pt x="8644" y="6514"/>
                </a:lnTo>
                <a:lnTo>
                  <a:pt x="6610" y="8626"/>
                </a:lnTo>
                <a:lnTo>
                  <a:pt x="4917" y="10926"/>
                </a:lnTo>
                <a:lnTo>
                  <a:pt x="3392" y="13612"/>
                </a:lnTo>
                <a:lnTo>
                  <a:pt x="2201" y="16487"/>
                </a:lnTo>
                <a:lnTo>
                  <a:pt x="1358" y="19552"/>
                </a:lnTo>
                <a:lnTo>
                  <a:pt x="675" y="22813"/>
                </a:lnTo>
                <a:lnTo>
                  <a:pt x="341" y="26067"/>
                </a:lnTo>
                <a:lnTo>
                  <a:pt x="0" y="29517"/>
                </a:lnTo>
                <a:lnTo>
                  <a:pt x="0" y="32778"/>
                </a:lnTo>
                <a:lnTo>
                  <a:pt x="167" y="39293"/>
                </a:lnTo>
                <a:lnTo>
                  <a:pt x="508" y="42940"/>
                </a:lnTo>
                <a:lnTo>
                  <a:pt x="1016" y="46580"/>
                </a:lnTo>
                <a:lnTo>
                  <a:pt x="1525" y="50030"/>
                </a:lnTo>
                <a:lnTo>
                  <a:pt x="2375" y="53481"/>
                </a:lnTo>
                <a:lnTo>
                  <a:pt x="3392" y="56931"/>
                </a:lnTo>
                <a:lnTo>
                  <a:pt x="4409" y="60382"/>
                </a:lnTo>
                <a:lnTo>
                  <a:pt x="5760" y="63635"/>
                </a:lnTo>
                <a:lnTo>
                  <a:pt x="7285" y="66896"/>
                </a:lnTo>
                <a:lnTo>
                  <a:pt x="8811" y="69961"/>
                </a:lnTo>
                <a:lnTo>
                  <a:pt x="10677" y="72836"/>
                </a:lnTo>
                <a:lnTo>
                  <a:pt x="12544" y="75522"/>
                </a:lnTo>
                <a:lnTo>
                  <a:pt x="14578" y="78209"/>
                </a:lnTo>
                <a:lnTo>
                  <a:pt x="17120" y="81462"/>
                </a:lnTo>
                <a:lnTo>
                  <a:pt x="19489" y="84913"/>
                </a:lnTo>
                <a:lnTo>
                  <a:pt x="21864" y="87985"/>
                </a:lnTo>
                <a:lnTo>
                  <a:pt x="23222" y="89513"/>
                </a:lnTo>
                <a:lnTo>
                  <a:pt x="24748" y="91049"/>
                </a:lnTo>
                <a:lnTo>
                  <a:pt x="30167" y="96225"/>
                </a:lnTo>
                <a:lnTo>
                  <a:pt x="35760" y="101014"/>
                </a:lnTo>
                <a:lnTo>
                  <a:pt x="41520" y="105812"/>
                </a:lnTo>
                <a:lnTo>
                  <a:pt x="44571" y="108112"/>
                </a:lnTo>
                <a:lnTo>
                  <a:pt x="47622" y="110215"/>
                </a:lnTo>
                <a:lnTo>
                  <a:pt x="50673" y="112138"/>
                </a:lnTo>
                <a:lnTo>
                  <a:pt x="53557" y="114241"/>
                </a:lnTo>
                <a:lnTo>
                  <a:pt x="55590" y="115580"/>
                </a:lnTo>
                <a:lnTo>
                  <a:pt x="56607" y="116352"/>
                </a:lnTo>
                <a:lnTo>
                  <a:pt x="57457" y="117305"/>
                </a:lnTo>
                <a:lnTo>
                  <a:pt x="57457" y="117880"/>
                </a:lnTo>
                <a:lnTo>
                  <a:pt x="57457" y="118652"/>
                </a:lnTo>
                <a:lnTo>
                  <a:pt x="57791" y="119031"/>
                </a:lnTo>
                <a:lnTo>
                  <a:pt x="58300" y="119606"/>
                </a:lnTo>
                <a:lnTo>
                  <a:pt x="58808" y="119803"/>
                </a:lnTo>
                <a:lnTo>
                  <a:pt x="59317" y="119992"/>
                </a:lnTo>
                <a:lnTo>
                  <a:pt x="60000" y="119992"/>
                </a:lnTo>
                <a:lnTo>
                  <a:pt x="60675" y="119606"/>
                </a:lnTo>
                <a:lnTo>
                  <a:pt x="60842" y="119417"/>
                </a:lnTo>
                <a:lnTo>
                  <a:pt x="61184" y="119031"/>
                </a:lnTo>
                <a:lnTo>
                  <a:pt x="66101" y="115005"/>
                </a:lnTo>
                <a:lnTo>
                  <a:pt x="71186" y="111177"/>
                </a:lnTo>
                <a:lnTo>
                  <a:pt x="76097" y="107151"/>
                </a:lnTo>
                <a:lnTo>
                  <a:pt x="81014" y="103315"/>
                </a:lnTo>
                <a:lnTo>
                  <a:pt x="85758" y="99289"/>
                </a:lnTo>
                <a:lnTo>
                  <a:pt x="90334" y="95075"/>
                </a:lnTo>
                <a:lnTo>
                  <a:pt x="94576" y="90663"/>
                </a:lnTo>
                <a:lnTo>
                  <a:pt x="98811" y="86063"/>
                </a:lnTo>
                <a:lnTo>
                  <a:pt x="102704" y="81462"/>
                </a:lnTo>
                <a:lnTo>
                  <a:pt x="106264" y="76673"/>
                </a:lnTo>
                <a:lnTo>
                  <a:pt x="109656" y="71497"/>
                </a:lnTo>
                <a:lnTo>
                  <a:pt x="111181" y="68811"/>
                </a:lnTo>
                <a:lnTo>
                  <a:pt x="112540" y="66132"/>
                </a:lnTo>
                <a:lnTo>
                  <a:pt x="113891" y="63446"/>
                </a:lnTo>
                <a:lnTo>
                  <a:pt x="115082" y="60571"/>
                </a:lnTo>
                <a:lnTo>
                  <a:pt x="116099" y="57695"/>
                </a:lnTo>
                <a:lnTo>
                  <a:pt x="117116" y="54820"/>
                </a:lnTo>
                <a:lnTo>
                  <a:pt x="117959" y="51756"/>
                </a:lnTo>
                <a:lnTo>
                  <a:pt x="118641" y="48691"/>
                </a:lnTo>
                <a:lnTo>
                  <a:pt x="119150" y="45619"/>
                </a:lnTo>
                <a:lnTo>
                  <a:pt x="119658" y="42365"/>
                </a:lnTo>
                <a:lnTo>
                  <a:pt x="119825" y="39490"/>
                </a:lnTo>
                <a:lnTo>
                  <a:pt x="119993" y="36418"/>
                </a:lnTo>
                <a:lnTo>
                  <a:pt x="119993" y="33164"/>
                </a:lnTo>
                <a:lnTo>
                  <a:pt x="119825" y="30092"/>
                </a:lnTo>
                <a:lnTo>
                  <a:pt x="119317" y="26839"/>
                </a:lnTo>
                <a:lnTo>
                  <a:pt x="118808" y="23766"/>
                </a:lnTo>
                <a:lnTo>
                  <a:pt x="118133" y="20891"/>
                </a:lnTo>
                <a:lnTo>
                  <a:pt x="117116" y="18016"/>
                </a:lnTo>
                <a:lnTo>
                  <a:pt x="115925" y="15337"/>
                </a:lnTo>
                <a:lnTo>
                  <a:pt x="114573" y="13037"/>
                </a:lnTo>
                <a:lnTo>
                  <a:pt x="112874" y="10737"/>
                </a:lnTo>
                <a:lnTo>
                  <a:pt x="111014" y="8815"/>
                </a:lnTo>
                <a:lnTo>
                  <a:pt x="108980" y="6900"/>
                </a:lnTo>
                <a:lnTo>
                  <a:pt x="106772" y="5364"/>
                </a:lnTo>
                <a:lnTo>
                  <a:pt x="104404" y="4025"/>
                </a:lnTo>
                <a:lnTo>
                  <a:pt x="102029" y="2875"/>
                </a:lnTo>
                <a:lnTo>
                  <a:pt x="99828" y="1914"/>
                </a:lnTo>
                <a:lnTo>
                  <a:pt x="97285" y="1339"/>
                </a:lnTo>
                <a:lnTo>
                  <a:pt x="94576" y="764"/>
                </a:lnTo>
                <a:lnTo>
                  <a:pt x="91859" y="575"/>
                </a:lnTo>
                <a:lnTo>
                  <a:pt x="89150" y="386"/>
                </a:lnTo>
                <a:lnTo>
                  <a:pt x="86440" y="575"/>
                </a:lnTo>
                <a:lnTo>
                  <a:pt x="83898" y="1150"/>
                </a:lnTo>
                <a:lnTo>
                  <a:pt x="81523" y="1914"/>
                </a:lnTo>
                <a:lnTo>
                  <a:pt x="78130" y="3639"/>
                </a:lnTo>
                <a:lnTo>
                  <a:pt x="74745" y="5561"/>
                </a:lnTo>
                <a:lnTo>
                  <a:pt x="71520" y="7475"/>
                </a:lnTo>
                <a:lnTo>
                  <a:pt x="68302" y="9776"/>
                </a:lnTo>
                <a:lnTo>
                  <a:pt x="66944" y="10737"/>
                </a:lnTo>
                <a:lnTo>
                  <a:pt x="64576" y="12462"/>
                </a:lnTo>
                <a:lnTo>
                  <a:pt x="62033" y="14762"/>
                </a:lnTo>
                <a:lnTo>
                  <a:pt x="60842" y="16101"/>
                </a:lnTo>
                <a:lnTo>
                  <a:pt x="59825" y="17252"/>
                </a:lnTo>
                <a:lnTo>
                  <a:pt x="58983" y="16101"/>
                </a:lnTo>
                <a:lnTo>
                  <a:pt x="57966" y="15140"/>
                </a:lnTo>
                <a:lnTo>
                  <a:pt x="55590" y="12840"/>
                </a:lnTo>
                <a:lnTo>
                  <a:pt x="52881" y="10737"/>
                </a:lnTo>
                <a:lnTo>
                  <a:pt x="50164" y="8815"/>
                </a:lnTo>
                <a:lnTo>
                  <a:pt x="47455" y="7089"/>
                </a:lnTo>
                <a:lnTo>
                  <a:pt x="45080" y="5561"/>
                </a:lnTo>
                <a:lnTo>
                  <a:pt x="41694" y="3836"/>
                </a:lnTo>
                <a:lnTo>
                  <a:pt x="39319" y="2686"/>
                </a:lnTo>
                <a:lnTo>
                  <a:pt x="36777" y="1725"/>
                </a:lnTo>
                <a:lnTo>
                  <a:pt x="34234" y="961"/>
                </a:lnTo>
                <a:lnTo>
                  <a:pt x="31525" y="386"/>
                </a:lnTo>
                <a:lnTo>
                  <a:pt x="28815" y="0"/>
                </a:lnTo>
                <a:close/>
              </a:path>
            </a:pathLst>
          </a:custGeom>
          <a:solidFill>
            <a:srgbClr val="FF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36"/>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600"/>
              <a:buFont typeface="Walter Turncoat"/>
              <a:buNone/>
            </a:pPr>
            <a:r>
              <a:rPr b="0" i="0" lang="en" sz="2600" u="none" cap="none" strike="noStrike">
                <a:solidFill>
                  <a:srgbClr val="FFFFFF"/>
                </a:solidFill>
                <a:latin typeface="Walter Turncoat"/>
                <a:ea typeface="Walter Turncoat"/>
                <a:cs typeface="Walter Turncoat"/>
                <a:sym typeface="Walter Turncoat"/>
              </a:rPr>
              <a:t>Credits</a:t>
            </a:r>
            <a:endParaRPr/>
          </a:p>
        </p:txBody>
      </p:sp>
      <p:sp>
        <p:nvSpPr>
          <p:cNvPr id="302" name="Google Shape;302;p36"/>
          <p:cNvSpPr txBox="1"/>
          <p:nvPr>
            <p:ph idx="1" type="body"/>
          </p:nvPr>
        </p:nvSpPr>
        <p:spPr>
          <a:xfrm>
            <a:off x="457200" y="2038350"/>
            <a:ext cx="8229600" cy="250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2000"/>
              <a:buFont typeface="Sniglet"/>
              <a:buNone/>
            </a:pPr>
            <a:r>
              <a:rPr b="0" i="0" lang="en" sz="1400" u="none" cap="none" strike="noStrike">
                <a:solidFill>
                  <a:srgbClr val="FFFFFF"/>
                </a:solidFill>
                <a:latin typeface="Sniglet"/>
                <a:ea typeface="Sniglet"/>
                <a:cs typeface="Sniglet"/>
                <a:sym typeface="Sniglet"/>
              </a:rPr>
              <a:t>This presentation created by Jim Lee is free to distribute and is considered Public Domain.  Please share this solution, support my work, and we will see clarity and transparency in the hidden world of climate engineering. </a:t>
            </a:r>
            <a:r>
              <a:rPr b="0" i="0" lang="en" sz="1400" u="sng" cap="none" strike="noStrike">
                <a:solidFill>
                  <a:schemeClr val="hlink"/>
                </a:solidFill>
                <a:latin typeface="Sniglet"/>
                <a:ea typeface="Sniglet"/>
                <a:cs typeface="Sniglet"/>
                <a:sym typeface="Sniglet"/>
                <a:hlinkClick r:id="rId4"/>
              </a:rPr>
              <a:t>https://climateviewer.com/geoengineering/</a:t>
            </a:r>
            <a:endParaRPr b="0" i="0" sz="1400" u="none" cap="none" strike="noStrike">
              <a:solidFill>
                <a:srgbClr val="FFFFFF"/>
              </a:solidFill>
              <a:latin typeface="Sniglet"/>
              <a:ea typeface="Sniglet"/>
              <a:cs typeface="Sniglet"/>
              <a:sym typeface="Sniglet"/>
            </a:endParaRPr>
          </a:p>
          <a:p>
            <a:pPr indent="0" lvl="0" marL="0" marR="0" rtl="0" algn="l">
              <a:lnSpc>
                <a:spcPct val="100000"/>
              </a:lnSpc>
              <a:spcBef>
                <a:spcPts val="0"/>
              </a:spcBef>
              <a:spcAft>
                <a:spcPts val="0"/>
              </a:spcAft>
              <a:buClr>
                <a:srgbClr val="FFFFFF"/>
              </a:buClr>
              <a:buSzPts val="2000"/>
              <a:buFont typeface="Sniglet"/>
              <a:buNone/>
            </a:pPr>
            <a:r>
              <a:t/>
            </a:r>
            <a:endParaRPr b="0" i="0" sz="1400" u="none" cap="none" strike="noStrike">
              <a:solidFill>
                <a:srgbClr val="FFFFFF"/>
              </a:solidFill>
              <a:latin typeface="Sniglet"/>
              <a:ea typeface="Sniglet"/>
              <a:cs typeface="Sniglet"/>
              <a:sym typeface="Sniglet"/>
            </a:endParaRPr>
          </a:p>
          <a:p>
            <a:pPr indent="0" lvl="0" marL="0" marR="0" rtl="0" algn="l">
              <a:lnSpc>
                <a:spcPct val="100000"/>
              </a:lnSpc>
              <a:spcBef>
                <a:spcPts val="0"/>
              </a:spcBef>
              <a:spcAft>
                <a:spcPts val="0"/>
              </a:spcAft>
              <a:buClr>
                <a:srgbClr val="FFFFFF"/>
              </a:buClr>
              <a:buSzPts val="2000"/>
              <a:buFont typeface="Sniglet"/>
              <a:buNone/>
            </a:pPr>
            <a:r>
              <a:rPr b="0" i="0" lang="en" sz="1400" u="none" cap="none" strike="noStrike">
                <a:solidFill>
                  <a:srgbClr val="FFFFFF"/>
                </a:solidFill>
                <a:latin typeface="Sniglet"/>
                <a:ea typeface="Sniglet"/>
                <a:cs typeface="Sniglet"/>
                <a:sym typeface="Sniglet"/>
              </a:rPr>
              <a:t>This file will be hosted at: </a:t>
            </a:r>
            <a:r>
              <a:rPr b="0" i="0" lang="en" sz="1400" u="sng" cap="none" strike="noStrike">
                <a:solidFill>
                  <a:schemeClr val="hlink"/>
                </a:solidFill>
                <a:latin typeface="Sniglet"/>
                <a:ea typeface="Sniglet"/>
                <a:cs typeface="Sniglet"/>
                <a:sym typeface="Sniglet"/>
                <a:hlinkClick r:id="rId5"/>
              </a:rPr>
              <a:t>https://climateviewer.com/enmod/</a:t>
            </a:r>
            <a:r>
              <a:rPr b="0" i="0" lang="en" sz="1400" u="none" cap="none" strike="noStrike">
                <a:solidFill>
                  <a:srgbClr val="FFFFFF"/>
                </a:solidFill>
                <a:latin typeface="Sniglet"/>
                <a:ea typeface="Sniglet"/>
                <a:cs typeface="Sniglet"/>
                <a:sym typeface="Sniglet"/>
              </a:rPr>
              <a:t> </a:t>
            </a:r>
            <a:endParaRPr/>
          </a:p>
          <a:p>
            <a:pPr indent="0" lvl="0" marL="0" marR="0" rtl="0" algn="l">
              <a:lnSpc>
                <a:spcPct val="100000"/>
              </a:lnSpc>
              <a:spcBef>
                <a:spcPts val="0"/>
              </a:spcBef>
              <a:spcAft>
                <a:spcPts val="0"/>
              </a:spcAft>
              <a:buClr>
                <a:srgbClr val="FFFFFF"/>
              </a:buClr>
              <a:buSzPts val="2000"/>
              <a:buFont typeface="Sniglet"/>
              <a:buNone/>
            </a:pPr>
            <a:r>
              <a:t/>
            </a:r>
            <a:endParaRPr b="0" i="0" sz="1400" u="none" cap="none" strike="noStrike">
              <a:solidFill>
                <a:srgbClr val="FFFFFF"/>
              </a:solidFill>
              <a:latin typeface="Sniglet"/>
              <a:ea typeface="Sniglet"/>
              <a:cs typeface="Sniglet"/>
              <a:sym typeface="Sniglet"/>
            </a:endParaRPr>
          </a:p>
          <a:p>
            <a:pPr indent="0" lvl="0" marL="0" marR="0" rtl="0" algn="l">
              <a:lnSpc>
                <a:spcPct val="100000"/>
              </a:lnSpc>
              <a:spcBef>
                <a:spcPts val="0"/>
              </a:spcBef>
              <a:spcAft>
                <a:spcPts val="0"/>
              </a:spcAft>
              <a:buClr>
                <a:srgbClr val="FFFFFF"/>
              </a:buClr>
              <a:buSzPts val="2000"/>
              <a:buFont typeface="Sniglet"/>
              <a:buNone/>
            </a:pPr>
            <a:r>
              <a:rPr b="0" i="0" lang="en" sz="1400" u="none" cap="none" strike="noStrike">
                <a:solidFill>
                  <a:srgbClr val="FFFFFF"/>
                </a:solidFill>
                <a:latin typeface="Sniglet"/>
                <a:ea typeface="Sniglet"/>
                <a:cs typeface="Sniglet"/>
                <a:sym typeface="Sniglet"/>
              </a:rPr>
              <a:t>Please do not modify this file. If you want to help support my efforts please donate:</a:t>
            </a:r>
            <a:endParaRPr b="0" i="0" sz="1400" u="none" cap="none" strike="noStrike">
              <a:solidFill>
                <a:srgbClr val="FFFFFF"/>
              </a:solidFill>
              <a:latin typeface="Sniglet"/>
              <a:ea typeface="Sniglet"/>
              <a:cs typeface="Sniglet"/>
              <a:sym typeface="Sniglet"/>
            </a:endParaRPr>
          </a:p>
          <a:p>
            <a:pPr indent="0" lvl="0" marL="0" marR="0" rtl="0" algn="l">
              <a:lnSpc>
                <a:spcPct val="100000"/>
              </a:lnSpc>
              <a:spcBef>
                <a:spcPts val="0"/>
              </a:spcBef>
              <a:spcAft>
                <a:spcPts val="0"/>
              </a:spcAft>
              <a:buClr>
                <a:srgbClr val="FFFFFF"/>
              </a:buClr>
              <a:buSzPts val="2000"/>
              <a:buFont typeface="Sniglet"/>
              <a:buNone/>
            </a:pPr>
            <a:r>
              <a:t/>
            </a:r>
            <a:endParaRPr b="0" i="0" sz="1400" u="none" cap="none" strike="noStrike">
              <a:solidFill>
                <a:srgbClr val="FFFFFF"/>
              </a:solidFill>
              <a:latin typeface="Sniglet"/>
              <a:ea typeface="Sniglet"/>
              <a:cs typeface="Sniglet"/>
              <a:sym typeface="Sniglet"/>
            </a:endParaRPr>
          </a:p>
          <a:p>
            <a:pPr indent="-285750" lvl="0" marL="285750" marR="0" rtl="0" algn="l">
              <a:lnSpc>
                <a:spcPct val="100000"/>
              </a:lnSpc>
              <a:spcBef>
                <a:spcPts val="0"/>
              </a:spcBef>
              <a:spcAft>
                <a:spcPts val="0"/>
              </a:spcAft>
              <a:buClr>
                <a:srgbClr val="FFFFFF"/>
              </a:buClr>
              <a:buSzPts val="2000"/>
              <a:buFont typeface="Sniglet"/>
              <a:buChar char="✘"/>
            </a:pPr>
            <a:r>
              <a:rPr b="1" i="0" lang="en" sz="1400" u="sng" cap="none" strike="noStrike">
                <a:solidFill>
                  <a:schemeClr val="hlink"/>
                </a:solidFill>
                <a:latin typeface="Sniglet"/>
                <a:ea typeface="Sniglet"/>
                <a:cs typeface="Sniglet"/>
                <a:sym typeface="Sniglet"/>
                <a:hlinkClick r:id="rId6"/>
              </a:rPr>
              <a:t>https://www.paypal.me/climateviewer</a:t>
            </a:r>
            <a:r>
              <a:rPr b="1" i="0" lang="en" sz="1400" u="none" cap="none" strike="noStrike">
                <a:solidFill>
                  <a:srgbClr val="FFFFFF"/>
                </a:solidFill>
                <a:latin typeface="Sniglet"/>
                <a:ea typeface="Sniglet"/>
                <a:cs typeface="Sniglet"/>
                <a:sym typeface="Sniglet"/>
              </a:rPr>
              <a:t> </a:t>
            </a:r>
            <a:endParaRPr/>
          </a:p>
          <a:p>
            <a:pPr indent="-285750" lvl="0" marL="285750" marR="0" rtl="0" algn="l">
              <a:lnSpc>
                <a:spcPct val="100000"/>
              </a:lnSpc>
              <a:spcBef>
                <a:spcPts val="0"/>
              </a:spcBef>
              <a:spcAft>
                <a:spcPts val="0"/>
              </a:spcAft>
              <a:buClr>
                <a:srgbClr val="FFFFFF"/>
              </a:buClr>
              <a:buSzPts val="2000"/>
              <a:buFont typeface="Sniglet"/>
              <a:buChar char="✘"/>
            </a:pPr>
            <a:r>
              <a:rPr b="1" i="0" lang="en" sz="1400" u="sng" cap="none" strike="noStrike">
                <a:solidFill>
                  <a:schemeClr val="hlink"/>
                </a:solidFill>
                <a:latin typeface="Sniglet"/>
                <a:ea typeface="Sniglet"/>
                <a:cs typeface="Sniglet"/>
                <a:sym typeface="Sniglet"/>
                <a:hlinkClick r:id="rId7"/>
              </a:rPr>
              <a:t>https://www.gofundme.com/climateviewer</a:t>
            </a:r>
            <a:r>
              <a:rPr b="1" i="0" lang="en" sz="1400" u="none" cap="none" strike="noStrike">
                <a:solidFill>
                  <a:srgbClr val="FFFFFF"/>
                </a:solidFill>
                <a:latin typeface="Sniglet"/>
                <a:ea typeface="Sniglet"/>
                <a:cs typeface="Sniglet"/>
                <a:sym typeface="Sniglet"/>
              </a:rPr>
              <a:t> </a:t>
            </a:r>
            <a:endParaRPr b="1" i="0" sz="1400" u="none" cap="none" strike="noStrike">
              <a:solidFill>
                <a:srgbClr val="FFFFFF"/>
              </a:solidFill>
              <a:latin typeface="Sniglet"/>
              <a:ea typeface="Sniglet"/>
              <a:cs typeface="Sniglet"/>
              <a:sym typeface="Sniglet"/>
            </a:endParaRPr>
          </a:p>
          <a:p>
            <a:pPr indent="0" lvl="0" marL="0" marR="0" rtl="0" algn="l">
              <a:lnSpc>
                <a:spcPct val="100000"/>
              </a:lnSpc>
              <a:spcBef>
                <a:spcPts val="0"/>
              </a:spcBef>
              <a:spcAft>
                <a:spcPts val="0"/>
              </a:spcAft>
              <a:buClr>
                <a:srgbClr val="FFFFFF"/>
              </a:buClr>
              <a:buSzPts val="2000"/>
              <a:buFont typeface="Sniglet"/>
              <a:buNone/>
            </a:pPr>
            <a:r>
              <a:t/>
            </a:r>
            <a:endParaRPr b="0" i="0" sz="1400" u="none" cap="none" strike="noStrike">
              <a:solidFill>
                <a:srgbClr val="FFFFFF"/>
              </a:solidFill>
              <a:latin typeface="Sniglet"/>
              <a:ea typeface="Sniglet"/>
              <a:cs typeface="Sniglet"/>
              <a:sym typeface="Sniglet"/>
            </a:endParaRPr>
          </a:p>
          <a:p>
            <a:pPr indent="0" lvl="0" marL="0" marR="0" rtl="0" algn="l">
              <a:lnSpc>
                <a:spcPct val="100000"/>
              </a:lnSpc>
              <a:spcBef>
                <a:spcPts val="0"/>
              </a:spcBef>
              <a:spcAft>
                <a:spcPts val="0"/>
              </a:spcAft>
              <a:buClr>
                <a:srgbClr val="FFFFFF"/>
              </a:buClr>
              <a:buSzPts val="2000"/>
              <a:buFont typeface="Sniglet"/>
              <a:buNone/>
            </a:pPr>
            <a:r>
              <a:rPr b="0" i="0" lang="en" sz="1400" u="none" cap="none" strike="noStrike">
                <a:solidFill>
                  <a:srgbClr val="FFFFFF"/>
                </a:solidFill>
                <a:latin typeface="Sniglet"/>
                <a:ea typeface="Sniglet"/>
                <a:cs typeface="Sniglet"/>
                <a:sym typeface="Sniglet"/>
              </a:rPr>
              <a:t>Special thanks to </a:t>
            </a:r>
            <a:r>
              <a:rPr b="0" i="0" lang="en" sz="1400" u="sng" cap="none" strike="noStrike">
                <a:solidFill>
                  <a:schemeClr val="hlink"/>
                </a:solidFill>
                <a:latin typeface="Sniglet"/>
                <a:ea typeface="Sniglet"/>
                <a:cs typeface="Sniglet"/>
                <a:sym typeface="Sniglet"/>
                <a:hlinkClick r:id="rId8"/>
              </a:rPr>
              <a:t>SlidesCarnival</a:t>
            </a:r>
            <a:r>
              <a:rPr b="0" i="0" lang="en" sz="1400" u="none" cap="none" strike="noStrike">
                <a:solidFill>
                  <a:srgbClr val="FFFFFF"/>
                </a:solidFill>
                <a:latin typeface="Sniglet"/>
                <a:ea typeface="Sniglet"/>
                <a:cs typeface="Sniglet"/>
                <a:sym typeface="Sniglet"/>
              </a:rPr>
              <a:t> for this awesome PowerPoint template.</a:t>
            </a:r>
            <a:endParaRPr b="0" i="0" sz="1400" u="sng" cap="none" strike="noStrike">
              <a:solidFill>
                <a:schemeClr val="hlink"/>
              </a:solidFill>
              <a:latin typeface="Sniglet"/>
              <a:ea typeface="Sniglet"/>
              <a:cs typeface="Sniglet"/>
              <a:sym typeface="Sniglet"/>
              <a:hlinkClick r:id="rId9"/>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2"/>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600"/>
              <a:buFont typeface="Walter Turncoat"/>
              <a:buNone/>
            </a:pPr>
            <a:r>
              <a:rPr b="0" i="0" lang="en" sz="2600" u="none" cap="none" strike="noStrike">
                <a:solidFill>
                  <a:srgbClr val="FFFFFF"/>
                </a:solidFill>
                <a:latin typeface="Walter Turncoat"/>
                <a:ea typeface="Walter Turncoat"/>
                <a:cs typeface="Walter Turncoat"/>
                <a:sym typeface="Walter Turncoat"/>
              </a:rPr>
              <a:t>Weather Warfare Major Players</a:t>
            </a:r>
            <a:endParaRPr b="0" i="0" sz="2600" u="none" cap="none" strike="noStrike">
              <a:solidFill>
                <a:srgbClr val="FFFFFF"/>
              </a:solidFill>
              <a:latin typeface="Walter Turncoat"/>
              <a:ea typeface="Walter Turncoat"/>
              <a:cs typeface="Walter Turncoat"/>
              <a:sym typeface="Walter Turncoat"/>
            </a:endParaRPr>
          </a:p>
        </p:txBody>
      </p:sp>
      <p:sp>
        <p:nvSpPr>
          <p:cNvPr id="61" name="Google Shape;61;p12"/>
          <p:cNvSpPr/>
          <p:nvPr/>
        </p:nvSpPr>
        <p:spPr>
          <a:xfrm>
            <a:off x="1700577" y="1797095"/>
            <a:ext cx="2133000" cy="2133000"/>
          </a:xfrm>
          <a:prstGeom prst="ellipse">
            <a:avLst/>
          </a:prstGeom>
          <a:blipFill rotWithShape="1">
            <a:blip r:embed="rId3">
              <a:alphaModFix/>
            </a:blip>
            <a:tile algn="ctr" flip="none" tx="0" sx="100000" ty="0" sy="100000"/>
          </a:blip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1800"/>
              <a:buFont typeface="Sniglet"/>
              <a:buNone/>
            </a:pPr>
            <a:r>
              <a:rPr b="0" i="0" lang="en" sz="1800" u="none" cap="none" strike="noStrike">
                <a:solidFill>
                  <a:srgbClr val="FFFFFF"/>
                </a:solidFill>
                <a:latin typeface="Sniglet"/>
                <a:ea typeface="Sniglet"/>
                <a:cs typeface="Sniglet"/>
                <a:sym typeface="Sniglet"/>
              </a:rPr>
              <a:t>China</a:t>
            </a:r>
            <a:endParaRPr b="0" i="0" sz="1800" u="none" cap="none" strike="noStrike">
              <a:solidFill>
                <a:srgbClr val="FFFFFF"/>
              </a:solidFill>
              <a:latin typeface="Sniglet"/>
              <a:ea typeface="Sniglet"/>
              <a:cs typeface="Sniglet"/>
              <a:sym typeface="Sniglet"/>
            </a:endParaRPr>
          </a:p>
        </p:txBody>
      </p:sp>
      <p:sp>
        <p:nvSpPr>
          <p:cNvPr id="62" name="Google Shape;62;p12"/>
          <p:cNvSpPr/>
          <p:nvPr/>
        </p:nvSpPr>
        <p:spPr>
          <a:xfrm>
            <a:off x="5338850" y="1808525"/>
            <a:ext cx="2133000" cy="21330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1800"/>
              <a:buFont typeface="Sniglet"/>
              <a:buNone/>
            </a:pPr>
            <a:r>
              <a:rPr b="0" i="0" lang="en" sz="1800" u="none" cap="none" strike="noStrike">
                <a:solidFill>
                  <a:srgbClr val="FFFFFF"/>
                </a:solidFill>
                <a:latin typeface="Sniglet"/>
                <a:ea typeface="Sniglet"/>
                <a:cs typeface="Sniglet"/>
                <a:sym typeface="Sniglet"/>
              </a:rPr>
              <a:t>Russia</a:t>
            </a:r>
            <a:endParaRPr b="0" i="0" sz="1800" u="none" cap="none" strike="noStrike">
              <a:solidFill>
                <a:srgbClr val="FFFFFF"/>
              </a:solidFill>
              <a:latin typeface="Sniglet"/>
              <a:ea typeface="Sniglet"/>
              <a:cs typeface="Sniglet"/>
              <a:sym typeface="Sniglet"/>
            </a:endParaRPr>
          </a:p>
        </p:txBody>
      </p:sp>
      <p:sp>
        <p:nvSpPr>
          <p:cNvPr id="63" name="Google Shape;63;p12"/>
          <p:cNvSpPr/>
          <p:nvPr/>
        </p:nvSpPr>
        <p:spPr>
          <a:xfrm>
            <a:off x="4141750" y="281249"/>
            <a:ext cx="788694" cy="805193"/>
          </a:xfrm>
          <a:custGeom>
            <a:rect b="b" l="l" r="r" t="t"/>
            <a:pathLst>
              <a:path extrusionOk="0" h="120000" w="120000">
                <a:moveTo>
                  <a:pt x="88032" y="4754"/>
                </a:moveTo>
                <a:lnTo>
                  <a:pt x="88032" y="4754"/>
                </a:lnTo>
                <a:lnTo>
                  <a:pt x="88032" y="4754"/>
                </a:lnTo>
                <a:close/>
                <a:moveTo>
                  <a:pt x="105773" y="96556"/>
                </a:moveTo>
                <a:lnTo>
                  <a:pt x="105773" y="96556"/>
                </a:lnTo>
                <a:lnTo>
                  <a:pt x="105773" y="96556"/>
                </a:lnTo>
                <a:close/>
                <a:moveTo>
                  <a:pt x="62928" y="0"/>
                </a:moveTo>
                <a:lnTo>
                  <a:pt x="61086" y="165"/>
                </a:lnTo>
                <a:lnTo>
                  <a:pt x="59580" y="328"/>
                </a:lnTo>
                <a:lnTo>
                  <a:pt x="58074" y="656"/>
                </a:lnTo>
                <a:lnTo>
                  <a:pt x="57070" y="983"/>
                </a:lnTo>
                <a:lnTo>
                  <a:pt x="55899" y="820"/>
                </a:lnTo>
                <a:lnTo>
                  <a:pt x="54559" y="820"/>
                </a:lnTo>
                <a:lnTo>
                  <a:pt x="52049" y="983"/>
                </a:lnTo>
                <a:lnTo>
                  <a:pt x="49372" y="1475"/>
                </a:lnTo>
                <a:lnTo>
                  <a:pt x="46693" y="2295"/>
                </a:lnTo>
                <a:lnTo>
                  <a:pt x="44016" y="3442"/>
                </a:lnTo>
                <a:lnTo>
                  <a:pt x="41170" y="4754"/>
                </a:lnTo>
                <a:lnTo>
                  <a:pt x="38493" y="6229"/>
                </a:lnTo>
                <a:lnTo>
                  <a:pt x="35814" y="8033"/>
                </a:lnTo>
                <a:lnTo>
                  <a:pt x="33137" y="9837"/>
                </a:lnTo>
                <a:lnTo>
                  <a:pt x="30460" y="11804"/>
                </a:lnTo>
                <a:lnTo>
                  <a:pt x="27948" y="13934"/>
                </a:lnTo>
                <a:lnTo>
                  <a:pt x="25606" y="15901"/>
                </a:lnTo>
                <a:lnTo>
                  <a:pt x="21255" y="20001"/>
                </a:lnTo>
                <a:lnTo>
                  <a:pt x="17740" y="23935"/>
                </a:lnTo>
                <a:lnTo>
                  <a:pt x="13724" y="29508"/>
                </a:lnTo>
                <a:lnTo>
                  <a:pt x="14226" y="28361"/>
                </a:lnTo>
                <a:lnTo>
                  <a:pt x="14728" y="27212"/>
                </a:lnTo>
                <a:lnTo>
                  <a:pt x="13724" y="28853"/>
                </a:lnTo>
                <a:lnTo>
                  <a:pt x="12551" y="30656"/>
                </a:lnTo>
                <a:lnTo>
                  <a:pt x="12720" y="30983"/>
                </a:lnTo>
                <a:lnTo>
                  <a:pt x="11547" y="32787"/>
                </a:lnTo>
                <a:lnTo>
                  <a:pt x="12551" y="30165"/>
                </a:lnTo>
                <a:lnTo>
                  <a:pt x="10878" y="33115"/>
                </a:lnTo>
                <a:lnTo>
                  <a:pt x="9205" y="36229"/>
                </a:lnTo>
                <a:lnTo>
                  <a:pt x="7866" y="39508"/>
                </a:lnTo>
                <a:lnTo>
                  <a:pt x="6526" y="42786"/>
                </a:lnTo>
                <a:lnTo>
                  <a:pt x="4351" y="49507"/>
                </a:lnTo>
                <a:lnTo>
                  <a:pt x="2343" y="55900"/>
                </a:lnTo>
                <a:lnTo>
                  <a:pt x="2677" y="56065"/>
                </a:lnTo>
                <a:lnTo>
                  <a:pt x="2845" y="56394"/>
                </a:lnTo>
                <a:lnTo>
                  <a:pt x="2845" y="56720"/>
                </a:lnTo>
                <a:lnTo>
                  <a:pt x="2677" y="57212"/>
                </a:lnTo>
                <a:lnTo>
                  <a:pt x="2175" y="58032"/>
                </a:lnTo>
                <a:lnTo>
                  <a:pt x="1841" y="58361"/>
                </a:lnTo>
                <a:lnTo>
                  <a:pt x="1841" y="58688"/>
                </a:lnTo>
                <a:lnTo>
                  <a:pt x="1841" y="60820"/>
                </a:lnTo>
                <a:lnTo>
                  <a:pt x="1506" y="62787"/>
                </a:lnTo>
                <a:lnTo>
                  <a:pt x="1170" y="64917"/>
                </a:lnTo>
                <a:lnTo>
                  <a:pt x="837" y="67539"/>
                </a:lnTo>
                <a:lnTo>
                  <a:pt x="502" y="66556"/>
                </a:lnTo>
                <a:lnTo>
                  <a:pt x="166" y="69180"/>
                </a:lnTo>
                <a:lnTo>
                  <a:pt x="0" y="72131"/>
                </a:lnTo>
                <a:lnTo>
                  <a:pt x="166" y="75245"/>
                </a:lnTo>
                <a:lnTo>
                  <a:pt x="502" y="76556"/>
                </a:lnTo>
                <a:lnTo>
                  <a:pt x="837" y="77540"/>
                </a:lnTo>
                <a:lnTo>
                  <a:pt x="1004" y="79344"/>
                </a:lnTo>
                <a:lnTo>
                  <a:pt x="1339" y="81311"/>
                </a:lnTo>
                <a:lnTo>
                  <a:pt x="2175" y="85082"/>
                </a:lnTo>
                <a:lnTo>
                  <a:pt x="3514" y="88688"/>
                </a:lnTo>
                <a:lnTo>
                  <a:pt x="5187" y="92293"/>
                </a:lnTo>
                <a:lnTo>
                  <a:pt x="7197" y="95737"/>
                </a:lnTo>
                <a:lnTo>
                  <a:pt x="9372" y="99015"/>
                </a:lnTo>
                <a:lnTo>
                  <a:pt x="11882" y="101965"/>
                </a:lnTo>
                <a:lnTo>
                  <a:pt x="14393" y="104753"/>
                </a:lnTo>
                <a:lnTo>
                  <a:pt x="16065" y="106228"/>
                </a:lnTo>
                <a:lnTo>
                  <a:pt x="17740" y="107703"/>
                </a:lnTo>
                <a:lnTo>
                  <a:pt x="19582" y="109179"/>
                </a:lnTo>
                <a:lnTo>
                  <a:pt x="21421" y="110491"/>
                </a:lnTo>
                <a:lnTo>
                  <a:pt x="25438" y="112786"/>
                </a:lnTo>
                <a:lnTo>
                  <a:pt x="29456" y="114917"/>
                </a:lnTo>
                <a:lnTo>
                  <a:pt x="33806" y="116720"/>
                </a:lnTo>
                <a:lnTo>
                  <a:pt x="38158" y="118031"/>
                </a:lnTo>
                <a:lnTo>
                  <a:pt x="42677" y="119179"/>
                </a:lnTo>
                <a:lnTo>
                  <a:pt x="47195" y="119998"/>
                </a:lnTo>
                <a:lnTo>
                  <a:pt x="49372" y="119998"/>
                </a:lnTo>
                <a:lnTo>
                  <a:pt x="53555" y="119671"/>
                </a:lnTo>
                <a:lnTo>
                  <a:pt x="58744" y="119343"/>
                </a:lnTo>
                <a:lnTo>
                  <a:pt x="64769" y="118688"/>
                </a:lnTo>
                <a:lnTo>
                  <a:pt x="70627" y="118031"/>
                </a:lnTo>
                <a:lnTo>
                  <a:pt x="75814" y="117212"/>
                </a:lnTo>
                <a:lnTo>
                  <a:pt x="79664" y="116392"/>
                </a:lnTo>
                <a:lnTo>
                  <a:pt x="80835" y="116064"/>
                </a:lnTo>
                <a:lnTo>
                  <a:pt x="81506" y="115572"/>
                </a:lnTo>
                <a:lnTo>
                  <a:pt x="84016" y="114588"/>
                </a:lnTo>
                <a:lnTo>
                  <a:pt x="85187" y="113933"/>
                </a:lnTo>
                <a:lnTo>
                  <a:pt x="86358" y="113278"/>
                </a:lnTo>
                <a:lnTo>
                  <a:pt x="85020" y="113770"/>
                </a:lnTo>
                <a:lnTo>
                  <a:pt x="91380" y="109344"/>
                </a:lnTo>
                <a:lnTo>
                  <a:pt x="94559" y="106883"/>
                </a:lnTo>
                <a:lnTo>
                  <a:pt x="97738" y="104098"/>
                </a:lnTo>
                <a:lnTo>
                  <a:pt x="97738" y="104098"/>
                </a:lnTo>
                <a:lnTo>
                  <a:pt x="97236" y="104916"/>
                </a:lnTo>
                <a:lnTo>
                  <a:pt x="96401" y="105573"/>
                </a:lnTo>
                <a:lnTo>
                  <a:pt x="98241" y="104261"/>
                </a:lnTo>
                <a:lnTo>
                  <a:pt x="99915" y="102622"/>
                </a:lnTo>
                <a:lnTo>
                  <a:pt x="101255" y="101474"/>
                </a:lnTo>
                <a:lnTo>
                  <a:pt x="101421" y="101147"/>
                </a:lnTo>
                <a:lnTo>
                  <a:pt x="101255" y="101147"/>
                </a:lnTo>
                <a:lnTo>
                  <a:pt x="102761" y="99998"/>
                </a:lnTo>
                <a:lnTo>
                  <a:pt x="104098" y="98523"/>
                </a:lnTo>
                <a:lnTo>
                  <a:pt x="105271" y="96884"/>
                </a:lnTo>
                <a:lnTo>
                  <a:pt x="106275" y="95409"/>
                </a:lnTo>
                <a:lnTo>
                  <a:pt x="105940" y="95572"/>
                </a:lnTo>
                <a:lnTo>
                  <a:pt x="105773" y="95572"/>
                </a:lnTo>
                <a:lnTo>
                  <a:pt x="106107" y="94917"/>
                </a:lnTo>
                <a:lnTo>
                  <a:pt x="104936" y="96556"/>
                </a:lnTo>
                <a:lnTo>
                  <a:pt x="105605" y="95737"/>
                </a:lnTo>
                <a:lnTo>
                  <a:pt x="105438" y="96229"/>
                </a:lnTo>
                <a:lnTo>
                  <a:pt x="104434" y="97376"/>
                </a:lnTo>
                <a:lnTo>
                  <a:pt x="104769" y="96721"/>
                </a:lnTo>
                <a:lnTo>
                  <a:pt x="104769" y="96721"/>
                </a:lnTo>
                <a:lnTo>
                  <a:pt x="104098" y="97376"/>
                </a:lnTo>
                <a:lnTo>
                  <a:pt x="106107" y="94425"/>
                </a:lnTo>
                <a:lnTo>
                  <a:pt x="106944" y="92950"/>
                </a:lnTo>
                <a:lnTo>
                  <a:pt x="106944" y="92622"/>
                </a:lnTo>
                <a:lnTo>
                  <a:pt x="106777" y="92785"/>
                </a:lnTo>
                <a:lnTo>
                  <a:pt x="106777" y="92785"/>
                </a:lnTo>
                <a:lnTo>
                  <a:pt x="107446" y="91967"/>
                </a:lnTo>
                <a:lnTo>
                  <a:pt x="108284" y="91146"/>
                </a:lnTo>
                <a:lnTo>
                  <a:pt x="109790" y="89508"/>
                </a:lnTo>
                <a:lnTo>
                  <a:pt x="109119" y="91146"/>
                </a:lnTo>
                <a:lnTo>
                  <a:pt x="107948" y="93113"/>
                </a:lnTo>
                <a:lnTo>
                  <a:pt x="105773" y="96556"/>
                </a:lnTo>
                <a:lnTo>
                  <a:pt x="107111" y="94754"/>
                </a:lnTo>
                <a:lnTo>
                  <a:pt x="108115" y="93277"/>
                </a:lnTo>
                <a:lnTo>
                  <a:pt x="109956" y="90000"/>
                </a:lnTo>
                <a:lnTo>
                  <a:pt x="109790" y="90163"/>
                </a:lnTo>
                <a:lnTo>
                  <a:pt x="109790" y="89834"/>
                </a:lnTo>
                <a:lnTo>
                  <a:pt x="110292" y="88688"/>
                </a:lnTo>
                <a:lnTo>
                  <a:pt x="111296" y="86884"/>
                </a:lnTo>
                <a:lnTo>
                  <a:pt x="109119" y="89671"/>
                </a:lnTo>
                <a:lnTo>
                  <a:pt x="109288" y="88688"/>
                </a:lnTo>
                <a:lnTo>
                  <a:pt x="109454" y="87541"/>
                </a:lnTo>
                <a:lnTo>
                  <a:pt x="110292" y="85082"/>
                </a:lnTo>
                <a:lnTo>
                  <a:pt x="111463" y="82294"/>
                </a:lnTo>
                <a:lnTo>
                  <a:pt x="112969" y="79179"/>
                </a:lnTo>
                <a:lnTo>
                  <a:pt x="115981" y="73277"/>
                </a:lnTo>
                <a:lnTo>
                  <a:pt x="117321" y="70655"/>
                </a:lnTo>
                <a:lnTo>
                  <a:pt x="118325" y="68360"/>
                </a:lnTo>
                <a:lnTo>
                  <a:pt x="118158" y="68688"/>
                </a:lnTo>
                <a:lnTo>
                  <a:pt x="118325" y="67868"/>
                </a:lnTo>
                <a:lnTo>
                  <a:pt x="118492" y="67705"/>
                </a:lnTo>
                <a:lnTo>
                  <a:pt x="118492" y="67868"/>
                </a:lnTo>
                <a:lnTo>
                  <a:pt x="118660" y="67048"/>
                </a:lnTo>
                <a:lnTo>
                  <a:pt x="118492" y="67539"/>
                </a:lnTo>
                <a:lnTo>
                  <a:pt x="118827" y="66393"/>
                </a:lnTo>
                <a:lnTo>
                  <a:pt x="119162" y="64754"/>
                </a:lnTo>
                <a:lnTo>
                  <a:pt x="119329" y="63279"/>
                </a:lnTo>
                <a:lnTo>
                  <a:pt x="119496" y="63442"/>
                </a:lnTo>
                <a:lnTo>
                  <a:pt x="119664" y="63442"/>
                </a:lnTo>
                <a:lnTo>
                  <a:pt x="119831" y="62458"/>
                </a:lnTo>
                <a:lnTo>
                  <a:pt x="119831" y="60491"/>
                </a:lnTo>
                <a:lnTo>
                  <a:pt x="119998" y="53933"/>
                </a:lnTo>
                <a:lnTo>
                  <a:pt x="119998" y="49507"/>
                </a:lnTo>
                <a:lnTo>
                  <a:pt x="119831" y="48197"/>
                </a:lnTo>
                <a:lnTo>
                  <a:pt x="119831" y="47868"/>
                </a:lnTo>
                <a:lnTo>
                  <a:pt x="119664" y="47868"/>
                </a:lnTo>
                <a:lnTo>
                  <a:pt x="118994" y="46556"/>
                </a:lnTo>
                <a:lnTo>
                  <a:pt x="118492" y="44589"/>
                </a:lnTo>
                <a:lnTo>
                  <a:pt x="117989" y="42622"/>
                </a:lnTo>
                <a:lnTo>
                  <a:pt x="117823" y="40984"/>
                </a:lnTo>
                <a:lnTo>
                  <a:pt x="117656" y="41147"/>
                </a:lnTo>
                <a:lnTo>
                  <a:pt x="117656" y="40819"/>
                </a:lnTo>
                <a:lnTo>
                  <a:pt x="116985" y="39835"/>
                </a:lnTo>
                <a:lnTo>
                  <a:pt x="116317" y="38851"/>
                </a:lnTo>
                <a:lnTo>
                  <a:pt x="114475" y="36721"/>
                </a:lnTo>
                <a:lnTo>
                  <a:pt x="112802" y="34591"/>
                </a:lnTo>
                <a:lnTo>
                  <a:pt x="112133" y="33607"/>
                </a:lnTo>
                <a:lnTo>
                  <a:pt x="111798" y="32623"/>
                </a:lnTo>
                <a:lnTo>
                  <a:pt x="111965" y="32950"/>
                </a:lnTo>
                <a:lnTo>
                  <a:pt x="112300" y="33115"/>
                </a:lnTo>
                <a:lnTo>
                  <a:pt x="112300" y="33115"/>
                </a:lnTo>
                <a:lnTo>
                  <a:pt x="112133" y="32787"/>
                </a:lnTo>
                <a:lnTo>
                  <a:pt x="111629" y="32132"/>
                </a:lnTo>
                <a:lnTo>
                  <a:pt x="109956" y="30328"/>
                </a:lnTo>
                <a:lnTo>
                  <a:pt x="108284" y="28688"/>
                </a:lnTo>
                <a:lnTo>
                  <a:pt x="108284" y="29016"/>
                </a:lnTo>
                <a:lnTo>
                  <a:pt x="108284" y="29344"/>
                </a:lnTo>
                <a:lnTo>
                  <a:pt x="106609" y="27704"/>
                </a:lnTo>
                <a:lnTo>
                  <a:pt x="107111" y="28361"/>
                </a:lnTo>
                <a:lnTo>
                  <a:pt x="105605" y="26720"/>
                </a:lnTo>
                <a:lnTo>
                  <a:pt x="104769" y="25902"/>
                </a:lnTo>
                <a:lnTo>
                  <a:pt x="105103" y="25902"/>
                </a:lnTo>
                <a:lnTo>
                  <a:pt x="106275" y="26886"/>
                </a:lnTo>
                <a:lnTo>
                  <a:pt x="106275" y="26886"/>
                </a:lnTo>
                <a:lnTo>
                  <a:pt x="102259" y="23278"/>
                </a:lnTo>
                <a:lnTo>
                  <a:pt x="103094" y="24098"/>
                </a:lnTo>
                <a:lnTo>
                  <a:pt x="100919" y="22623"/>
                </a:lnTo>
                <a:lnTo>
                  <a:pt x="98911" y="21639"/>
                </a:lnTo>
                <a:lnTo>
                  <a:pt x="100417" y="22786"/>
                </a:lnTo>
                <a:lnTo>
                  <a:pt x="101923" y="23935"/>
                </a:lnTo>
                <a:lnTo>
                  <a:pt x="104601" y="26557"/>
                </a:lnTo>
                <a:lnTo>
                  <a:pt x="107111" y="28853"/>
                </a:lnTo>
                <a:lnTo>
                  <a:pt x="108617" y="30000"/>
                </a:lnTo>
                <a:lnTo>
                  <a:pt x="110123" y="31148"/>
                </a:lnTo>
                <a:lnTo>
                  <a:pt x="110123" y="31148"/>
                </a:lnTo>
                <a:lnTo>
                  <a:pt x="108952" y="30491"/>
                </a:lnTo>
                <a:lnTo>
                  <a:pt x="107613" y="29508"/>
                </a:lnTo>
                <a:lnTo>
                  <a:pt x="107781" y="30000"/>
                </a:lnTo>
                <a:lnTo>
                  <a:pt x="108115" y="30656"/>
                </a:lnTo>
                <a:lnTo>
                  <a:pt x="109956" y="33279"/>
                </a:lnTo>
                <a:lnTo>
                  <a:pt x="112300" y="36393"/>
                </a:lnTo>
                <a:lnTo>
                  <a:pt x="112133" y="36393"/>
                </a:lnTo>
                <a:lnTo>
                  <a:pt x="112467" y="36558"/>
                </a:lnTo>
                <a:lnTo>
                  <a:pt x="112635" y="37049"/>
                </a:lnTo>
                <a:lnTo>
                  <a:pt x="112969" y="37541"/>
                </a:lnTo>
                <a:lnTo>
                  <a:pt x="113137" y="37705"/>
                </a:lnTo>
                <a:lnTo>
                  <a:pt x="112802" y="37049"/>
                </a:lnTo>
                <a:lnTo>
                  <a:pt x="112802" y="37049"/>
                </a:lnTo>
                <a:lnTo>
                  <a:pt x="113973" y="38525"/>
                </a:lnTo>
                <a:lnTo>
                  <a:pt x="114810" y="39343"/>
                </a:lnTo>
                <a:lnTo>
                  <a:pt x="115146" y="39672"/>
                </a:lnTo>
                <a:lnTo>
                  <a:pt x="115312" y="39672"/>
                </a:lnTo>
                <a:lnTo>
                  <a:pt x="115312" y="39343"/>
                </a:lnTo>
                <a:lnTo>
                  <a:pt x="115146" y="38851"/>
                </a:lnTo>
                <a:lnTo>
                  <a:pt x="115814" y="40327"/>
                </a:lnTo>
                <a:lnTo>
                  <a:pt x="116317" y="41802"/>
                </a:lnTo>
                <a:lnTo>
                  <a:pt x="117487" y="45081"/>
                </a:lnTo>
                <a:lnTo>
                  <a:pt x="118325" y="48360"/>
                </a:lnTo>
                <a:lnTo>
                  <a:pt x="118660" y="49507"/>
                </a:lnTo>
                <a:lnTo>
                  <a:pt x="118827" y="50164"/>
                </a:lnTo>
                <a:lnTo>
                  <a:pt x="118660" y="50327"/>
                </a:lnTo>
                <a:lnTo>
                  <a:pt x="118325" y="49836"/>
                </a:lnTo>
                <a:lnTo>
                  <a:pt x="118325" y="50819"/>
                </a:lnTo>
                <a:lnTo>
                  <a:pt x="118492" y="51966"/>
                </a:lnTo>
                <a:lnTo>
                  <a:pt x="118660" y="51966"/>
                </a:lnTo>
                <a:lnTo>
                  <a:pt x="118660" y="52294"/>
                </a:lnTo>
                <a:lnTo>
                  <a:pt x="118660" y="53115"/>
                </a:lnTo>
                <a:lnTo>
                  <a:pt x="118325" y="52786"/>
                </a:lnTo>
                <a:lnTo>
                  <a:pt x="118158" y="52458"/>
                </a:lnTo>
                <a:lnTo>
                  <a:pt x="118158" y="52294"/>
                </a:lnTo>
                <a:lnTo>
                  <a:pt x="118325" y="51966"/>
                </a:lnTo>
                <a:lnTo>
                  <a:pt x="117989" y="49836"/>
                </a:lnTo>
                <a:lnTo>
                  <a:pt x="117487" y="47540"/>
                </a:lnTo>
                <a:lnTo>
                  <a:pt x="118158" y="52623"/>
                </a:lnTo>
                <a:lnTo>
                  <a:pt x="118325" y="55245"/>
                </a:lnTo>
                <a:lnTo>
                  <a:pt x="118325" y="57869"/>
                </a:lnTo>
                <a:lnTo>
                  <a:pt x="118158" y="60328"/>
                </a:lnTo>
                <a:lnTo>
                  <a:pt x="117823" y="62950"/>
                </a:lnTo>
                <a:lnTo>
                  <a:pt x="117321" y="65246"/>
                </a:lnTo>
                <a:lnTo>
                  <a:pt x="116483" y="67705"/>
                </a:lnTo>
                <a:lnTo>
                  <a:pt x="116819" y="67048"/>
                </a:lnTo>
                <a:lnTo>
                  <a:pt x="116985" y="67048"/>
                </a:lnTo>
                <a:lnTo>
                  <a:pt x="116819" y="68196"/>
                </a:lnTo>
                <a:lnTo>
                  <a:pt x="116317" y="69835"/>
                </a:lnTo>
                <a:lnTo>
                  <a:pt x="116150" y="70327"/>
                </a:lnTo>
                <a:lnTo>
                  <a:pt x="115814" y="70655"/>
                </a:lnTo>
                <a:lnTo>
                  <a:pt x="115814" y="70492"/>
                </a:lnTo>
                <a:lnTo>
                  <a:pt x="115479" y="71475"/>
                </a:lnTo>
                <a:lnTo>
                  <a:pt x="114308" y="74753"/>
                </a:lnTo>
                <a:lnTo>
                  <a:pt x="112969" y="78687"/>
                </a:lnTo>
                <a:lnTo>
                  <a:pt x="111296" y="82131"/>
                </a:lnTo>
                <a:lnTo>
                  <a:pt x="109454" y="85245"/>
                </a:lnTo>
                <a:lnTo>
                  <a:pt x="107613" y="88524"/>
                </a:lnTo>
                <a:lnTo>
                  <a:pt x="105438" y="91638"/>
                </a:lnTo>
                <a:lnTo>
                  <a:pt x="103263" y="94589"/>
                </a:lnTo>
                <a:lnTo>
                  <a:pt x="100919" y="97376"/>
                </a:lnTo>
                <a:lnTo>
                  <a:pt x="98241" y="100163"/>
                </a:lnTo>
                <a:lnTo>
                  <a:pt x="95563" y="102786"/>
                </a:lnTo>
                <a:lnTo>
                  <a:pt x="92551" y="104916"/>
                </a:lnTo>
                <a:lnTo>
                  <a:pt x="86860" y="108524"/>
                </a:lnTo>
                <a:lnTo>
                  <a:pt x="78995" y="113441"/>
                </a:lnTo>
                <a:lnTo>
                  <a:pt x="79162" y="113278"/>
                </a:lnTo>
                <a:lnTo>
                  <a:pt x="79329" y="113113"/>
                </a:lnTo>
                <a:lnTo>
                  <a:pt x="80000" y="112621"/>
                </a:lnTo>
                <a:lnTo>
                  <a:pt x="81004" y="112129"/>
                </a:lnTo>
                <a:lnTo>
                  <a:pt x="77823" y="113605"/>
                </a:lnTo>
                <a:lnTo>
                  <a:pt x="76485" y="114262"/>
                </a:lnTo>
                <a:lnTo>
                  <a:pt x="76150" y="114262"/>
                </a:lnTo>
                <a:lnTo>
                  <a:pt x="76485" y="114096"/>
                </a:lnTo>
                <a:lnTo>
                  <a:pt x="73806" y="114753"/>
                </a:lnTo>
                <a:lnTo>
                  <a:pt x="70961" y="115245"/>
                </a:lnTo>
                <a:lnTo>
                  <a:pt x="68117" y="115572"/>
                </a:lnTo>
                <a:lnTo>
                  <a:pt x="65271" y="115900"/>
                </a:lnTo>
                <a:lnTo>
                  <a:pt x="59580" y="116392"/>
                </a:lnTo>
                <a:lnTo>
                  <a:pt x="57070" y="116720"/>
                </a:lnTo>
                <a:lnTo>
                  <a:pt x="54559" y="117047"/>
                </a:lnTo>
                <a:lnTo>
                  <a:pt x="53388" y="117047"/>
                </a:lnTo>
                <a:lnTo>
                  <a:pt x="52049" y="116884"/>
                </a:lnTo>
                <a:lnTo>
                  <a:pt x="49372" y="116229"/>
                </a:lnTo>
                <a:lnTo>
                  <a:pt x="46862" y="115572"/>
                </a:lnTo>
                <a:lnTo>
                  <a:pt x="45689" y="115408"/>
                </a:lnTo>
                <a:lnTo>
                  <a:pt x="44518" y="115408"/>
                </a:lnTo>
                <a:lnTo>
                  <a:pt x="45355" y="116392"/>
                </a:lnTo>
                <a:lnTo>
                  <a:pt x="45187" y="116555"/>
                </a:lnTo>
                <a:lnTo>
                  <a:pt x="44685" y="116392"/>
                </a:lnTo>
                <a:lnTo>
                  <a:pt x="43179" y="116064"/>
                </a:lnTo>
                <a:lnTo>
                  <a:pt x="42175" y="115572"/>
                </a:lnTo>
                <a:lnTo>
                  <a:pt x="43012" y="115408"/>
                </a:lnTo>
                <a:lnTo>
                  <a:pt x="43849" y="115737"/>
                </a:lnTo>
                <a:lnTo>
                  <a:pt x="44016" y="115408"/>
                </a:lnTo>
                <a:lnTo>
                  <a:pt x="44016" y="115245"/>
                </a:lnTo>
                <a:lnTo>
                  <a:pt x="43849" y="115080"/>
                </a:lnTo>
                <a:lnTo>
                  <a:pt x="43514" y="114917"/>
                </a:lnTo>
                <a:lnTo>
                  <a:pt x="42845" y="115080"/>
                </a:lnTo>
                <a:lnTo>
                  <a:pt x="42008" y="115245"/>
                </a:lnTo>
                <a:lnTo>
                  <a:pt x="40835" y="115408"/>
                </a:lnTo>
                <a:lnTo>
                  <a:pt x="41672" y="115080"/>
                </a:lnTo>
                <a:lnTo>
                  <a:pt x="39162" y="114588"/>
                </a:lnTo>
                <a:lnTo>
                  <a:pt x="37154" y="114096"/>
                </a:lnTo>
                <a:lnTo>
                  <a:pt x="35481" y="113441"/>
                </a:lnTo>
                <a:lnTo>
                  <a:pt x="33806" y="112621"/>
                </a:lnTo>
                <a:lnTo>
                  <a:pt x="33806" y="112621"/>
                </a:lnTo>
                <a:lnTo>
                  <a:pt x="34979" y="112950"/>
                </a:lnTo>
                <a:lnTo>
                  <a:pt x="33975" y="112458"/>
                </a:lnTo>
                <a:lnTo>
                  <a:pt x="33639" y="112621"/>
                </a:lnTo>
                <a:lnTo>
                  <a:pt x="33975" y="112786"/>
                </a:lnTo>
                <a:lnTo>
                  <a:pt x="32802" y="112786"/>
                </a:lnTo>
                <a:lnTo>
                  <a:pt x="31631" y="112458"/>
                </a:lnTo>
                <a:lnTo>
                  <a:pt x="30627" y="112129"/>
                </a:lnTo>
                <a:lnTo>
                  <a:pt x="29623" y="111474"/>
                </a:lnTo>
                <a:lnTo>
                  <a:pt x="30125" y="111311"/>
                </a:lnTo>
                <a:lnTo>
                  <a:pt x="30627" y="111474"/>
                </a:lnTo>
                <a:lnTo>
                  <a:pt x="30627" y="111474"/>
                </a:lnTo>
                <a:lnTo>
                  <a:pt x="26944" y="109836"/>
                </a:lnTo>
                <a:lnTo>
                  <a:pt x="25940" y="109179"/>
                </a:lnTo>
                <a:lnTo>
                  <a:pt x="26109" y="109344"/>
                </a:lnTo>
                <a:lnTo>
                  <a:pt x="24434" y="108687"/>
                </a:lnTo>
                <a:lnTo>
                  <a:pt x="22928" y="107868"/>
                </a:lnTo>
                <a:lnTo>
                  <a:pt x="21923" y="107212"/>
                </a:lnTo>
                <a:lnTo>
                  <a:pt x="21757" y="106883"/>
                </a:lnTo>
                <a:lnTo>
                  <a:pt x="21590" y="106556"/>
                </a:lnTo>
                <a:lnTo>
                  <a:pt x="20753" y="105900"/>
                </a:lnTo>
                <a:lnTo>
                  <a:pt x="19748" y="105081"/>
                </a:lnTo>
                <a:lnTo>
                  <a:pt x="17573" y="102949"/>
                </a:lnTo>
                <a:lnTo>
                  <a:pt x="17573" y="102949"/>
                </a:lnTo>
                <a:lnTo>
                  <a:pt x="18744" y="103441"/>
                </a:lnTo>
                <a:lnTo>
                  <a:pt x="16736" y="101802"/>
                </a:lnTo>
                <a:lnTo>
                  <a:pt x="14559" y="99998"/>
                </a:lnTo>
                <a:lnTo>
                  <a:pt x="13388" y="98851"/>
                </a:lnTo>
                <a:lnTo>
                  <a:pt x="12384" y="97539"/>
                </a:lnTo>
                <a:lnTo>
                  <a:pt x="11045" y="95737"/>
                </a:lnTo>
                <a:lnTo>
                  <a:pt x="11380" y="96229"/>
                </a:lnTo>
                <a:lnTo>
                  <a:pt x="10711" y="95409"/>
                </a:lnTo>
                <a:lnTo>
                  <a:pt x="9707" y="94260"/>
                </a:lnTo>
                <a:lnTo>
                  <a:pt x="9372" y="93769"/>
                </a:lnTo>
                <a:lnTo>
                  <a:pt x="9037" y="93605"/>
                </a:lnTo>
                <a:lnTo>
                  <a:pt x="9539" y="94917"/>
                </a:lnTo>
                <a:lnTo>
                  <a:pt x="10376" y="96064"/>
                </a:lnTo>
                <a:lnTo>
                  <a:pt x="11213" y="97213"/>
                </a:lnTo>
                <a:lnTo>
                  <a:pt x="11882" y="98360"/>
                </a:lnTo>
                <a:lnTo>
                  <a:pt x="11045" y="97705"/>
                </a:lnTo>
                <a:lnTo>
                  <a:pt x="10543" y="97048"/>
                </a:lnTo>
                <a:lnTo>
                  <a:pt x="10711" y="97376"/>
                </a:lnTo>
                <a:lnTo>
                  <a:pt x="10543" y="97213"/>
                </a:lnTo>
                <a:lnTo>
                  <a:pt x="9539" y="95901"/>
                </a:lnTo>
                <a:lnTo>
                  <a:pt x="8870" y="95081"/>
                </a:lnTo>
                <a:lnTo>
                  <a:pt x="8368" y="94097"/>
                </a:lnTo>
                <a:lnTo>
                  <a:pt x="8032" y="93277"/>
                </a:lnTo>
                <a:lnTo>
                  <a:pt x="8032" y="93113"/>
                </a:lnTo>
                <a:lnTo>
                  <a:pt x="8201" y="92785"/>
                </a:lnTo>
                <a:lnTo>
                  <a:pt x="9037" y="94260"/>
                </a:lnTo>
                <a:lnTo>
                  <a:pt x="8368" y="92622"/>
                </a:lnTo>
                <a:lnTo>
                  <a:pt x="8032" y="92130"/>
                </a:lnTo>
                <a:lnTo>
                  <a:pt x="7364" y="90818"/>
                </a:lnTo>
                <a:lnTo>
                  <a:pt x="7364" y="90655"/>
                </a:lnTo>
                <a:lnTo>
                  <a:pt x="6695" y="89508"/>
                </a:lnTo>
                <a:lnTo>
                  <a:pt x="6024" y="88032"/>
                </a:lnTo>
                <a:lnTo>
                  <a:pt x="6360" y="89671"/>
                </a:lnTo>
                <a:lnTo>
                  <a:pt x="6024" y="89016"/>
                </a:lnTo>
                <a:lnTo>
                  <a:pt x="5691" y="88359"/>
                </a:lnTo>
                <a:lnTo>
                  <a:pt x="5691" y="87704"/>
                </a:lnTo>
                <a:lnTo>
                  <a:pt x="5691" y="87049"/>
                </a:lnTo>
                <a:lnTo>
                  <a:pt x="6360" y="88196"/>
                </a:lnTo>
                <a:lnTo>
                  <a:pt x="6862" y="89508"/>
                </a:lnTo>
                <a:lnTo>
                  <a:pt x="6862" y="89508"/>
                </a:lnTo>
                <a:lnTo>
                  <a:pt x="5691" y="86065"/>
                </a:lnTo>
                <a:lnTo>
                  <a:pt x="5691" y="86065"/>
                </a:lnTo>
                <a:lnTo>
                  <a:pt x="6862" y="88196"/>
                </a:lnTo>
                <a:lnTo>
                  <a:pt x="5691" y="85082"/>
                </a:lnTo>
                <a:lnTo>
                  <a:pt x="6360" y="85737"/>
                </a:lnTo>
                <a:lnTo>
                  <a:pt x="6695" y="85900"/>
                </a:lnTo>
                <a:lnTo>
                  <a:pt x="7028" y="86065"/>
                </a:lnTo>
                <a:lnTo>
                  <a:pt x="7197" y="86720"/>
                </a:lnTo>
                <a:lnTo>
                  <a:pt x="6862" y="85082"/>
                </a:lnTo>
                <a:lnTo>
                  <a:pt x="6193" y="83278"/>
                </a:lnTo>
                <a:lnTo>
                  <a:pt x="4685" y="79179"/>
                </a:lnTo>
                <a:lnTo>
                  <a:pt x="3849" y="76228"/>
                </a:lnTo>
                <a:lnTo>
                  <a:pt x="3012" y="72786"/>
                </a:lnTo>
                <a:lnTo>
                  <a:pt x="3012" y="72786"/>
                </a:lnTo>
                <a:lnTo>
                  <a:pt x="3347" y="73114"/>
                </a:lnTo>
                <a:lnTo>
                  <a:pt x="3514" y="72951"/>
                </a:lnTo>
                <a:lnTo>
                  <a:pt x="3681" y="73114"/>
                </a:lnTo>
                <a:lnTo>
                  <a:pt x="4016" y="73277"/>
                </a:lnTo>
                <a:lnTo>
                  <a:pt x="3849" y="70000"/>
                </a:lnTo>
                <a:lnTo>
                  <a:pt x="3681" y="66556"/>
                </a:lnTo>
                <a:lnTo>
                  <a:pt x="3849" y="63279"/>
                </a:lnTo>
                <a:lnTo>
                  <a:pt x="4183" y="61803"/>
                </a:lnTo>
                <a:lnTo>
                  <a:pt x="4351" y="60491"/>
                </a:lnTo>
                <a:lnTo>
                  <a:pt x="5020" y="57049"/>
                </a:lnTo>
                <a:lnTo>
                  <a:pt x="5020" y="57704"/>
                </a:lnTo>
                <a:lnTo>
                  <a:pt x="5187" y="58196"/>
                </a:lnTo>
                <a:lnTo>
                  <a:pt x="5187" y="56394"/>
                </a:lnTo>
                <a:lnTo>
                  <a:pt x="5355" y="54590"/>
                </a:lnTo>
                <a:lnTo>
                  <a:pt x="6024" y="50819"/>
                </a:lnTo>
                <a:lnTo>
                  <a:pt x="6862" y="47048"/>
                </a:lnTo>
                <a:lnTo>
                  <a:pt x="8201" y="43443"/>
                </a:lnTo>
                <a:lnTo>
                  <a:pt x="9874" y="39672"/>
                </a:lnTo>
                <a:lnTo>
                  <a:pt x="11715" y="36229"/>
                </a:lnTo>
                <a:lnTo>
                  <a:pt x="13890" y="32787"/>
                </a:lnTo>
                <a:lnTo>
                  <a:pt x="16234" y="29344"/>
                </a:lnTo>
                <a:lnTo>
                  <a:pt x="18744" y="26229"/>
                </a:lnTo>
                <a:lnTo>
                  <a:pt x="21421" y="23115"/>
                </a:lnTo>
                <a:lnTo>
                  <a:pt x="24434" y="20327"/>
                </a:lnTo>
                <a:lnTo>
                  <a:pt x="27279" y="17542"/>
                </a:lnTo>
                <a:lnTo>
                  <a:pt x="30460" y="15081"/>
                </a:lnTo>
                <a:lnTo>
                  <a:pt x="33639" y="12951"/>
                </a:lnTo>
                <a:lnTo>
                  <a:pt x="36819" y="10984"/>
                </a:lnTo>
                <a:lnTo>
                  <a:pt x="40000" y="9345"/>
                </a:lnTo>
                <a:lnTo>
                  <a:pt x="38325" y="10820"/>
                </a:lnTo>
                <a:lnTo>
                  <a:pt x="40166" y="9508"/>
                </a:lnTo>
                <a:lnTo>
                  <a:pt x="41339" y="8853"/>
                </a:lnTo>
                <a:lnTo>
                  <a:pt x="45020" y="7213"/>
                </a:lnTo>
                <a:lnTo>
                  <a:pt x="44016" y="7213"/>
                </a:lnTo>
                <a:lnTo>
                  <a:pt x="45522" y="6558"/>
                </a:lnTo>
                <a:lnTo>
                  <a:pt x="47697" y="5574"/>
                </a:lnTo>
                <a:lnTo>
                  <a:pt x="47195" y="6229"/>
                </a:lnTo>
                <a:lnTo>
                  <a:pt x="47697" y="6229"/>
                </a:lnTo>
                <a:lnTo>
                  <a:pt x="47697" y="6394"/>
                </a:lnTo>
                <a:lnTo>
                  <a:pt x="47530" y="6558"/>
                </a:lnTo>
                <a:lnTo>
                  <a:pt x="50208" y="5737"/>
                </a:lnTo>
                <a:lnTo>
                  <a:pt x="52551" y="4754"/>
                </a:lnTo>
                <a:lnTo>
                  <a:pt x="55061" y="3934"/>
                </a:lnTo>
                <a:lnTo>
                  <a:pt x="56401" y="3607"/>
                </a:lnTo>
                <a:lnTo>
                  <a:pt x="57907" y="3442"/>
                </a:lnTo>
                <a:lnTo>
                  <a:pt x="57740" y="3607"/>
                </a:lnTo>
                <a:lnTo>
                  <a:pt x="58409" y="3442"/>
                </a:lnTo>
                <a:lnTo>
                  <a:pt x="60753" y="3115"/>
                </a:lnTo>
                <a:lnTo>
                  <a:pt x="63596" y="2458"/>
                </a:lnTo>
                <a:lnTo>
                  <a:pt x="65606" y="1967"/>
                </a:lnTo>
                <a:lnTo>
                  <a:pt x="65606" y="2458"/>
                </a:lnTo>
                <a:lnTo>
                  <a:pt x="72635" y="2132"/>
                </a:lnTo>
                <a:lnTo>
                  <a:pt x="73639" y="1803"/>
                </a:lnTo>
                <a:lnTo>
                  <a:pt x="73973" y="1967"/>
                </a:lnTo>
                <a:lnTo>
                  <a:pt x="73639" y="2132"/>
                </a:lnTo>
                <a:lnTo>
                  <a:pt x="73304" y="2295"/>
                </a:lnTo>
                <a:lnTo>
                  <a:pt x="74977" y="2295"/>
                </a:lnTo>
                <a:lnTo>
                  <a:pt x="76485" y="2132"/>
                </a:lnTo>
                <a:lnTo>
                  <a:pt x="76987" y="2458"/>
                </a:lnTo>
                <a:lnTo>
                  <a:pt x="78158" y="2787"/>
                </a:lnTo>
                <a:lnTo>
                  <a:pt x="81506" y="3607"/>
                </a:lnTo>
                <a:lnTo>
                  <a:pt x="85187" y="4099"/>
                </a:lnTo>
                <a:lnTo>
                  <a:pt x="88032" y="4754"/>
                </a:lnTo>
                <a:lnTo>
                  <a:pt x="84518" y="3442"/>
                </a:lnTo>
                <a:lnTo>
                  <a:pt x="80333" y="2295"/>
                </a:lnTo>
                <a:lnTo>
                  <a:pt x="75814" y="1311"/>
                </a:lnTo>
                <a:lnTo>
                  <a:pt x="71296" y="491"/>
                </a:lnTo>
                <a:lnTo>
                  <a:pt x="66944" y="165"/>
                </a:lnTo>
                <a:lnTo>
                  <a:pt x="6292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2"/>
          <p:cNvSpPr/>
          <p:nvPr/>
        </p:nvSpPr>
        <p:spPr>
          <a:xfrm>
            <a:off x="4363252" y="476438"/>
            <a:ext cx="345681" cy="414830"/>
          </a:xfrm>
          <a:custGeom>
            <a:rect b="b" l="l" r="r" t="t"/>
            <a:pathLst>
              <a:path extrusionOk="0" h="120000" w="120000">
                <a:moveTo>
                  <a:pt x="86216" y="6"/>
                </a:moveTo>
                <a:lnTo>
                  <a:pt x="85290" y="158"/>
                </a:lnTo>
                <a:lnTo>
                  <a:pt x="84736" y="467"/>
                </a:lnTo>
                <a:lnTo>
                  <a:pt x="84182" y="1081"/>
                </a:lnTo>
                <a:lnTo>
                  <a:pt x="81785" y="4621"/>
                </a:lnTo>
                <a:lnTo>
                  <a:pt x="80677" y="6315"/>
                </a:lnTo>
                <a:lnTo>
                  <a:pt x="79941" y="8313"/>
                </a:lnTo>
                <a:lnTo>
                  <a:pt x="79752" y="8775"/>
                </a:lnTo>
                <a:lnTo>
                  <a:pt x="79941" y="9236"/>
                </a:lnTo>
                <a:lnTo>
                  <a:pt x="80305" y="9698"/>
                </a:lnTo>
                <a:lnTo>
                  <a:pt x="80677" y="10007"/>
                </a:lnTo>
                <a:lnTo>
                  <a:pt x="81231" y="10159"/>
                </a:lnTo>
                <a:lnTo>
                  <a:pt x="81967" y="10311"/>
                </a:lnTo>
                <a:lnTo>
                  <a:pt x="82521" y="10159"/>
                </a:lnTo>
                <a:lnTo>
                  <a:pt x="83075" y="9849"/>
                </a:lnTo>
                <a:lnTo>
                  <a:pt x="84554" y="8313"/>
                </a:lnTo>
                <a:lnTo>
                  <a:pt x="85662" y="6619"/>
                </a:lnTo>
                <a:lnTo>
                  <a:pt x="87323" y="4621"/>
                </a:lnTo>
                <a:lnTo>
                  <a:pt x="87877" y="4311"/>
                </a:lnTo>
                <a:lnTo>
                  <a:pt x="88431" y="3850"/>
                </a:lnTo>
                <a:lnTo>
                  <a:pt x="88803" y="2927"/>
                </a:lnTo>
                <a:lnTo>
                  <a:pt x="88985" y="2162"/>
                </a:lnTo>
                <a:lnTo>
                  <a:pt x="88803" y="1390"/>
                </a:lnTo>
                <a:lnTo>
                  <a:pt x="88431" y="777"/>
                </a:lnTo>
                <a:lnTo>
                  <a:pt x="87877" y="316"/>
                </a:lnTo>
                <a:lnTo>
                  <a:pt x="87141" y="158"/>
                </a:lnTo>
                <a:lnTo>
                  <a:pt x="86952" y="6"/>
                </a:lnTo>
                <a:close/>
                <a:moveTo>
                  <a:pt x="28989" y="1081"/>
                </a:moveTo>
                <a:lnTo>
                  <a:pt x="28435" y="1239"/>
                </a:lnTo>
                <a:lnTo>
                  <a:pt x="28063" y="1542"/>
                </a:lnTo>
                <a:lnTo>
                  <a:pt x="27699" y="2004"/>
                </a:lnTo>
                <a:lnTo>
                  <a:pt x="27699" y="2465"/>
                </a:lnTo>
                <a:lnTo>
                  <a:pt x="27699" y="2927"/>
                </a:lnTo>
                <a:lnTo>
                  <a:pt x="28063" y="4008"/>
                </a:lnTo>
                <a:lnTo>
                  <a:pt x="28617" y="5082"/>
                </a:lnTo>
                <a:lnTo>
                  <a:pt x="29914" y="7080"/>
                </a:lnTo>
                <a:lnTo>
                  <a:pt x="31204" y="9236"/>
                </a:lnTo>
                <a:lnTo>
                  <a:pt x="32312" y="11392"/>
                </a:lnTo>
                <a:lnTo>
                  <a:pt x="32865" y="12157"/>
                </a:lnTo>
                <a:lnTo>
                  <a:pt x="33601" y="12618"/>
                </a:lnTo>
                <a:lnTo>
                  <a:pt x="34345" y="12776"/>
                </a:lnTo>
                <a:lnTo>
                  <a:pt x="35081" y="12618"/>
                </a:lnTo>
                <a:lnTo>
                  <a:pt x="35817" y="12467"/>
                </a:lnTo>
                <a:lnTo>
                  <a:pt x="36370" y="12005"/>
                </a:lnTo>
                <a:lnTo>
                  <a:pt x="36742" y="11234"/>
                </a:lnTo>
                <a:lnTo>
                  <a:pt x="36742" y="10469"/>
                </a:lnTo>
                <a:lnTo>
                  <a:pt x="36370" y="9236"/>
                </a:lnTo>
                <a:lnTo>
                  <a:pt x="35635" y="8003"/>
                </a:lnTo>
                <a:lnTo>
                  <a:pt x="34155" y="5696"/>
                </a:lnTo>
                <a:lnTo>
                  <a:pt x="32494" y="3388"/>
                </a:lnTo>
                <a:lnTo>
                  <a:pt x="31576" y="2465"/>
                </a:lnTo>
                <a:lnTo>
                  <a:pt x="30650" y="1542"/>
                </a:lnTo>
                <a:lnTo>
                  <a:pt x="30096" y="1239"/>
                </a:lnTo>
                <a:lnTo>
                  <a:pt x="29542" y="1081"/>
                </a:lnTo>
                <a:close/>
                <a:moveTo>
                  <a:pt x="117230" y="27848"/>
                </a:moveTo>
                <a:lnTo>
                  <a:pt x="116676" y="28000"/>
                </a:lnTo>
                <a:lnTo>
                  <a:pt x="116123" y="28158"/>
                </a:lnTo>
                <a:lnTo>
                  <a:pt x="114825" y="28771"/>
                </a:lnTo>
                <a:lnTo>
                  <a:pt x="113353" y="29081"/>
                </a:lnTo>
                <a:lnTo>
                  <a:pt x="110395" y="29694"/>
                </a:lnTo>
                <a:lnTo>
                  <a:pt x="108923" y="30004"/>
                </a:lnTo>
                <a:lnTo>
                  <a:pt x="107443" y="30466"/>
                </a:lnTo>
                <a:lnTo>
                  <a:pt x="106336" y="31079"/>
                </a:lnTo>
                <a:lnTo>
                  <a:pt x="105228" y="32002"/>
                </a:lnTo>
                <a:lnTo>
                  <a:pt x="104864" y="32464"/>
                </a:lnTo>
                <a:lnTo>
                  <a:pt x="104864" y="33077"/>
                </a:lnTo>
                <a:lnTo>
                  <a:pt x="105046" y="33696"/>
                </a:lnTo>
                <a:lnTo>
                  <a:pt x="105418" y="33848"/>
                </a:lnTo>
                <a:lnTo>
                  <a:pt x="105782" y="33848"/>
                </a:lnTo>
                <a:lnTo>
                  <a:pt x="107261" y="34000"/>
                </a:lnTo>
                <a:lnTo>
                  <a:pt x="108923" y="34000"/>
                </a:lnTo>
                <a:lnTo>
                  <a:pt x="110766" y="33848"/>
                </a:lnTo>
                <a:lnTo>
                  <a:pt x="112428" y="33696"/>
                </a:lnTo>
                <a:lnTo>
                  <a:pt x="114089" y="33235"/>
                </a:lnTo>
                <a:lnTo>
                  <a:pt x="115751" y="32925"/>
                </a:lnTo>
                <a:lnTo>
                  <a:pt x="117230" y="32312"/>
                </a:lnTo>
                <a:lnTo>
                  <a:pt x="118702" y="31850"/>
                </a:lnTo>
                <a:lnTo>
                  <a:pt x="119256" y="31541"/>
                </a:lnTo>
                <a:lnTo>
                  <a:pt x="119628" y="31231"/>
                </a:lnTo>
                <a:lnTo>
                  <a:pt x="120000" y="30466"/>
                </a:lnTo>
                <a:lnTo>
                  <a:pt x="119810" y="29694"/>
                </a:lnTo>
                <a:lnTo>
                  <a:pt x="119628" y="28923"/>
                </a:lnTo>
                <a:lnTo>
                  <a:pt x="118892" y="28310"/>
                </a:lnTo>
                <a:lnTo>
                  <a:pt x="118148" y="28000"/>
                </a:lnTo>
                <a:lnTo>
                  <a:pt x="117230" y="27848"/>
                </a:lnTo>
                <a:close/>
                <a:moveTo>
                  <a:pt x="2405" y="29694"/>
                </a:moveTo>
                <a:lnTo>
                  <a:pt x="1669" y="29846"/>
                </a:lnTo>
                <a:lnTo>
                  <a:pt x="925" y="30004"/>
                </a:lnTo>
                <a:lnTo>
                  <a:pt x="189" y="30308"/>
                </a:lnTo>
                <a:lnTo>
                  <a:pt x="7" y="30769"/>
                </a:lnTo>
                <a:lnTo>
                  <a:pt x="7" y="31389"/>
                </a:lnTo>
                <a:lnTo>
                  <a:pt x="371" y="31850"/>
                </a:lnTo>
                <a:lnTo>
                  <a:pt x="1479" y="32773"/>
                </a:lnTo>
                <a:lnTo>
                  <a:pt x="2958" y="33538"/>
                </a:lnTo>
                <a:lnTo>
                  <a:pt x="5910" y="34923"/>
                </a:lnTo>
                <a:lnTo>
                  <a:pt x="8868" y="36307"/>
                </a:lnTo>
                <a:lnTo>
                  <a:pt x="10530" y="36927"/>
                </a:lnTo>
                <a:lnTo>
                  <a:pt x="12002" y="37540"/>
                </a:lnTo>
                <a:lnTo>
                  <a:pt x="12556" y="37692"/>
                </a:lnTo>
                <a:lnTo>
                  <a:pt x="13663" y="37692"/>
                </a:lnTo>
                <a:lnTo>
                  <a:pt x="14035" y="37540"/>
                </a:lnTo>
                <a:lnTo>
                  <a:pt x="14589" y="36927"/>
                </a:lnTo>
                <a:lnTo>
                  <a:pt x="14961" y="36307"/>
                </a:lnTo>
                <a:lnTo>
                  <a:pt x="15143" y="35542"/>
                </a:lnTo>
                <a:lnTo>
                  <a:pt x="14961" y="34619"/>
                </a:lnTo>
                <a:lnTo>
                  <a:pt x="14407" y="34000"/>
                </a:lnTo>
                <a:lnTo>
                  <a:pt x="13853" y="33696"/>
                </a:lnTo>
                <a:lnTo>
                  <a:pt x="13481" y="33538"/>
                </a:lnTo>
                <a:lnTo>
                  <a:pt x="12002" y="32925"/>
                </a:lnTo>
                <a:lnTo>
                  <a:pt x="10530" y="32312"/>
                </a:lnTo>
                <a:lnTo>
                  <a:pt x="7389" y="30927"/>
                </a:lnTo>
                <a:lnTo>
                  <a:pt x="5728" y="30308"/>
                </a:lnTo>
                <a:lnTo>
                  <a:pt x="4066" y="29846"/>
                </a:lnTo>
                <a:lnTo>
                  <a:pt x="2405" y="29694"/>
                </a:lnTo>
                <a:close/>
                <a:moveTo>
                  <a:pt x="66831" y="43850"/>
                </a:moveTo>
                <a:lnTo>
                  <a:pt x="66278" y="44153"/>
                </a:lnTo>
                <a:lnTo>
                  <a:pt x="65724" y="44615"/>
                </a:lnTo>
                <a:lnTo>
                  <a:pt x="64988" y="45847"/>
                </a:lnTo>
                <a:lnTo>
                  <a:pt x="64244" y="47384"/>
                </a:lnTo>
                <a:lnTo>
                  <a:pt x="63880" y="48926"/>
                </a:lnTo>
                <a:lnTo>
                  <a:pt x="63690" y="50311"/>
                </a:lnTo>
                <a:lnTo>
                  <a:pt x="63690" y="51386"/>
                </a:lnTo>
                <a:lnTo>
                  <a:pt x="63137" y="51695"/>
                </a:lnTo>
                <a:lnTo>
                  <a:pt x="62219" y="51999"/>
                </a:lnTo>
                <a:lnTo>
                  <a:pt x="61293" y="52157"/>
                </a:lnTo>
                <a:lnTo>
                  <a:pt x="60557" y="51999"/>
                </a:lnTo>
                <a:lnTo>
                  <a:pt x="60003" y="51847"/>
                </a:lnTo>
                <a:lnTo>
                  <a:pt x="60557" y="51076"/>
                </a:lnTo>
                <a:lnTo>
                  <a:pt x="61111" y="50153"/>
                </a:lnTo>
                <a:lnTo>
                  <a:pt x="61475" y="49388"/>
                </a:lnTo>
                <a:lnTo>
                  <a:pt x="61475" y="48465"/>
                </a:lnTo>
                <a:lnTo>
                  <a:pt x="61475" y="47542"/>
                </a:lnTo>
                <a:lnTo>
                  <a:pt x="61111" y="46770"/>
                </a:lnTo>
                <a:lnTo>
                  <a:pt x="60367" y="45847"/>
                </a:lnTo>
                <a:lnTo>
                  <a:pt x="59449" y="45076"/>
                </a:lnTo>
                <a:lnTo>
                  <a:pt x="58896" y="44773"/>
                </a:lnTo>
                <a:lnTo>
                  <a:pt x="57788" y="44773"/>
                </a:lnTo>
                <a:lnTo>
                  <a:pt x="57234" y="45076"/>
                </a:lnTo>
                <a:lnTo>
                  <a:pt x="56491" y="45847"/>
                </a:lnTo>
                <a:lnTo>
                  <a:pt x="55937" y="46619"/>
                </a:lnTo>
                <a:lnTo>
                  <a:pt x="55573" y="47384"/>
                </a:lnTo>
                <a:lnTo>
                  <a:pt x="55383" y="48307"/>
                </a:lnTo>
                <a:lnTo>
                  <a:pt x="55383" y="49230"/>
                </a:lnTo>
                <a:lnTo>
                  <a:pt x="55383" y="50001"/>
                </a:lnTo>
                <a:lnTo>
                  <a:pt x="55573" y="50924"/>
                </a:lnTo>
                <a:lnTo>
                  <a:pt x="55937" y="51695"/>
                </a:lnTo>
                <a:lnTo>
                  <a:pt x="54465" y="52460"/>
                </a:lnTo>
                <a:lnTo>
                  <a:pt x="53721" y="52618"/>
                </a:lnTo>
                <a:lnTo>
                  <a:pt x="52986" y="52770"/>
                </a:lnTo>
                <a:lnTo>
                  <a:pt x="52432" y="52922"/>
                </a:lnTo>
                <a:lnTo>
                  <a:pt x="51696" y="52770"/>
                </a:lnTo>
                <a:lnTo>
                  <a:pt x="50770" y="52460"/>
                </a:lnTo>
                <a:lnTo>
                  <a:pt x="49845" y="51847"/>
                </a:lnTo>
                <a:lnTo>
                  <a:pt x="49291" y="50924"/>
                </a:lnTo>
                <a:lnTo>
                  <a:pt x="48927" y="50001"/>
                </a:lnTo>
                <a:lnTo>
                  <a:pt x="48927" y="48926"/>
                </a:lnTo>
                <a:lnTo>
                  <a:pt x="49291" y="47694"/>
                </a:lnTo>
                <a:lnTo>
                  <a:pt x="49291" y="47542"/>
                </a:lnTo>
                <a:lnTo>
                  <a:pt x="49109" y="47542"/>
                </a:lnTo>
                <a:lnTo>
                  <a:pt x="48927" y="47384"/>
                </a:lnTo>
                <a:lnTo>
                  <a:pt x="48737" y="47542"/>
                </a:lnTo>
                <a:lnTo>
                  <a:pt x="48001" y="48155"/>
                </a:lnTo>
                <a:lnTo>
                  <a:pt x="47447" y="48926"/>
                </a:lnTo>
                <a:lnTo>
                  <a:pt x="47265" y="49540"/>
                </a:lnTo>
                <a:lnTo>
                  <a:pt x="47083" y="50311"/>
                </a:lnTo>
                <a:lnTo>
                  <a:pt x="47083" y="50924"/>
                </a:lnTo>
                <a:lnTo>
                  <a:pt x="47083" y="51695"/>
                </a:lnTo>
                <a:lnTo>
                  <a:pt x="47447" y="52309"/>
                </a:lnTo>
                <a:lnTo>
                  <a:pt x="47819" y="52922"/>
                </a:lnTo>
                <a:lnTo>
                  <a:pt x="48373" y="53541"/>
                </a:lnTo>
                <a:lnTo>
                  <a:pt x="48927" y="54003"/>
                </a:lnTo>
                <a:lnTo>
                  <a:pt x="49663" y="54464"/>
                </a:lnTo>
                <a:lnTo>
                  <a:pt x="50398" y="54768"/>
                </a:lnTo>
                <a:lnTo>
                  <a:pt x="51324" y="55078"/>
                </a:lnTo>
                <a:lnTo>
                  <a:pt x="52060" y="55229"/>
                </a:lnTo>
                <a:lnTo>
                  <a:pt x="53168" y="55229"/>
                </a:lnTo>
                <a:lnTo>
                  <a:pt x="54093" y="55078"/>
                </a:lnTo>
                <a:lnTo>
                  <a:pt x="55755" y="54464"/>
                </a:lnTo>
                <a:lnTo>
                  <a:pt x="57598" y="53693"/>
                </a:lnTo>
                <a:lnTo>
                  <a:pt x="58342" y="54155"/>
                </a:lnTo>
                <a:lnTo>
                  <a:pt x="59449" y="54616"/>
                </a:lnTo>
                <a:lnTo>
                  <a:pt x="60557" y="54768"/>
                </a:lnTo>
                <a:lnTo>
                  <a:pt x="61665" y="54926"/>
                </a:lnTo>
                <a:lnTo>
                  <a:pt x="62401" y="54926"/>
                </a:lnTo>
                <a:lnTo>
                  <a:pt x="63326" y="54768"/>
                </a:lnTo>
                <a:lnTo>
                  <a:pt x="64988" y="54155"/>
                </a:lnTo>
                <a:lnTo>
                  <a:pt x="65542" y="54768"/>
                </a:lnTo>
                <a:lnTo>
                  <a:pt x="66278" y="55229"/>
                </a:lnTo>
                <a:lnTo>
                  <a:pt x="67013" y="55691"/>
                </a:lnTo>
                <a:lnTo>
                  <a:pt x="67757" y="56001"/>
                </a:lnTo>
                <a:lnTo>
                  <a:pt x="69601" y="56311"/>
                </a:lnTo>
                <a:lnTo>
                  <a:pt x="71444" y="56462"/>
                </a:lnTo>
                <a:lnTo>
                  <a:pt x="73295" y="56152"/>
                </a:lnTo>
                <a:lnTo>
                  <a:pt x="74957" y="55691"/>
                </a:lnTo>
                <a:lnTo>
                  <a:pt x="75693" y="55229"/>
                </a:lnTo>
                <a:lnTo>
                  <a:pt x="76429" y="54768"/>
                </a:lnTo>
                <a:lnTo>
                  <a:pt x="77172" y="54155"/>
                </a:lnTo>
                <a:lnTo>
                  <a:pt x="77908" y="53541"/>
                </a:lnTo>
                <a:lnTo>
                  <a:pt x="78090" y="53080"/>
                </a:lnTo>
                <a:lnTo>
                  <a:pt x="78090" y="52770"/>
                </a:lnTo>
                <a:lnTo>
                  <a:pt x="77908" y="52460"/>
                </a:lnTo>
                <a:lnTo>
                  <a:pt x="77726" y="52157"/>
                </a:lnTo>
                <a:lnTo>
                  <a:pt x="77172" y="51999"/>
                </a:lnTo>
                <a:lnTo>
                  <a:pt x="76800" y="51847"/>
                </a:lnTo>
                <a:lnTo>
                  <a:pt x="75875" y="51847"/>
                </a:lnTo>
                <a:lnTo>
                  <a:pt x="74213" y="52618"/>
                </a:lnTo>
                <a:lnTo>
                  <a:pt x="72552" y="53232"/>
                </a:lnTo>
                <a:lnTo>
                  <a:pt x="71634" y="53383"/>
                </a:lnTo>
                <a:lnTo>
                  <a:pt x="70890" y="53541"/>
                </a:lnTo>
                <a:lnTo>
                  <a:pt x="69972" y="53541"/>
                </a:lnTo>
                <a:lnTo>
                  <a:pt x="69047" y="53232"/>
                </a:lnTo>
                <a:lnTo>
                  <a:pt x="68311" y="52770"/>
                </a:lnTo>
                <a:lnTo>
                  <a:pt x="67757" y="52309"/>
                </a:lnTo>
                <a:lnTo>
                  <a:pt x="68675" y="51386"/>
                </a:lnTo>
                <a:lnTo>
                  <a:pt x="69418" y="50463"/>
                </a:lnTo>
                <a:lnTo>
                  <a:pt x="70154" y="49540"/>
                </a:lnTo>
                <a:lnTo>
                  <a:pt x="70526" y="48465"/>
                </a:lnTo>
                <a:lnTo>
                  <a:pt x="70708" y="47384"/>
                </a:lnTo>
                <a:lnTo>
                  <a:pt x="70526" y="46461"/>
                </a:lnTo>
                <a:lnTo>
                  <a:pt x="70154" y="45538"/>
                </a:lnTo>
                <a:lnTo>
                  <a:pt x="69418" y="44615"/>
                </a:lnTo>
                <a:lnTo>
                  <a:pt x="68675" y="44153"/>
                </a:lnTo>
                <a:lnTo>
                  <a:pt x="67939" y="43850"/>
                </a:lnTo>
                <a:close/>
                <a:moveTo>
                  <a:pt x="14771" y="61387"/>
                </a:moveTo>
                <a:lnTo>
                  <a:pt x="13663" y="61691"/>
                </a:lnTo>
                <a:lnTo>
                  <a:pt x="12002" y="62310"/>
                </a:lnTo>
                <a:lnTo>
                  <a:pt x="10340" y="63233"/>
                </a:lnTo>
                <a:lnTo>
                  <a:pt x="7017" y="65079"/>
                </a:lnTo>
                <a:lnTo>
                  <a:pt x="5356" y="65844"/>
                </a:lnTo>
                <a:lnTo>
                  <a:pt x="4438" y="66464"/>
                </a:lnTo>
                <a:lnTo>
                  <a:pt x="3512" y="67077"/>
                </a:lnTo>
                <a:lnTo>
                  <a:pt x="2776" y="67690"/>
                </a:lnTo>
                <a:lnTo>
                  <a:pt x="2405" y="68462"/>
                </a:lnTo>
                <a:lnTo>
                  <a:pt x="2405" y="68771"/>
                </a:lnTo>
                <a:lnTo>
                  <a:pt x="2587" y="69075"/>
                </a:lnTo>
                <a:lnTo>
                  <a:pt x="2776" y="69536"/>
                </a:lnTo>
                <a:lnTo>
                  <a:pt x="3330" y="69846"/>
                </a:lnTo>
                <a:lnTo>
                  <a:pt x="4066" y="70156"/>
                </a:lnTo>
                <a:lnTo>
                  <a:pt x="4802" y="70156"/>
                </a:lnTo>
                <a:lnTo>
                  <a:pt x="5728" y="69998"/>
                </a:lnTo>
                <a:lnTo>
                  <a:pt x="6653" y="69846"/>
                </a:lnTo>
                <a:lnTo>
                  <a:pt x="8497" y="69075"/>
                </a:lnTo>
                <a:lnTo>
                  <a:pt x="9976" y="68462"/>
                </a:lnTo>
                <a:lnTo>
                  <a:pt x="13109" y="67077"/>
                </a:lnTo>
                <a:lnTo>
                  <a:pt x="14771" y="66306"/>
                </a:lnTo>
                <a:lnTo>
                  <a:pt x="16250" y="65383"/>
                </a:lnTo>
                <a:lnTo>
                  <a:pt x="17176" y="64770"/>
                </a:lnTo>
                <a:lnTo>
                  <a:pt x="17540" y="63998"/>
                </a:lnTo>
                <a:lnTo>
                  <a:pt x="17540" y="63233"/>
                </a:lnTo>
                <a:lnTo>
                  <a:pt x="17176" y="62462"/>
                </a:lnTo>
                <a:lnTo>
                  <a:pt x="16622" y="61849"/>
                </a:lnTo>
                <a:lnTo>
                  <a:pt x="15697" y="61539"/>
                </a:lnTo>
                <a:lnTo>
                  <a:pt x="14771" y="61387"/>
                </a:lnTo>
                <a:close/>
                <a:moveTo>
                  <a:pt x="106707" y="63385"/>
                </a:moveTo>
                <a:lnTo>
                  <a:pt x="105418" y="63537"/>
                </a:lnTo>
                <a:lnTo>
                  <a:pt x="105046" y="63695"/>
                </a:lnTo>
                <a:lnTo>
                  <a:pt x="104674" y="63998"/>
                </a:lnTo>
                <a:lnTo>
                  <a:pt x="104492" y="64308"/>
                </a:lnTo>
                <a:lnTo>
                  <a:pt x="104310" y="64618"/>
                </a:lnTo>
                <a:lnTo>
                  <a:pt x="104492" y="65231"/>
                </a:lnTo>
                <a:lnTo>
                  <a:pt x="104674" y="65541"/>
                </a:lnTo>
                <a:lnTo>
                  <a:pt x="105046" y="65844"/>
                </a:lnTo>
                <a:lnTo>
                  <a:pt x="107261" y="66925"/>
                </a:lnTo>
                <a:lnTo>
                  <a:pt x="109659" y="68000"/>
                </a:lnTo>
                <a:lnTo>
                  <a:pt x="110948" y="68771"/>
                </a:lnTo>
                <a:lnTo>
                  <a:pt x="112428" y="69385"/>
                </a:lnTo>
                <a:lnTo>
                  <a:pt x="113907" y="69846"/>
                </a:lnTo>
                <a:lnTo>
                  <a:pt x="115379" y="70156"/>
                </a:lnTo>
                <a:lnTo>
                  <a:pt x="116676" y="70156"/>
                </a:lnTo>
                <a:lnTo>
                  <a:pt x="117041" y="69998"/>
                </a:lnTo>
                <a:lnTo>
                  <a:pt x="117594" y="69694"/>
                </a:lnTo>
                <a:lnTo>
                  <a:pt x="118148" y="69233"/>
                </a:lnTo>
                <a:lnTo>
                  <a:pt x="118338" y="68462"/>
                </a:lnTo>
                <a:lnTo>
                  <a:pt x="118338" y="67690"/>
                </a:lnTo>
                <a:lnTo>
                  <a:pt x="117966" y="66925"/>
                </a:lnTo>
                <a:lnTo>
                  <a:pt x="117594" y="66616"/>
                </a:lnTo>
                <a:lnTo>
                  <a:pt x="117230" y="66464"/>
                </a:lnTo>
                <a:lnTo>
                  <a:pt x="116676" y="66154"/>
                </a:lnTo>
                <a:lnTo>
                  <a:pt x="116123" y="66154"/>
                </a:lnTo>
                <a:lnTo>
                  <a:pt x="114825" y="65844"/>
                </a:lnTo>
                <a:lnTo>
                  <a:pt x="113536" y="65541"/>
                </a:lnTo>
                <a:lnTo>
                  <a:pt x="110766" y="64460"/>
                </a:lnTo>
                <a:lnTo>
                  <a:pt x="109477" y="63847"/>
                </a:lnTo>
                <a:lnTo>
                  <a:pt x="108187" y="63537"/>
                </a:lnTo>
                <a:lnTo>
                  <a:pt x="106707" y="63385"/>
                </a:lnTo>
                <a:close/>
                <a:moveTo>
                  <a:pt x="64244" y="16469"/>
                </a:moveTo>
                <a:lnTo>
                  <a:pt x="66460" y="16620"/>
                </a:lnTo>
                <a:lnTo>
                  <a:pt x="68675" y="16930"/>
                </a:lnTo>
                <a:lnTo>
                  <a:pt x="70890" y="17234"/>
                </a:lnTo>
                <a:lnTo>
                  <a:pt x="69229" y="17695"/>
                </a:lnTo>
                <a:lnTo>
                  <a:pt x="69047" y="17853"/>
                </a:lnTo>
                <a:lnTo>
                  <a:pt x="69047" y="18005"/>
                </a:lnTo>
                <a:lnTo>
                  <a:pt x="69047" y="18157"/>
                </a:lnTo>
                <a:lnTo>
                  <a:pt x="69229" y="18315"/>
                </a:lnTo>
                <a:lnTo>
                  <a:pt x="69972" y="18618"/>
                </a:lnTo>
                <a:lnTo>
                  <a:pt x="70708" y="18776"/>
                </a:lnTo>
                <a:lnTo>
                  <a:pt x="71634" y="18618"/>
                </a:lnTo>
                <a:lnTo>
                  <a:pt x="72552" y="18466"/>
                </a:lnTo>
                <a:lnTo>
                  <a:pt x="74767" y="18157"/>
                </a:lnTo>
                <a:lnTo>
                  <a:pt x="77908" y="19238"/>
                </a:lnTo>
                <a:lnTo>
                  <a:pt x="76429" y="19389"/>
                </a:lnTo>
                <a:lnTo>
                  <a:pt x="74767" y="19699"/>
                </a:lnTo>
                <a:lnTo>
                  <a:pt x="73477" y="20161"/>
                </a:lnTo>
                <a:lnTo>
                  <a:pt x="72188" y="20622"/>
                </a:lnTo>
                <a:lnTo>
                  <a:pt x="72188" y="20774"/>
                </a:lnTo>
                <a:lnTo>
                  <a:pt x="71998" y="20926"/>
                </a:lnTo>
                <a:lnTo>
                  <a:pt x="72188" y="21084"/>
                </a:lnTo>
                <a:lnTo>
                  <a:pt x="72370" y="21235"/>
                </a:lnTo>
                <a:lnTo>
                  <a:pt x="75511" y="21084"/>
                </a:lnTo>
                <a:lnTo>
                  <a:pt x="78462" y="20926"/>
                </a:lnTo>
                <a:lnTo>
                  <a:pt x="81785" y="20926"/>
                </a:lnTo>
                <a:lnTo>
                  <a:pt x="83818" y="22159"/>
                </a:lnTo>
                <a:lnTo>
                  <a:pt x="81603" y="22620"/>
                </a:lnTo>
                <a:lnTo>
                  <a:pt x="79388" y="23233"/>
                </a:lnTo>
                <a:lnTo>
                  <a:pt x="77726" y="24005"/>
                </a:lnTo>
                <a:lnTo>
                  <a:pt x="76618" y="24770"/>
                </a:lnTo>
                <a:lnTo>
                  <a:pt x="76429" y="24928"/>
                </a:lnTo>
                <a:lnTo>
                  <a:pt x="76618" y="24928"/>
                </a:lnTo>
                <a:lnTo>
                  <a:pt x="78834" y="24770"/>
                </a:lnTo>
                <a:lnTo>
                  <a:pt x="81049" y="24466"/>
                </a:lnTo>
                <a:lnTo>
                  <a:pt x="83264" y="24156"/>
                </a:lnTo>
                <a:lnTo>
                  <a:pt x="85662" y="23853"/>
                </a:lnTo>
                <a:lnTo>
                  <a:pt x="86216" y="23853"/>
                </a:lnTo>
                <a:lnTo>
                  <a:pt x="87877" y="25079"/>
                </a:lnTo>
                <a:lnTo>
                  <a:pt x="89357" y="26464"/>
                </a:lnTo>
                <a:lnTo>
                  <a:pt x="86398" y="26616"/>
                </a:lnTo>
                <a:lnTo>
                  <a:pt x="82157" y="26925"/>
                </a:lnTo>
                <a:lnTo>
                  <a:pt x="80123" y="27077"/>
                </a:lnTo>
                <a:lnTo>
                  <a:pt x="78280" y="27697"/>
                </a:lnTo>
                <a:lnTo>
                  <a:pt x="78090" y="27848"/>
                </a:lnTo>
                <a:lnTo>
                  <a:pt x="78090" y="28000"/>
                </a:lnTo>
                <a:lnTo>
                  <a:pt x="78280" y="28158"/>
                </a:lnTo>
                <a:lnTo>
                  <a:pt x="80305" y="28620"/>
                </a:lnTo>
                <a:lnTo>
                  <a:pt x="88803" y="28620"/>
                </a:lnTo>
                <a:lnTo>
                  <a:pt x="91018" y="28462"/>
                </a:lnTo>
                <a:lnTo>
                  <a:pt x="92680" y="30769"/>
                </a:lnTo>
                <a:lnTo>
                  <a:pt x="89910" y="30769"/>
                </a:lnTo>
                <a:lnTo>
                  <a:pt x="85480" y="30927"/>
                </a:lnTo>
                <a:lnTo>
                  <a:pt x="80859" y="31231"/>
                </a:lnTo>
                <a:lnTo>
                  <a:pt x="80677" y="31231"/>
                </a:lnTo>
                <a:lnTo>
                  <a:pt x="80677" y="31389"/>
                </a:lnTo>
                <a:lnTo>
                  <a:pt x="80677" y="31541"/>
                </a:lnTo>
                <a:lnTo>
                  <a:pt x="80859" y="31692"/>
                </a:lnTo>
                <a:lnTo>
                  <a:pt x="82711" y="32154"/>
                </a:lnTo>
                <a:lnTo>
                  <a:pt x="84736" y="32312"/>
                </a:lnTo>
                <a:lnTo>
                  <a:pt x="91200" y="32312"/>
                </a:lnTo>
                <a:lnTo>
                  <a:pt x="93787" y="32464"/>
                </a:lnTo>
                <a:lnTo>
                  <a:pt x="95259" y="35542"/>
                </a:lnTo>
                <a:lnTo>
                  <a:pt x="86952" y="35542"/>
                </a:lnTo>
                <a:lnTo>
                  <a:pt x="85662" y="35694"/>
                </a:lnTo>
                <a:lnTo>
                  <a:pt x="84554" y="36004"/>
                </a:lnTo>
                <a:lnTo>
                  <a:pt x="83446" y="36465"/>
                </a:lnTo>
                <a:lnTo>
                  <a:pt x="83264" y="36617"/>
                </a:lnTo>
                <a:lnTo>
                  <a:pt x="83446" y="36927"/>
                </a:lnTo>
                <a:lnTo>
                  <a:pt x="85480" y="37230"/>
                </a:lnTo>
                <a:lnTo>
                  <a:pt x="87505" y="37230"/>
                </a:lnTo>
                <a:lnTo>
                  <a:pt x="91572" y="37388"/>
                </a:lnTo>
                <a:lnTo>
                  <a:pt x="96003" y="37540"/>
                </a:lnTo>
                <a:lnTo>
                  <a:pt x="96367" y="38311"/>
                </a:lnTo>
                <a:lnTo>
                  <a:pt x="96556" y="39076"/>
                </a:lnTo>
                <a:lnTo>
                  <a:pt x="93969" y="39076"/>
                </a:lnTo>
                <a:lnTo>
                  <a:pt x="88985" y="39538"/>
                </a:lnTo>
                <a:lnTo>
                  <a:pt x="86587" y="39696"/>
                </a:lnTo>
                <a:lnTo>
                  <a:pt x="84372" y="40158"/>
                </a:lnTo>
                <a:lnTo>
                  <a:pt x="84182" y="40158"/>
                </a:lnTo>
                <a:lnTo>
                  <a:pt x="84182" y="40309"/>
                </a:lnTo>
                <a:lnTo>
                  <a:pt x="84182" y="40461"/>
                </a:lnTo>
                <a:lnTo>
                  <a:pt x="84372" y="40619"/>
                </a:lnTo>
                <a:lnTo>
                  <a:pt x="86398" y="40923"/>
                </a:lnTo>
                <a:lnTo>
                  <a:pt x="88431" y="41081"/>
                </a:lnTo>
                <a:lnTo>
                  <a:pt x="94895" y="41081"/>
                </a:lnTo>
                <a:lnTo>
                  <a:pt x="97292" y="41232"/>
                </a:lnTo>
                <a:lnTo>
                  <a:pt x="97664" y="43230"/>
                </a:lnTo>
                <a:lnTo>
                  <a:pt x="95259" y="43230"/>
                </a:lnTo>
                <a:lnTo>
                  <a:pt x="92862" y="43388"/>
                </a:lnTo>
                <a:lnTo>
                  <a:pt x="89167" y="43540"/>
                </a:lnTo>
                <a:lnTo>
                  <a:pt x="87323" y="43692"/>
                </a:lnTo>
                <a:lnTo>
                  <a:pt x="85480" y="43850"/>
                </a:lnTo>
                <a:lnTo>
                  <a:pt x="85290" y="43850"/>
                </a:lnTo>
                <a:lnTo>
                  <a:pt x="85290" y="44001"/>
                </a:lnTo>
                <a:lnTo>
                  <a:pt x="85290" y="44311"/>
                </a:lnTo>
                <a:lnTo>
                  <a:pt x="85480" y="44311"/>
                </a:lnTo>
                <a:lnTo>
                  <a:pt x="86952" y="44773"/>
                </a:lnTo>
                <a:lnTo>
                  <a:pt x="88613" y="45076"/>
                </a:lnTo>
                <a:lnTo>
                  <a:pt x="96556" y="45076"/>
                </a:lnTo>
                <a:lnTo>
                  <a:pt x="98028" y="44924"/>
                </a:lnTo>
                <a:lnTo>
                  <a:pt x="98582" y="48003"/>
                </a:lnTo>
                <a:lnTo>
                  <a:pt x="98582" y="48003"/>
                </a:lnTo>
                <a:lnTo>
                  <a:pt x="97474" y="47845"/>
                </a:lnTo>
                <a:lnTo>
                  <a:pt x="96367" y="47845"/>
                </a:lnTo>
                <a:lnTo>
                  <a:pt x="94341" y="48003"/>
                </a:lnTo>
                <a:lnTo>
                  <a:pt x="91018" y="48003"/>
                </a:lnTo>
                <a:lnTo>
                  <a:pt x="89357" y="48155"/>
                </a:lnTo>
                <a:lnTo>
                  <a:pt x="87695" y="48617"/>
                </a:lnTo>
                <a:lnTo>
                  <a:pt x="87505" y="48617"/>
                </a:lnTo>
                <a:lnTo>
                  <a:pt x="87505" y="48926"/>
                </a:lnTo>
                <a:lnTo>
                  <a:pt x="87505" y="49078"/>
                </a:lnTo>
                <a:lnTo>
                  <a:pt x="87695" y="49230"/>
                </a:lnTo>
                <a:lnTo>
                  <a:pt x="89357" y="49540"/>
                </a:lnTo>
                <a:lnTo>
                  <a:pt x="91018" y="49691"/>
                </a:lnTo>
                <a:lnTo>
                  <a:pt x="94341" y="49691"/>
                </a:lnTo>
                <a:lnTo>
                  <a:pt x="96367" y="49849"/>
                </a:lnTo>
                <a:lnTo>
                  <a:pt x="97474" y="49849"/>
                </a:lnTo>
                <a:lnTo>
                  <a:pt x="98582" y="49691"/>
                </a:lnTo>
                <a:lnTo>
                  <a:pt x="98582" y="50001"/>
                </a:lnTo>
                <a:lnTo>
                  <a:pt x="98582" y="52157"/>
                </a:lnTo>
                <a:lnTo>
                  <a:pt x="97664" y="51847"/>
                </a:lnTo>
                <a:lnTo>
                  <a:pt x="96921" y="51847"/>
                </a:lnTo>
                <a:lnTo>
                  <a:pt x="95077" y="51695"/>
                </a:lnTo>
                <a:lnTo>
                  <a:pt x="91754" y="51695"/>
                </a:lnTo>
                <a:lnTo>
                  <a:pt x="90092" y="51847"/>
                </a:lnTo>
                <a:lnTo>
                  <a:pt x="88431" y="52157"/>
                </a:lnTo>
                <a:lnTo>
                  <a:pt x="88431" y="52309"/>
                </a:lnTo>
                <a:lnTo>
                  <a:pt x="88249" y="52460"/>
                </a:lnTo>
                <a:lnTo>
                  <a:pt x="88431" y="52460"/>
                </a:lnTo>
                <a:lnTo>
                  <a:pt x="88431" y="52618"/>
                </a:lnTo>
                <a:lnTo>
                  <a:pt x="91382" y="53080"/>
                </a:lnTo>
                <a:lnTo>
                  <a:pt x="94151" y="53383"/>
                </a:lnTo>
                <a:lnTo>
                  <a:pt x="96367" y="53541"/>
                </a:lnTo>
                <a:lnTo>
                  <a:pt x="97292" y="53693"/>
                </a:lnTo>
                <a:lnTo>
                  <a:pt x="98400" y="53541"/>
                </a:lnTo>
                <a:lnTo>
                  <a:pt x="97664" y="56001"/>
                </a:lnTo>
                <a:lnTo>
                  <a:pt x="96003" y="55691"/>
                </a:lnTo>
                <a:lnTo>
                  <a:pt x="94705" y="55539"/>
                </a:lnTo>
                <a:lnTo>
                  <a:pt x="93044" y="55229"/>
                </a:lnTo>
                <a:lnTo>
                  <a:pt x="89721" y="55229"/>
                </a:lnTo>
                <a:lnTo>
                  <a:pt x="88059" y="55691"/>
                </a:lnTo>
                <a:lnTo>
                  <a:pt x="87877" y="55849"/>
                </a:lnTo>
                <a:lnTo>
                  <a:pt x="87877" y="56001"/>
                </a:lnTo>
                <a:lnTo>
                  <a:pt x="87877" y="56152"/>
                </a:lnTo>
                <a:lnTo>
                  <a:pt x="89910" y="56152"/>
                </a:lnTo>
                <a:lnTo>
                  <a:pt x="91754" y="56462"/>
                </a:lnTo>
                <a:lnTo>
                  <a:pt x="95259" y="57234"/>
                </a:lnTo>
                <a:lnTo>
                  <a:pt x="96921" y="57695"/>
                </a:lnTo>
                <a:lnTo>
                  <a:pt x="96003" y="59080"/>
                </a:lnTo>
                <a:lnTo>
                  <a:pt x="94895" y="58770"/>
                </a:lnTo>
                <a:lnTo>
                  <a:pt x="93415" y="58618"/>
                </a:lnTo>
                <a:lnTo>
                  <a:pt x="92126" y="58308"/>
                </a:lnTo>
                <a:lnTo>
                  <a:pt x="90828" y="58157"/>
                </a:lnTo>
                <a:lnTo>
                  <a:pt x="88059" y="58157"/>
                </a:lnTo>
                <a:lnTo>
                  <a:pt x="87877" y="58308"/>
                </a:lnTo>
                <a:lnTo>
                  <a:pt x="87877" y="58460"/>
                </a:lnTo>
                <a:lnTo>
                  <a:pt x="87877" y="58618"/>
                </a:lnTo>
                <a:lnTo>
                  <a:pt x="90464" y="59541"/>
                </a:lnTo>
                <a:lnTo>
                  <a:pt x="92862" y="60464"/>
                </a:lnTo>
                <a:lnTo>
                  <a:pt x="95077" y="60926"/>
                </a:lnTo>
                <a:lnTo>
                  <a:pt x="93598" y="62772"/>
                </a:lnTo>
                <a:lnTo>
                  <a:pt x="93598" y="63075"/>
                </a:lnTo>
                <a:lnTo>
                  <a:pt x="92308" y="62614"/>
                </a:lnTo>
                <a:lnTo>
                  <a:pt x="91018" y="62462"/>
                </a:lnTo>
                <a:lnTo>
                  <a:pt x="89539" y="62152"/>
                </a:lnTo>
                <a:lnTo>
                  <a:pt x="85290" y="62152"/>
                </a:lnTo>
                <a:lnTo>
                  <a:pt x="85108" y="62310"/>
                </a:lnTo>
                <a:lnTo>
                  <a:pt x="85108" y="62462"/>
                </a:lnTo>
                <a:lnTo>
                  <a:pt x="85290" y="62462"/>
                </a:lnTo>
                <a:lnTo>
                  <a:pt x="87505" y="63233"/>
                </a:lnTo>
                <a:lnTo>
                  <a:pt x="89910" y="63998"/>
                </a:lnTo>
                <a:lnTo>
                  <a:pt x="92308" y="64770"/>
                </a:lnTo>
                <a:lnTo>
                  <a:pt x="90828" y="66464"/>
                </a:lnTo>
                <a:lnTo>
                  <a:pt x="89721" y="66306"/>
                </a:lnTo>
                <a:lnTo>
                  <a:pt x="86587" y="65693"/>
                </a:lnTo>
                <a:lnTo>
                  <a:pt x="83629" y="65383"/>
                </a:lnTo>
                <a:lnTo>
                  <a:pt x="83264" y="65383"/>
                </a:lnTo>
                <a:lnTo>
                  <a:pt x="83264" y="65541"/>
                </a:lnTo>
                <a:lnTo>
                  <a:pt x="83264" y="65693"/>
                </a:lnTo>
                <a:lnTo>
                  <a:pt x="83446" y="66002"/>
                </a:lnTo>
                <a:lnTo>
                  <a:pt x="84554" y="66616"/>
                </a:lnTo>
                <a:lnTo>
                  <a:pt x="85844" y="67077"/>
                </a:lnTo>
                <a:lnTo>
                  <a:pt x="88249" y="67848"/>
                </a:lnTo>
                <a:lnTo>
                  <a:pt x="89539" y="68152"/>
                </a:lnTo>
                <a:lnTo>
                  <a:pt x="88431" y="69536"/>
                </a:lnTo>
                <a:lnTo>
                  <a:pt x="87323" y="69233"/>
                </a:lnTo>
                <a:lnTo>
                  <a:pt x="86216" y="69075"/>
                </a:lnTo>
                <a:lnTo>
                  <a:pt x="84000" y="68613"/>
                </a:lnTo>
                <a:lnTo>
                  <a:pt x="83075" y="68613"/>
                </a:lnTo>
                <a:lnTo>
                  <a:pt x="81967" y="68923"/>
                </a:lnTo>
                <a:lnTo>
                  <a:pt x="81785" y="69075"/>
                </a:lnTo>
                <a:lnTo>
                  <a:pt x="81603" y="69233"/>
                </a:lnTo>
                <a:lnTo>
                  <a:pt x="81603" y="69536"/>
                </a:lnTo>
                <a:lnTo>
                  <a:pt x="81785" y="69846"/>
                </a:lnTo>
                <a:lnTo>
                  <a:pt x="82711" y="70308"/>
                </a:lnTo>
                <a:lnTo>
                  <a:pt x="83629" y="70617"/>
                </a:lnTo>
                <a:lnTo>
                  <a:pt x="85480" y="71079"/>
                </a:lnTo>
                <a:lnTo>
                  <a:pt x="86952" y="71382"/>
                </a:lnTo>
                <a:lnTo>
                  <a:pt x="85290" y="73229"/>
                </a:lnTo>
                <a:lnTo>
                  <a:pt x="84000" y="72925"/>
                </a:lnTo>
                <a:lnTo>
                  <a:pt x="82521" y="72925"/>
                </a:lnTo>
                <a:lnTo>
                  <a:pt x="81049" y="73229"/>
                </a:lnTo>
                <a:lnTo>
                  <a:pt x="80859" y="73387"/>
                </a:lnTo>
                <a:lnTo>
                  <a:pt x="81049" y="73538"/>
                </a:lnTo>
                <a:lnTo>
                  <a:pt x="82157" y="73848"/>
                </a:lnTo>
                <a:lnTo>
                  <a:pt x="83264" y="74152"/>
                </a:lnTo>
                <a:lnTo>
                  <a:pt x="84182" y="74461"/>
                </a:lnTo>
                <a:lnTo>
                  <a:pt x="82521" y="76769"/>
                </a:lnTo>
                <a:lnTo>
                  <a:pt x="82157" y="76611"/>
                </a:lnTo>
                <a:lnTo>
                  <a:pt x="80859" y="76149"/>
                </a:lnTo>
                <a:lnTo>
                  <a:pt x="80123" y="75846"/>
                </a:lnTo>
                <a:lnTo>
                  <a:pt x="79388" y="75688"/>
                </a:lnTo>
                <a:lnTo>
                  <a:pt x="79198" y="75846"/>
                </a:lnTo>
                <a:lnTo>
                  <a:pt x="79198" y="76149"/>
                </a:lnTo>
                <a:lnTo>
                  <a:pt x="79570" y="76611"/>
                </a:lnTo>
                <a:lnTo>
                  <a:pt x="80305" y="77072"/>
                </a:lnTo>
                <a:lnTo>
                  <a:pt x="81603" y="77844"/>
                </a:lnTo>
                <a:lnTo>
                  <a:pt x="80123" y="80000"/>
                </a:lnTo>
                <a:lnTo>
                  <a:pt x="79016" y="79841"/>
                </a:lnTo>
                <a:lnTo>
                  <a:pt x="77172" y="79841"/>
                </a:lnTo>
                <a:lnTo>
                  <a:pt x="76064" y="80000"/>
                </a:lnTo>
                <a:lnTo>
                  <a:pt x="76064" y="80151"/>
                </a:lnTo>
                <a:lnTo>
                  <a:pt x="76064" y="80303"/>
                </a:lnTo>
                <a:lnTo>
                  <a:pt x="77726" y="80923"/>
                </a:lnTo>
                <a:lnTo>
                  <a:pt x="79198" y="81536"/>
                </a:lnTo>
                <a:lnTo>
                  <a:pt x="77354" y="84615"/>
                </a:lnTo>
                <a:lnTo>
                  <a:pt x="74957" y="84615"/>
                </a:lnTo>
                <a:lnTo>
                  <a:pt x="75139" y="84918"/>
                </a:lnTo>
                <a:lnTo>
                  <a:pt x="76982" y="85380"/>
                </a:lnTo>
                <a:lnTo>
                  <a:pt x="76429" y="86612"/>
                </a:lnTo>
                <a:lnTo>
                  <a:pt x="76064" y="87845"/>
                </a:lnTo>
                <a:lnTo>
                  <a:pt x="75511" y="90305"/>
                </a:lnTo>
                <a:lnTo>
                  <a:pt x="74957" y="92764"/>
                </a:lnTo>
                <a:lnTo>
                  <a:pt x="74403" y="95381"/>
                </a:lnTo>
                <a:lnTo>
                  <a:pt x="69047" y="95533"/>
                </a:lnTo>
                <a:lnTo>
                  <a:pt x="70154" y="92764"/>
                </a:lnTo>
                <a:lnTo>
                  <a:pt x="70890" y="89995"/>
                </a:lnTo>
                <a:lnTo>
                  <a:pt x="72370" y="84457"/>
                </a:lnTo>
                <a:lnTo>
                  <a:pt x="73849" y="78767"/>
                </a:lnTo>
                <a:lnTo>
                  <a:pt x="74767" y="75998"/>
                </a:lnTo>
                <a:lnTo>
                  <a:pt x="75693" y="73229"/>
                </a:lnTo>
                <a:lnTo>
                  <a:pt x="77908" y="67387"/>
                </a:lnTo>
                <a:lnTo>
                  <a:pt x="79941" y="61539"/>
                </a:lnTo>
                <a:lnTo>
                  <a:pt x="80859" y="58922"/>
                </a:lnTo>
                <a:lnTo>
                  <a:pt x="81603" y="56001"/>
                </a:lnTo>
                <a:lnTo>
                  <a:pt x="81785" y="54616"/>
                </a:lnTo>
                <a:lnTo>
                  <a:pt x="81785" y="53080"/>
                </a:lnTo>
                <a:lnTo>
                  <a:pt x="81603" y="51695"/>
                </a:lnTo>
                <a:lnTo>
                  <a:pt x="81231" y="50311"/>
                </a:lnTo>
                <a:lnTo>
                  <a:pt x="81049" y="50153"/>
                </a:lnTo>
                <a:lnTo>
                  <a:pt x="80677" y="50153"/>
                </a:lnTo>
                <a:lnTo>
                  <a:pt x="80495" y="50311"/>
                </a:lnTo>
                <a:lnTo>
                  <a:pt x="79941" y="51695"/>
                </a:lnTo>
                <a:lnTo>
                  <a:pt x="79388" y="53232"/>
                </a:lnTo>
                <a:lnTo>
                  <a:pt x="78644" y="56152"/>
                </a:lnTo>
                <a:lnTo>
                  <a:pt x="78090" y="59231"/>
                </a:lnTo>
                <a:lnTo>
                  <a:pt x="77172" y="62152"/>
                </a:lnTo>
                <a:lnTo>
                  <a:pt x="75139" y="68000"/>
                </a:lnTo>
                <a:lnTo>
                  <a:pt x="72741" y="73690"/>
                </a:lnTo>
                <a:lnTo>
                  <a:pt x="71816" y="76459"/>
                </a:lnTo>
                <a:lnTo>
                  <a:pt x="71080" y="79228"/>
                </a:lnTo>
                <a:lnTo>
                  <a:pt x="69601" y="84615"/>
                </a:lnTo>
                <a:lnTo>
                  <a:pt x="68121" y="90153"/>
                </a:lnTo>
                <a:lnTo>
                  <a:pt x="67203" y="92922"/>
                </a:lnTo>
                <a:lnTo>
                  <a:pt x="66278" y="95533"/>
                </a:lnTo>
                <a:lnTo>
                  <a:pt x="61665" y="95691"/>
                </a:lnTo>
                <a:lnTo>
                  <a:pt x="57044" y="95381"/>
                </a:lnTo>
                <a:lnTo>
                  <a:pt x="54465" y="95229"/>
                </a:lnTo>
                <a:lnTo>
                  <a:pt x="54275" y="95071"/>
                </a:lnTo>
                <a:lnTo>
                  <a:pt x="53721" y="92922"/>
                </a:lnTo>
                <a:lnTo>
                  <a:pt x="53357" y="90766"/>
                </a:lnTo>
                <a:lnTo>
                  <a:pt x="52614" y="86303"/>
                </a:lnTo>
                <a:lnTo>
                  <a:pt x="51324" y="79690"/>
                </a:lnTo>
                <a:lnTo>
                  <a:pt x="49845" y="73229"/>
                </a:lnTo>
                <a:lnTo>
                  <a:pt x="47265" y="62462"/>
                </a:lnTo>
                <a:lnTo>
                  <a:pt x="45975" y="57076"/>
                </a:lnTo>
                <a:lnTo>
                  <a:pt x="44314" y="51695"/>
                </a:lnTo>
                <a:lnTo>
                  <a:pt x="44124" y="51537"/>
                </a:lnTo>
                <a:lnTo>
                  <a:pt x="43760" y="51386"/>
                </a:lnTo>
                <a:lnTo>
                  <a:pt x="43570" y="51386"/>
                </a:lnTo>
                <a:lnTo>
                  <a:pt x="43206" y="51537"/>
                </a:lnTo>
                <a:lnTo>
                  <a:pt x="42834" y="52460"/>
                </a:lnTo>
                <a:lnTo>
                  <a:pt x="42834" y="53232"/>
                </a:lnTo>
                <a:lnTo>
                  <a:pt x="42834" y="54003"/>
                </a:lnTo>
                <a:lnTo>
                  <a:pt x="42834" y="54768"/>
                </a:lnTo>
                <a:lnTo>
                  <a:pt x="43388" y="56462"/>
                </a:lnTo>
                <a:lnTo>
                  <a:pt x="43760" y="58157"/>
                </a:lnTo>
                <a:lnTo>
                  <a:pt x="44496" y="61539"/>
                </a:lnTo>
                <a:lnTo>
                  <a:pt x="45232" y="64770"/>
                </a:lnTo>
                <a:lnTo>
                  <a:pt x="45786" y="68152"/>
                </a:lnTo>
                <a:lnTo>
                  <a:pt x="46529" y="71541"/>
                </a:lnTo>
                <a:lnTo>
                  <a:pt x="48001" y="77995"/>
                </a:lnTo>
                <a:lnTo>
                  <a:pt x="49480" y="84615"/>
                </a:lnTo>
                <a:lnTo>
                  <a:pt x="49845" y="87074"/>
                </a:lnTo>
                <a:lnTo>
                  <a:pt x="50216" y="89843"/>
                </a:lnTo>
                <a:lnTo>
                  <a:pt x="50588" y="92460"/>
                </a:lnTo>
                <a:lnTo>
                  <a:pt x="50952" y="93687"/>
                </a:lnTo>
                <a:lnTo>
                  <a:pt x="51324" y="94920"/>
                </a:lnTo>
                <a:lnTo>
                  <a:pt x="49291" y="95071"/>
                </a:lnTo>
                <a:lnTo>
                  <a:pt x="49109" y="92460"/>
                </a:lnTo>
                <a:lnTo>
                  <a:pt x="48555" y="89995"/>
                </a:lnTo>
                <a:lnTo>
                  <a:pt x="47637" y="87535"/>
                </a:lnTo>
                <a:lnTo>
                  <a:pt x="46529" y="85228"/>
                </a:lnTo>
                <a:lnTo>
                  <a:pt x="45050" y="82920"/>
                </a:lnTo>
                <a:lnTo>
                  <a:pt x="43570" y="80764"/>
                </a:lnTo>
                <a:lnTo>
                  <a:pt x="40065" y="76307"/>
                </a:lnTo>
                <a:lnTo>
                  <a:pt x="36006" y="71231"/>
                </a:lnTo>
                <a:lnTo>
                  <a:pt x="31940" y="65844"/>
                </a:lnTo>
                <a:lnTo>
                  <a:pt x="30096" y="63075"/>
                </a:lnTo>
                <a:lnTo>
                  <a:pt x="28253" y="60306"/>
                </a:lnTo>
                <a:lnTo>
                  <a:pt x="26773" y="57385"/>
                </a:lnTo>
                <a:lnTo>
                  <a:pt x="25483" y="54464"/>
                </a:lnTo>
                <a:lnTo>
                  <a:pt x="24930" y="53080"/>
                </a:lnTo>
                <a:lnTo>
                  <a:pt x="24740" y="51537"/>
                </a:lnTo>
                <a:lnTo>
                  <a:pt x="24558" y="50001"/>
                </a:lnTo>
                <a:lnTo>
                  <a:pt x="24558" y="48465"/>
                </a:lnTo>
                <a:lnTo>
                  <a:pt x="24740" y="45234"/>
                </a:lnTo>
                <a:lnTo>
                  <a:pt x="25112" y="42155"/>
                </a:lnTo>
                <a:lnTo>
                  <a:pt x="25294" y="40309"/>
                </a:lnTo>
                <a:lnTo>
                  <a:pt x="25848" y="38615"/>
                </a:lnTo>
                <a:lnTo>
                  <a:pt x="26401" y="36927"/>
                </a:lnTo>
                <a:lnTo>
                  <a:pt x="27145" y="35384"/>
                </a:lnTo>
                <a:lnTo>
                  <a:pt x="28063" y="33848"/>
                </a:lnTo>
                <a:lnTo>
                  <a:pt x="29171" y="32312"/>
                </a:lnTo>
                <a:lnTo>
                  <a:pt x="30468" y="30927"/>
                </a:lnTo>
                <a:lnTo>
                  <a:pt x="31758" y="29543"/>
                </a:lnTo>
                <a:lnTo>
                  <a:pt x="35263" y="26312"/>
                </a:lnTo>
                <a:lnTo>
                  <a:pt x="38404" y="23695"/>
                </a:lnTo>
                <a:lnTo>
                  <a:pt x="40991" y="21697"/>
                </a:lnTo>
                <a:lnTo>
                  <a:pt x="43570" y="20161"/>
                </a:lnTo>
                <a:lnTo>
                  <a:pt x="45975" y="19080"/>
                </a:lnTo>
                <a:lnTo>
                  <a:pt x="48191" y="18157"/>
                </a:lnTo>
                <a:lnTo>
                  <a:pt x="50588" y="17543"/>
                </a:lnTo>
                <a:lnTo>
                  <a:pt x="52986" y="17082"/>
                </a:lnTo>
                <a:lnTo>
                  <a:pt x="55201" y="16772"/>
                </a:lnTo>
                <a:lnTo>
                  <a:pt x="57416" y="16620"/>
                </a:lnTo>
                <a:lnTo>
                  <a:pt x="59632" y="16469"/>
                </a:lnTo>
                <a:close/>
                <a:moveTo>
                  <a:pt x="50952" y="98150"/>
                </a:moveTo>
                <a:lnTo>
                  <a:pt x="50216" y="99383"/>
                </a:lnTo>
                <a:lnTo>
                  <a:pt x="48191" y="102152"/>
                </a:lnTo>
                <a:lnTo>
                  <a:pt x="47637" y="101842"/>
                </a:lnTo>
                <a:lnTo>
                  <a:pt x="47265" y="101533"/>
                </a:lnTo>
                <a:lnTo>
                  <a:pt x="47083" y="100919"/>
                </a:lnTo>
                <a:lnTo>
                  <a:pt x="47083" y="100306"/>
                </a:lnTo>
                <a:lnTo>
                  <a:pt x="47083" y="99687"/>
                </a:lnTo>
                <a:lnTo>
                  <a:pt x="47265" y="99225"/>
                </a:lnTo>
                <a:lnTo>
                  <a:pt x="47637" y="98612"/>
                </a:lnTo>
                <a:lnTo>
                  <a:pt x="48001" y="98302"/>
                </a:lnTo>
                <a:lnTo>
                  <a:pt x="50034" y="98150"/>
                </a:lnTo>
                <a:close/>
                <a:moveTo>
                  <a:pt x="52250" y="98150"/>
                </a:moveTo>
                <a:lnTo>
                  <a:pt x="55201" y="98302"/>
                </a:lnTo>
                <a:lnTo>
                  <a:pt x="57970" y="98612"/>
                </a:lnTo>
                <a:lnTo>
                  <a:pt x="62401" y="98922"/>
                </a:lnTo>
                <a:lnTo>
                  <a:pt x="66831" y="99073"/>
                </a:lnTo>
                <a:lnTo>
                  <a:pt x="64798" y="100919"/>
                </a:lnTo>
                <a:lnTo>
                  <a:pt x="62955" y="102765"/>
                </a:lnTo>
                <a:lnTo>
                  <a:pt x="60003" y="102614"/>
                </a:lnTo>
                <a:lnTo>
                  <a:pt x="62583" y="99535"/>
                </a:lnTo>
                <a:lnTo>
                  <a:pt x="62583" y="99383"/>
                </a:lnTo>
                <a:lnTo>
                  <a:pt x="62401" y="99225"/>
                </a:lnTo>
                <a:lnTo>
                  <a:pt x="62219" y="99073"/>
                </a:lnTo>
                <a:lnTo>
                  <a:pt x="62029" y="99225"/>
                </a:lnTo>
                <a:lnTo>
                  <a:pt x="58342" y="102614"/>
                </a:lnTo>
                <a:lnTo>
                  <a:pt x="54465" y="102304"/>
                </a:lnTo>
                <a:lnTo>
                  <a:pt x="55573" y="100768"/>
                </a:lnTo>
                <a:lnTo>
                  <a:pt x="56680" y="99073"/>
                </a:lnTo>
                <a:lnTo>
                  <a:pt x="56680" y="98922"/>
                </a:lnTo>
                <a:lnTo>
                  <a:pt x="56491" y="98764"/>
                </a:lnTo>
                <a:lnTo>
                  <a:pt x="56309" y="98922"/>
                </a:lnTo>
                <a:lnTo>
                  <a:pt x="54647" y="100458"/>
                </a:lnTo>
                <a:lnTo>
                  <a:pt x="52614" y="102304"/>
                </a:lnTo>
                <a:lnTo>
                  <a:pt x="51142" y="102456"/>
                </a:lnTo>
                <a:lnTo>
                  <a:pt x="49845" y="102765"/>
                </a:lnTo>
                <a:lnTo>
                  <a:pt x="50588" y="101533"/>
                </a:lnTo>
                <a:lnTo>
                  <a:pt x="51696" y="99996"/>
                </a:lnTo>
                <a:lnTo>
                  <a:pt x="52060" y="99073"/>
                </a:lnTo>
                <a:lnTo>
                  <a:pt x="52250" y="98150"/>
                </a:lnTo>
                <a:close/>
                <a:moveTo>
                  <a:pt x="73295" y="98764"/>
                </a:moveTo>
                <a:lnTo>
                  <a:pt x="73849" y="99073"/>
                </a:lnTo>
                <a:lnTo>
                  <a:pt x="74403" y="99225"/>
                </a:lnTo>
                <a:lnTo>
                  <a:pt x="75511" y="99225"/>
                </a:lnTo>
                <a:lnTo>
                  <a:pt x="74213" y="99845"/>
                </a:lnTo>
                <a:lnTo>
                  <a:pt x="73295" y="100768"/>
                </a:lnTo>
                <a:lnTo>
                  <a:pt x="72370" y="101691"/>
                </a:lnTo>
                <a:lnTo>
                  <a:pt x="71444" y="102917"/>
                </a:lnTo>
                <a:lnTo>
                  <a:pt x="70336" y="102917"/>
                </a:lnTo>
                <a:lnTo>
                  <a:pt x="72924" y="99996"/>
                </a:lnTo>
                <a:lnTo>
                  <a:pt x="72924" y="99845"/>
                </a:lnTo>
                <a:lnTo>
                  <a:pt x="72924" y="99687"/>
                </a:lnTo>
                <a:lnTo>
                  <a:pt x="72552" y="99687"/>
                </a:lnTo>
                <a:lnTo>
                  <a:pt x="70708" y="101229"/>
                </a:lnTo>
                <a:lnTo>
                  <a:pt x="68865" y="102765"/>
                </a:lnTo>
                <a:lnTo>
                  <a:pt x="64616" y="102765"/>
                </a:lnTo>
                <a:lnTo>
                  <a:pt x="67385" y="99383"/>
                </a:lnTo>
                <a:lnTo>
                  <a:pt x="67567" y="99225"/>
                </a:lnTo>
                <a:lnTo>
                  <a:pt x="67385" y="99073"/>
                </a:lnTo>
                <a:lnTo>
                  <a:pt x="70336" y="99073"/>
                </a:lnTo>
                <a:lnTo>
                  <a:pt x="73295" y="98764"/>
                </a:lnTo>
                <a:close/>
                <a:moveTo>
                  <a:pt x="76429" y="99687"/>
                </a:moveTo>
                <a:lnTo>
                  <a:pt x="76429" y="100148"/>
                </a:lnTo>
                <a:lnTo>
                  <a:pt x="76618" y="100768"/>
                </a:lnTo>
                <a:lnTo>
                  <a:pt x="76429" y="101533"/>
                </a:lnTo>
                <a:lnTo>
                  <a:pt x="76247" y="102304"/>
                </a:lnTo>
                <a:lnTo>
                  <a:pt x="75693" y="103075"/>
                </a:lnTo>
                <a:lnTo>
                  <a:pt x="74031" y="102917"/>
                </a:lnTo>
                <a:lnTo>
                  <a:pt x="74957" y="101229"/>
                </a:lnTo>
                <a:lnTo>
                  <a:pt x="75693" y="100458"/>
                </a:lnTo>
                <a:lnTo>
                  <a:pt x="76429" y="99687"/>
                </a:lnTo>
                <a:close/>
                <a:moveTo>
                  <a:pt x="49480" y="104763"/>
                </a:moveTo>
                <a:lnTo>
                  <a:pt x="50034" y="105073"/>
                </a:lnTo>
                <a:lnTo>
                  <a:pt x="48737" y="106767"/>
                </a:lnTo>
                <a:lnTo>
                  <a:pt x="48373" y="107690"/>
                </a:lnTo>
                <a:lnTo>
                  <a:pt x="48001" y="108613"/>
                </a:lnTo>
                <a:lnTo>
                  <a:pt x="47447" y="107994"/>
                </a:lnTo>
                <a:lnTo>
                  <a:pt x="47265" y="107381"/>
                </a:lnTo>
                <a:lnTo>
                  <a:pt x="47083" y="106919"/>
                </a:lnTo>
                <a:lnTo>
                  <a:pt x="47265" y="106306"/>
                </a:lnTo>
                <a:lnTo>
                  <a:pt x="47447" y="106458"/>
                </a:lnTo>
                <a:lnTo>
                  <a:pt x="47819" y="106458"/>
                </a:lnTo>
                <a:lnTo>
                  <a:pt x="48191" y="106306"/>
                </a:lnTo>
                <a:lnTo>
                  <a:pt x="48373" y="105996"/>
                </a:lnTo>
                <a:lnTo>
                  <a:pt x="48737" y="104921"/>
                </a:lnTo>
                <a:lnTo>
                  <a:pt x="48927" y="104921"/>
                </a:lnTo>
                <a:lnTo>
                  <a:pt x="49480" y="104763"/>
                </a:lnTo>
                <a:close/>
                <a:moveTo>
                  <a:pt x="59814" y="105535"/>
                </a:moveTo>
                <a:lnTo>
                  <a:pt x="60367" y="105686"/>
                </a:lnTo>
                <a:lnTo>
                  <a:pt x="59078" y="107381"/>
                </a:lnTo>
                <a:lnTo>
                  <a:pt x="57788" y="109075"/>
                </a:lnTo>
                <a:lnTo>
                  <a:pt x="57598" y="109536"/>
                </a:lnTo>
                <a:lnTo>
                  <a:pt x="55383" y="109536"/>
                </a:lnTo>
                <a:lnTo>
                  <a:pt x="56126" y="108152"/>
                </a:lnTo>
                <a:lnTo>
                  <a:pt x="57044" y="106767"/>
                </a:lnTo>
                <a:lnTo>
                  <a:pt x="57788" y="105686"/>
                </a:lnTo>
                <a:lnTo>
                  <a:pt x="59814" y="105535"/>
                </a:lnTo>
                <a:close/>
                <a:moveTo>
                  <a:pt x="62401" y="105686"/>
                </a:moveTo>
                <a:lnTo>
                  <a:pt x="66278" y="105844"/>
                </a:lnTo>
                <a:lnTo>
                  <a:pt x="64798" y="107690"/>
                </a:lnTo>
                <a:lnTo>
                  <a:pt x="63508" y="109536"/>
                </a:lnTo>
                <a:lnTo>
                  <a:pt x="60003" y="109536"/>
                </a:lnTo>
                <a:lnTo>
                  <a:pt x="60185" y="109227"/>
                </a:lnTo>
                <a:lnTo>
                  <a:pt x="62401" y="105686"/>
                </a:lnTo>
                <a:close/>
                <a:moveTo>
                  <a:pt x="69972" y="105844"/>
                </a:moveTo>
                <a:lnTo>
                  <a:pt x="68121" y="109688"/>
                </a:lnTo>
                <a:lnTo>
                  <a:pt x="65724" y="109688"/>
                </a:lnTo>
                <a:lnTo>
                  <a:pt x="68121" y="105844"/>
                </a:lnTo>
                <a:close/>
                <a:moveTo>
                  <a:pt x="75321" y="105844"/>
                </a:moveTo>
                <a:lnTo>
                  <a:pt x="73295" y="109075"/>
                </a:lnTo>
                <a:lnTo>
                  <a:pt x="72924" y="109688"/>
                </a:lnTo>
                <a:lnTo>
                  <a:pt x="70708" y="109688"/>
                </a:lnTo>
                <a:lnTo>
                  <a:pt x="72552" y="105844"/>
                </a:lnTo>
                <a:close/>
                <a:moveTo>
                  <a:pt x="76982" y="106458"/>
                </a:moveTo>
                <a:lnTo>
                  <a:pt x="77536" y="107229"/>
                </a:lnTo>
                <a:lnTo>
                  <a:pt x="77726" y="108152"/>
                </a:lnTo>
                <a:lnTo>
                  <a:pt x="77536" y="108917"/>
                </a:lnTo>
                <a:lnTo>
                  <a:pt x="76982" y="109688"/>
                </a:lnTo>
                <a:lnTo>
                  <a:pt x="75321" y="109688"/>
                </a:lnTo>
                <a:lnTo>
                  <a:pt x="75511" y="109227"/>
                </a:lnTo>
                <a:lnTo>
                  <a:pt x="76247" y="107994"/>
                </a:lnTo>
                <a:lnTo>
                  <a:pt x="76982" y="106458"/>
                </a:lnTo>
                <a:close/>
                <a:moveTo>
                  <a:pt x="52060" y="105535"/>
                </a:moveTo>
                <a:lnTo>
                  <a:pt x="53721" y="105686"/>
                </a:lnTo>
                <a:lnTo>
                  <a:pt x="55383" y="105686"/>
                </a:lnTo>
                <a:lnTo>
                  <a:pt x="53911" y="107532"/>
                </a:lnTo>
                <a:lnTo>
                  <a:pt x="52614" y="109536"/>
                </a:lnTo>
                <a:lnTo>
                  <a:pt x="51142" y="109688"/>
                </a:lnTo>
                <a:lnTo>
                  <a:pt x="49845" y="109998"/>
                </a:lnTo>
                <a:lnTo>
                  <a:pt x="50216" y="108765"/>
                </a:lnTo>
                <a:lnTo>
                  <a:pt x="50770" y="107690"/>
                </a:lnTo>
                <a:lnTo>
                  <a:pt x="52060" y="105535"/>
                </a:lnTo>
                <a:close/>
                <a:moveTo>
                  <a:pt x="49109" y="111382"/>
                </a:moveTo>
                <a:lnTo>
                  <a:pt x="50398" y="111844"/>
                </a:lnTo>
                <a:lnTo>
                  <a:pt x="51696" y="111996"/>
                </a:lnTo>
                <a:lnTo>
                  <a:pt x="51506" y="113229"/>
                </a:lnTo>
                <a:lnTo>
                  <a:pt x="51324" y="114303"/>
                </a:lnTo>
                <a:lnTo>
                  <a:pt x="50398" y="113690"/>
                </a:lnTo>
                <a:lnTo>
                  <a:pt x="49663" y="112919"/>
                </a:lnTo>
                <a:lnTo>
                  <a:pt x="48191" y="111534"/>
                </a:lnTo>
                <a:lnTo>
                  <a:pt x="48373" y="111382"/>
                </a:lnTo>
                <a:lnTo>
                  <a:pt x="48737" y="111534"/>
                </a:lnTo>
                <a:lnTo>
                  <a:pt x="49109" y="111382"/>
                </a:lnTo>
                <a:close/>
                <a:moveTo>
                  <a:pt x="56126" y="112147"/>
                </a:moveTo>
                <a:lnTo>
                  <a:pt x="55383" y="113993"/>
                </a:lnTo>
                <a:lnTo>
                  <a:pt x="55019" y="114917"/>
                </a:lnTo>
                <a:lnTo>
                  <a:pt x="55019" y="115688"/>
                </a:lnTo>
                <a:lnTo>
                  <a:pt x="53168" y="115075"/>
                </a:lnTo>
                <a:lnTo>
                  <a:pt x="54275" y="112147"/>
                </a:lnTo>
                <a:close/>
                <a:moveTo>
                  <a:pt x="67013" y="111996"/>
                </a:moveTo>
                <a:lnTo>
                  <a:pt x="66649" y="112767"/>
                </a:lnTo>
                <a:lnTo>
                  <a:pt x="66278" y="113690"/>
                </a:lnTo>
                <a:lnTo>
                  <a:pt x="66095" y="114455"/>
                </a:lnTo>
                <a:lnTo>
                  <a:pt x="66278" y="114765"/>
                </a:lnTo>
                <a:lnTo>
                  <a:pt x="66278" y="115075"/>
                </a:lnTo>
                <a:lnTo>
                  <a:pt x="66831" y="115378"/>
                </a:lnTo>
                <a:lnTo>
                  <a:pt x="67385" y="115378"/>
                </a:lnTo>
                <a:lnTo>
                  <a:pt x="67757" y="115226"/>
                </a:lnTo>
                <a:lnTo>
                  <a:pt x="68311" y="114765"/>
                </a:lnTo>
                <a:lnTo>
                  <a:pt x="69229" y="113532"/>
                </a:lnTo>
                <a:lnTo>
                  <a:pt x="69783" y="112147"/>
                </a:lnTo>
                <a:lnTo>
                  <a:pt x="71262" y="112147"/>
                </a:lnTo>
                <a:lnTo>
                  <a:pt x="71080" y="112919"/>
                </a:lnTo>
                <a:lnTo>
                  <a:pt x="71080" y="113842"/>
                </a:lnTo>
                <a:lnTo>
                  <a:pt x="69229" y="114765"/>
                </a:lnTo>
                <a:lnTo>
                  <a:pt x="67013" y="115536"/>
                </a:lnTo>
                <a:lnTo>
                  <a:pt x="64988" y="116149"/>
                </a:lnTo>
                <a:lnTo>
                  <a:pt x="62583" y="116459"/>
                </a:lnTo>
                <a:lnTo>
                  <a:pt x="62772" y="115536"/>
                </a:lnTo>
                <a:lnTo>
                  <a:pt x="63508" y="113690"/>
                </a:lnTo>
                <a:lnTo>
                  <a:pt x="64244" y="111996"/>
                </a:lnTo>
                <a:close/>
                <a:moveTo>
                  <a:pt x="62029" y="111996"/>
                </a:moveTo>
                <a:lnTo>
                  <a:pt x="60921" y="114152"/>
                </a:lnTo>
                <a:lnTo>
                  <a:pt x="60367" y="115378"/>
                </a:lnTo>
                <a:lnTo>
                  <a:pt x="60185" y="116611"/>
                </a:lnTo>
                <a:lnTo>
                  <a:pt x="58706" y="116459"/>
                </a:lnTo>
                <a:lnTo>
                  <a:pt x="57416" y="116301"/>
                </a:lnTo>
                <a:lnTo>
                  <a:pt x="57416" y="115226"/>
                </a:lnTo>
                <a:lnTo>
                  <a:pt x="57970" y="113690"/>
                </a:lnTo>
                <a:lnTo>
                  <a:pt x="58706" y="111996"/>
                </a:lnTo>
                <a:close/>
                <a:moveTo>
                  <a:pt x="61665" y="13238"/>
                </a:moveTo>
                <a:lnTo>
                  <a:pt x="58524" y="13541"/>
                </a:lnTo>
                <a:lnTo>
                  <a:pt x="55573" y="13851"/>
                </a:lnTo>
                <a:lnTo>
                  <a:pt x="52614" y="14313"/>
                </a:lnTo>
                <a:lnTo>
                  <a:pt x="49663" y="15084"/>
                </a:lnTo>
                <a:lnTo>
                  <a:pt x="46893" y="15849"/>
                </a:lnTo>
                <a:lnTo>
                  <a:pt x="44314" y="16772"/>
                </a:lnTo>
                <a:lnTo>
                  <a:pt x="41727" y="17853"/>
                </a:lnTo>
                <a:lnTo>
                  <a:pt x="39329" y="19080"/>
                </a:lnTo>
                <a:lnTo>
                  <a:pt x="37114" y="20464"/>
                </a:lnTo>
                <a:lnTo>
                  <a:pt x="34527" y="22468"/>
                </a:lnTo>
                <a:lnTo>
                  <a:pt x="31940" y="24770"/>
                </a:lnTo>
                <a:lnTo>
                  <a:pt x="29724" y="27387"/>
                </a:lnTo>
                <a:lnTo>
                  <a:pt x="27509" y="30004"/>
                </a:lnTo>
                <a:lnTo>
                  <a:pt x="25666" y="32615"/>
                </a:lnTo>
                <a:lnTo>
                  <a:pt x="24004" y="35081"/>
                </a:lnTo>
                <a:lnTo>
                  <a:pt x="22896" y="37230"/>
                </a:lnTo>
                <a:lnTo>
                  <a:pt x="22160" y="38925"/>
                </a:lnTo>
                <a:lnTo>
                  <a:pt x="21417" y="41694"/>
                </a:lnTo>
                <a:lnTo>
                  <a:pt x="21053" y="44615"/>
                </a:lnTo>
                <a:lnTo>
                  <a:pt x="20863" y="47384"/>
                </a:lnTo>
                <a:lnTo>
                  <a:pt x="21053" y="50311"/>
                </a:lnTo>
                <a:lnTo>
                  <a:pt x="21417" y="53080"/>
                </a:lnTo>
                <a:lnTo>
                  <a:pt x="22160" y="55849"/>
                </a:lnTo>
                <a:lnTo>
                  <a:pt x="23268" y="58618"/>
                </a:lnTo>
                <a:lnTo>
                  <a:pt x="24558" y="61229"/>
                </a:lnTo>
                <a:lnTo>
                  <a:pt x="27327" y="65541"/>
                </a:lnTo>
                <a:lnTo>
                  <a:pt x="30278" y="69694"/>
                </a:lnTo>
                <a:lnTo>
                  <a:pt x="36742" y="77995"/>
                </a:lnTo>
                <a:lnTo>
                  <a:pt x="40065" y="82307"/>
                </a:lnTo>
                <a:lnTo>
                  <a:pt x="41545" y="84615"/>
                </a:lnTo>
                <a:lnTo>
                  <a:pt x="42834" y="86764"/>
                </a:lnTo>
                <a:lnTo>
                  <a:pt x="43942" y="89072"/>
                </a:lnTo>
                <a:lnTo>
                  <a:pt x="44868" y="91379"/>
                </a:lnTo>
                <a:lnTo>
                  <a:pt x="45422" y="93845"/>
                </a:lnTo>
                <a:lnTo>
                  <a:pt x="45422" y="96614"/>
                </a:lnTo>
                <a:lnTo>
                  <a:pt x="45232" y="97227"/>
                </a:lnTo>
                <a:lnTo>
                  <a:pt x="45232" y="97537"/>
                </a:lnTo>
                <a:lnTo>
                  <a:pt x="44678" y="98150"/>
                </a:lnTo>
                <a:lnTo>
                  <a:pt x="44314" y="98922"/>
                </a:lnTo>
                <a:lnTo>
                  <a:pt x="44124" y="99687"/>
                </a:lnTo>
                <a:lnTo>
                  <a:pt x="43942" y="100610"/>
                </a:lnTo>
                <a:lnTo>
                  <a:pt x="44124" y="101381"/>
                </a:lnTo>
                <a:lnTo>
                  <a:pt x="44314" y="102152"/>
                </a:lnTo>
                <a:lnTo>
                  <a:pt x="44678" y="102917"/>
                </a:lnTo>
                <a:lnTo>
                  <a:pt x="45232" y="103537"/>
                </a:lnTo>
                <a:lnTo>
                  <a:pt x="44496" y="104150"/>
                </a:lnTo>
                <a:lnTo>
                  <a:pt x="43942" y="105073"/>
                </a:lnTo>
                <a:lnTo>
                  <a:pt x="43760" y="105996"/>
                </a:lnTo>
                <a:lnTo>
                  <a:pt x="43760" y="106919"/>
                </a:lnTo>
                <a:lnTo>
                  <a:pt x="43760" y="107842"/>
                </a:lnTo>
                <a:lnTo>
                  <a:pt x="44124" y="108765"/>
                </a:lnTo>
                <a:lnTo>
                  <a:pt x="44678" y="109688"/>
                </a:lnTo>
                <a:lnTo>
                  <a:pt x="45422" y="110459"/>
                </a:lnTo>
                <a:lnTo>
                  <a:pt x="45232" y="110611"/>
                </a:lnTo>
                <a:lnTo>
                  <a:pt x="44868" y="111382"/>
                </a:lnTo>
                <a:lnTo>
                  <a:pt x="44868" y="111996"/>
                </a:lnTo>
                <a:lnTo>
                  <a:pt x="45050" y="112767"/>
                </a:lnTo>
                <a:lnTo>
                  <a:pt x="45422" y="113380"/>
                </a:lnTo>
                <a:lnTo>
                  <a:pt x="46529" y="114613"/>
                </a:lnTo>
                <a:lnTo>
                  <a:pt x="47819" y="115688"/>
                </a:lnTo>
                <a:lnTo>
                  <a:pt x="48737" y="116459"/>
                </a:lnTo>
                <a:lnTo>
                  <a:pt x="49845" y="117072"/>
                </a:lnTo>
                <a:lnTo>
                  <a:pt x="52060" y="118147"/>
                </a:lnTo>
                <a:lnTo>
                  <a:pt x="54465" y="118918"/>
                </a:lnTo>
                <a:lnTo>
                  <a:pt x="56862" y="119228"/>
                </a:lnTo>
                <a:lnTo>
                  <a:pt x="58706" y="119380"/>
                </a:lnTo>
                <a:lnTo>
                  <a:pt x="60557" y="119380"/>
                </a:lnTo>
                <a:lnTo>
                  <a:pt x="60921" y="119841"/>
                </a:lnTo>
                <a:lnTo>
                  <a:pt x="61293" y="119993"/>
                </a:lnTo>
                <a:lnTo>
                  <a:pt x="61665" y="119993"/>
                </a:lnTo>
                <a:lnTo>
                  <a:pt x="62029" y="119841"/>
                </a:lnTo>
                <a:lnTo>
                  <a:pt x="62219" y="119532"/>
                </a:lnTo>
                <a:lnTo>
                  <a:pt x="62219" y="119380"/>
                </a:lnTo>
                <a:lnTo>
                  <a:pt x="64434" y="119070"/>
                </a:lnTo>
                <a:lnTo>
                  <a:pt x="66649" y="118609"/>
                </a:lnTo>
                <a:lnTo>
                  <a:pt x="68675" y="117995"/>
                </a:lnTo>
                <a:lnTo>
                  <a:pt x="70708" y="117224"/>
                </a:lnTo>
                <a:lnTo>
                  <a:pt x="72552" y="116301"/>
                </a:lnTo>
                <a:lnTo>
                  <a:pt x="74403" y="115226"/>
                </a:lnTo>
                <a:lnTo>
                  <a:pt x="76247" y="114152"/>
                </a:lnTo>
                <a:lnTo>
                  <a:pt x="77908" y="112767"/>
                </a:lnTo>
                <a:lnTo>
                  <a:pt x="78280" y="112305"/>
                </a:lnTo>
                <a:lnTo>
                  <a:pt x="78462" y="111844"/>
                </a:lnTo>
                <a:lnTo>
                  <a:pt x="79388" y="111224"/>
                </a:lnTo>
                <a:lnTo>
                  <a:pt x="79941" y="110301"/>
                </a:lnTo>
                <a:lnTo>
                  <a:pt x="80305" y="109378"/>
                </a:lnTo>
                <a:lnTo>
                  <a:pt x="80677" y="108152"/>
                </a:lnTo>
                <a:lnTo>
                  <a:pt x="80677" y="107071"/>
                </a:lnTo>
                <a:lnTo>
                  <a:pt x="80305" y="105844"/>
                </a:lnTo>
                <a:lnTo>
                  <a:pt x="79752" y="104921"/>
                </a:lnTo>
                <a:lnTo>
                  <a:pt x="78834" y="104150"/>
                </a:lnTo>
                <a:lnTo>
                  <a:pt x="79570" y="102765"/>
                </a:lnTo>
                <a:lnTo>
                  <a:pt x="79941" y="101381"/>
                </a:lnTo>
                <a:lnTo>
                  <a:pt x="79941" y="99996"/>
                </a:lnTo>
                <a:lnTo>
                  <a:pt x="79570" y="98460"/>
                </a:lnTo>
                <a:lnTo>
                  <a:pt x="79016" y="97840"/>
                </a:lnTo>
                <a:lnTo>
                  <a:pt x="78462" y="97227"/>
                </a:lnTo>
                <a:lnTo>
                  <a:pt x="78462" y="96766"/>
                </a:lnTo>
                <a:lnTo>
                  <a:pt x="79016" y="94610"/>
                </a:lnTo>
                <a:lnTo>
                  <a:pt x="79388" y="92460"/>
                </a:lnTo>
                <a:lnTo>
                  <a:pt x="79752" y="90305"/>
                </a:lnTo>
                <a:lnTo>
                  <a:pt x="80305" y="88149"/>
                </a:lnTo>
                <a:lnTo>
                  <a:pt x="80859" y="86612"/>
                </a:lnTo>
                <a:lnTo>
                  <a:pt x="81603" y="85076"/>
                </a:lnTo>
                <a:lnTo>
                  <a:pt x="83446" y="82149"/>
                </a:lnTo>
                <a:lnTo>
                  <a:pt x="83629" y="81997"/>
                </a:lnTo>
                <a:lnTo>
                  <a:pt x="83629" y="81846"/>
                </a:lnTo>
                <a:lnTo>
                  <a:pt x="86034" y="78767"/>
                </a:lnTo>
                <a:lnTo>
                  <a:pt x="88249" y="75688"/>
                </a:lnTo>
                <a:lnTo>
                  <a:pt x="92490" y="70769"/>
                </a:lnTo>
                <a:lnTo>
                  <a:pt x="94705" y="68152"/>
                </a:lnTo>
                <a:lnTo>
                  <a:pt x="96738" y="65541"/>
                </a:lnTo>
                <a:lnTo>
                  <a:pt x="98582" y="62923"/>
                </a:lnTo>
                <a:lnTo>
                  <a:pt x="100244" y="60154"/>
                </a:lnTo>
                <a:lnTo>
                  <a:pt x="101541" y="57234"/>
                </a:lnTo>
                <a:lnTo>
                  <a:pt x="102095" y="55691"/>
                </a:lnTo>
                <a:lnTo>
                  <a:pt x="102459" y="54306"/>
                </a:lnTo>
                <a:lnTo>
                  <a:pt x="102831" y="51537"/>
                </a:lnTo>
                <a:lnTo>
                  <a:pt x="102831" y="48768"/>
                </a:lnTo>
                <a:lnTo>
                  <a:pt x="102459" y="45999"/>
                </a:lnTo>
                <a:lnTo>
                  <a:pt x="101905" y="43230"/>
                </a:lnTo>
                <a:lnTo>
                  <a:pt x="101169" y="40461"/>
                </a:lnTo>
                <a:lnTo>
                  <a:pt x="100244" y="37692"/>
                </a:lnTo>
                <a:lnTo>
                  <a:pt x="98218" y="32464"/>
                </a:lnTo>
                <a:lnTo>
                  <a:pt x="97110" y="30156"/>
                </a:lnTo>
                <a:lnTo>
                  <a:pt x="95631" y="28000"/>
                </a:lnTo>
                <a:lnTo>
                  <a:pt x="93969" y="26002"/>
                </a:lnTo>
                <a:lnTo>
                  <a:pt x="92126" y="24005"/>
                </a:lnTo>
                <a:lnTo>
                  <a:pt x="92126" y="23853"/>
                </a:lnTo>
                <a:lnTo>
                  <a:pt x="91754" y="23233"/>
                </a:lnTo>
                <a:lnTo>
                  <a:pt x="91200" y="22772"/>
                </a:lnTo>
                <a:lnTo>
                  <a:pt x="90646" y="22468"/>
                </a:lnTo>
                <a:lnTo>
                  <a:pt x="89910" y="22159"/>
                </a:lnTo>
                <a:lnTo>
                  <a:pt x="88059" y="20774"/>
                </a:lnTo>
                <a:lnTo>
                  <a:pt x="86034" y="19541"/>
                </a:lnTo>
                <a:lnTo>
                  <a:pt x="84000" y="18315"/>
                </a:lnTo>
                <a:lnTo>
                  <a:pt x="81967" y="17234"/>
                </a:lnTo>
                <a:lnTo>
                  <a:pt x="79388" y="16159"/>
                </a:lnTo>
                <a:lnTo>
                  <a:pt x="76618" y="15084"/>
                </a:lnTo>
                <a:lnTo>
                  <a:pt x="73659" y="14313"/>
                </a:lnTo>
                <a:lnTo>
                  <a:pt x="70708" y="13851"/>
                </a:lnTo>
                <a:lnTo>
                  <a:pt x="67757" y="13541"/>
                </a:lnTo>
                <a:lnTo>
                  <a:pt x="64616" y="13238"/>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2"/>
          <p:cNvSpPr/>
          <p:nvPr/>
        </p:nvSpPr>
        <p:spPr>
          <a:xfrm>
            <a:off x="1694600" y="1835825"/>
            <a:ext cx="2138977" cy="2050273"/>
          </a:xfrm>
          <a:custGeom>
            <a:rect b="b" l="l" r="r" t="t"/>
            <a:pathLst>
              <a:path extrusionOk="0" h="120000" w="120000">
                <a:moveTo>
                  <a:pt x="88032" y="4754"/>
                </a:moveTo>
                <a:lnTo>
                  <a:pt x="88032" y="4754"/>
                </a:lnTo>
                <a:lnTo>
                  <a:pt x="88032" y="4754"/>
                </a:lnTo>
                <a:close/>
                <a:moveTo>
                  <a:pt x="105773" y="96556"/>
                </a:moveTo>
                <a:lnTo>
                  <a:pt x="105773" y="96556"/>
                </a:lnTo>
                <a:lnTo>
                  <a:pt x="105773" y="96556"/>
                </a:lnTo>
                <a:close/>
                <a:moveTo>
                  <a:pt x="62928" y="0"/>
                </a:moveTo>
                <a:lnTo>
                  <a:pt x="61086" y="165"/>
                </a:lnTo>
                <a:lnTo>
                  <a:pt x="59580" y="328"/>
                </a:lnTo>
                <a:lnTo>
                  <a:pt x="58074" y="656"/>
                </a:lnTo>
                <a:lnTo>
                  <a:pt x="57070" y="983"/>
                </a:lnTo>
                <a:lnTo>
                  <a:pt x="55899" y="820"/>
                </a:lnTo>
                <a:lnTo>
                  <a:pt x="54559" y="820"/>
                </a:lnTo>
                <a:lnTo>
                  <a:pt x="52049" y="983"/>
                </a:lnTo>
                <a:lnTo>
                  <a:pt x="49372" y="1475"/>
                </a:lnTo>
                <a:lnTo>
                  <a:pt x="46693" y="2295"/>
                </a:lnTo>
                <a:lnTo>
                  <a:pt x="44016" y="3442"/>
                </a:lnTo>
                <a:lnTo>
                  <a:pt x="41170" y="4754"/>
                </a:lnTo>
                <a:lnTo>
                  <a:pt x="38493" y="6229"/>
                </a:lnTo>
                <a:lnTo>
                  <a:pt x="35814" y="8033"/>
                </a:lnTo>
                <a:lnTo>
                  <a:pt x="33137" y="9837"/>
                </a:lnTo>
                <a:lnTo>
                  <a:pt x="30460" y="11804"/>
                </a:lnTo>
                <a:lnTo>
                  <a:pt x="27948" y="13934"/>
                </a:lnTo>
                <a:lnTo>
                  <a:pt x="25606" y="15901"/>
                </a:lnTo>
                <a:lnTo>
                  <a:pt x="21255" y="20001"/>
                </a:lnTo>
                <a:lnTo>
                  <a:pt x="17740" y="23935"/>
                </a:lnTo>
                <a:lnTo>
                  <a:pt x="13724" y="29508"/>
                </a:lnTo>
                <a:lnTo>
                  <a:pt x="14226" y="28361"/>
                </a:lnTo>
                <a:lnTo>
                  <a:pt x="14728" y="27212"/>
                </a:lnTo>
                <a:lnTo>
                  <a:pt x="13724" y="28853"/>
                </a:lnTo>
                <a:lnTo>
                  <a:pt x="12551" y="30656"/>
                </a:lnTo>
                <a:lnTo>
                  <a:pt x="12720" y="30983"/>
                </a:lnTo>
                <a:lnTo>
                  <a:pt x="11547" y="32787"/>
                </a:lnTo>
                <a:lnTo>
                  <a:pt x="12551" y="30165"/>
                </a:lnTo>
                <a:lnTo>
                  <a:pt x="10878" y="33115"/>
                </a:lnTo>
                <a:lnTo>
                  <a:pt x="9205" y="36229"/>
                </a:lnTo>
                <a:lnTo>
                  <a:pt x="7866" y="39508"/>
                </a:lnTo>
                <a:lnTo>
                  <a:pt x="6526" y="42786"/>
                </a:lnTo>
                <a:lnTo>
                  <a:pt x="4351" y="49507"/>
                </a:lnTo>
                <a:lnTo>
                  <a:pt x="2343" y="55900"/>
                </a:lnTo>
                <a:lnTo>
                  <a:pt x="2677" y="56065"/>
                </a:lnTo>
                <a:lnTo>
                  <a:pt x="2845" y="56394"/>
                </a:lnTo>
                <a:lnTo>
                  <a:pt x="2845" y="56720"/>
                </a:lnTo>
                <a:lnTo>
                  <a:pt x="2677" y="57212"/>
                </a:lnTo>
                <a:lnTo>
                  <a:pt x="2175" y="58032"/>
                </a:lnTo>
                <a:lnTo>
                  <a:pt x="1841" y="58361"/>
                </a:lnTo>
                <a:lnTo>
                  <a:pt x="1841" y="58688"/>
                </a:lnTo>
                <a:lnTo>
                  <a:pt x="1841" y="60820"/>
                </a:lnTo>
                <a:lnTo>
                  <a:pt x="1506" y="62787"/>
                </a:lnTo>
                <a:lnTo>
                  <a:pt x="1170" y="64917"/>
                </a:lnTo>
                <a:lnTo>
                  <a:pt x="837" y="67539"/>
                </a:lnTo>
                <a:lnTo>
                  <a:pt x="502" y="66556"/>
                </a:lnTo>
                <a:lnTo>
                  <a:pt x="166" y="69180"/>
                </a:lnTo>
                <a:lnTo>
                  <a:pt x="0" y="72131"/>
                </a:lnTo>
                <a:lnTo>
                  <a:pt x="166" y="75245"/>
                </a:lnTo>
                <a:lnTo>
                  <a:pt x="502" y="76556"/>
                </a:lnTo>
                <a:lnTo>
                  <a:pt x="837" y="77540"/>
                </a:lnTo>
                <a:lnTo>
                  <a:pt x="1004" y="79344"/>
                </a:lnTo>
                <a:lnTo>
                  <a:pt x="1339" y="81311"/>
                </a:lnTo>
                <a:lnTo>
                  <a:pt x="2175" y="85082"/>
                </a:lnTo>
                <a:lnTo>
                  <a:pt x="3514" y="88688"/>
                </a:lnTo>
                <a:lnTo>
                  <a:pt x="5187" y="92293"/>
                </a:lnTo>
                <a:lnTo>
                  <a:pt x="7197" y="95737"/>
                </a:lnTo>
                <a:lnTo>
                  <a:pt x="9372" y="99015"/>
                </a:lnTo>
                <a:lnTo>
                  <a:pt x="11882" y="101965"/>
                </a:lnTo>
                <a:lnTo>
                  <a:pt x="14393" y="104753"/>
                </a:lnTo>
                <a:lnTo>
                  <a:pt x="16065" y="106228"/>
                </a:lnTo>
                <a:lnTo>
                  <a:pt x="17740" y="107703"/>
                </a:lnTo>
                <a:lnTo>
                  <a:pt x="19582" y="109179"/>
                </a:lnTo>
                <a:lnTo>
                  <a:pt x="21421" y="110491"/>
                </a:lnTo>
                <a:lnTo>
                  <a:pt x="25438" y="112786"/>
                </a:lnTo>
                <a:lnTo>
                  <a:pt x="29456" y="114917"/>
                </a:lnTo>
                <a:lnTo>
                  <a:pt x="33806" y="116720"/>
                </a:lnTo>
                <a:lnTo>
                  <a:pt x="38158" y="118031"/>
                </a:lnTo>
                <a:lnTo>
                  <a:pt x="42677" y="119179"/>
                </a:lnTo>
                <a:lnTo>
                  <a:pt x="47195" y="119998"/>
                </a:lnTo>
                <a:lnTo>
                  <a:pt x="49372" y="119998"/>
                </a:lnTo>
                <a:lnTo>
                  <a:pt x="53555" y="119671"/>
                </a:lnTo>
                <a:lnTo>
                  <a:pt x="58744" y="119343"/>
                </a:lnTo>
                <a:lnTo>
                  <a:pt x="64769" y="118688"/>
                </a:lnTo>
                <a:lnTo>
                  <a:pt x="70627" y="118031"/>
                </a:lnTo>
                <a:lnTo>
                  <a:pt x="75814" y="117212"/>
                </a:lnTo>
                <a:lnTo>
                  <a:pt x="79664" y="116392"/>
                </a:lnTo>
                <a:lnTo>
                  <a:pt x="80835" y="116064"/>
                </a:lnTo>
                <a:lnTo>
                  <a:pt x="81506" y="115572"/>
                </a:lnTo>
                <a:lnTo>
                  <a:pt x="84016" y="114588"/>
                </a:lnTo>
                <a:lnTo>
                  <a:pt x="85187" y="113933"/>
                </a:lnTo>
                <a:lnTo>
                  <a:pt x="86358" y="113278"/>
                </a:lnTo>
                <a:lnTo>
                  <a:pt x="85020" y="113770"/>
                </a:lnTo>
                <a:lnTo>
                  <a:pt x="91380" y="109344"/>
                </a:lnTo>
                <a:lnTo>
                  <a:pt x="94559" y="106883"/>
                </a:lnTo>
                <a:lnTo>
                  <a:pt x="97738" y="104098"/>
                </a:lnTo>
                <a:lnTo>
                  <a:pt x="97738" y="104098"/>
                </a:lnTo>
                <a:lnTo>
                  <a:pt x="97236" y="104916"/>
                </a:lnTo>
                <a:lnTo>
                  <a:pt x="96401" y="105573"/>
                </a:lnTo>
                <a:lnTo>
                  <a:pt x="98241" y="104261"/>
                </a:lnTo>
                <a:lnTo>
                  <a:pt x="99915" y="102622"/>
                </a:lnTo>
                <a:lnTo>
                  <a:pt x="101255" y="101474"/>
                </a:lnTo>
                <a:lnTo>
                  <a:pt x="101421" y="101147"/>
                </a:lnTo>
                <a:lnTo>
                  <a:pt x="101255" y="101147"/>
                </a:lnTo>
                <a:lnTo>
                  <a:pt x="102761" y="99998"/>
                </a:lnTo>
                <a:lnTo>
                  <a:pt x="104098" y="98523"/>
                </a:lnTo>
                <a:lnTo>
                  <a:pt x="105271" y="96884"/>
                </a:lnTo>
                <a:lnTo>
                  <a:pt x="106275" y="95409"/>
                </a:lnTo>
                <a:lnTo>
                  <a:pt x="105940" y="95572"/>
                </a:lnTo>
                <a:lnTo>
                  <a:pt x="105773" y="95572"/>
                </a:lnTo>
                <a:lnTo>
                  <a:pt x="106107" y="94917"/>
                </a:lnTo>
                <a:lnTo>
                  <a:pt x="104936" y="96556"/>
                </a:lnTo>
                <a:lnTo>
                  <a:pt x="105605" y="95737"/>
                </a:lnTo>
                <a:lnTo>
                  <a:pt x="105438" y="96229"/>
                </a:lnTo>
                <a:lnTo>
                  <a:pt x="104434" y="97376"/>
                </a:lnTo>
                <a:lnTo>
                  <a:pt x="104769" y="96721"/>
                </a:lnTo>
                <a:lnTo>
                  <a:pt x="104769" y="96721"/>
                </a:lnTo>
                <a:lnTo>
                  <a:pt x="104098" y="97376"/>
                </a:lnTo>
                <a:lnTo>
                  <a:pt x="106107" y="94425"/>
                </a:lnTo>
                <a:lnTo>
                  <a:pt x="106944" y="92950"/>
                </a:lnTo>
                <a:lnTo>
                  <a:pt x="106944" y="92622"/>
                </a:lnTo>
                <a:lnTo>
                  <a:pt x="106777" y="92785"/>
                </a:lnTo>
                <a:lnTo>
                  <a:pt x="106777" y="92785"/>
                </a:lnTo>
                <a:lnTo>
                  <a:pt x="107446" y="91967"/>
                </a:lnTo>
                <a:lnTo>
                  <a:pt x="108284" y="91146"/>
                </a:lnTo>
                <a:lnTo>
                  <a:pt x="109790" y="89508"/>
                </a:lnTo>
                <a:lnTo>
                  <a:pt x="109119" y="91146"/>
                </a:lnTo>
                <a:lnTo>
                  <a:pt x="107948" y="93113"/>
                </a:lnTo>
                <a:lnTo>
                  <a:pt x="105773" y="96556"/>
                </a:lnTo>
                <a:lnTo>
                  <a:pt x="107111" y="94754"/>
                </a:lnTo>
                <a:lnTo>
                  <a:pt x="108115" y="93277"/>
                </a:lnTo>
                <a:lnTo>
                  <a:pt x="109956" y="90000"/>
                </a:lnTo>
                <a:lnTo>
                  <a:pt x="109790" y="90163"/>
                </a:lnTo>
                <a:lnTo>
                  <a:pt x="109790" y="89834"/>
                </a:lnTo>
                <a:lnTo>
                  <a:pt x="110292" y="88688"/>
                </a:lnTo>
                <a:lnTo>
                  <a:pt x="111296" y="86884"/>
                </a:lnTo>
                <a:lnTo>
                  <a:pt x="109119" y="89671"/>
                </a:lnTo>
                <a:lnTo>
                  <a:pt x="109288" y="88688"/>
                </a:lnTo>
                <a:lnTo>
                  <a:pt x="109454" y="87541"/>
                </a:lnTo>
                <a:lnTo>
                  <a:pt x="110292" y="85082"/>
                </a:lnTo>
                <a:lnTo>
                  <a:pt x="111463" y="82294"/>
                </a:lnTo>
                <a:lnTo>
                  <a:pt x="112969" y="79179"/>
                </a:lnTo>
                <a:lnTo>
                  <a:pt x="115981" y="73277"/>
                </a:lnTo>
                <a:lnTo>
                  <a:pt x="117321" y="70655"/>
                </a:lnTo>
                <a:lnTo>
                  <a:pt x="118325" y="68360"/>
                </a:lnTo>
                <a:lnTo>
                  <a:pt x="118158" y="68688"/>
                </a:lnTo>
                <a:lnTo>
                  <a:pt x="118325" y="67868"/>
                </a:lnTo>
                <a:lnTo>
                  <a:pt x="118492" y="67705"/>
                </a:lnTo>
                <a:lnTo>
                  <a:pt x="118492" y="67868"/>
                </a:lnTo>
                <a:lnTo>
                  <a:pt x="118660" y="67048"/>
                </a:lnTo>
                <a:lnTo>
                  <a:pt x="118492" y="67539"/>
                </a:lnTo>
                <a:lnTo>
                  <a:pt x="118827" y="66393"/>
                </a:lnTo>
                <a:lnTo>
                  <a:pt x="119162" y="64754"/>
                </a:lnTo>
                <a:lnTo>
                  <a:pt x="119329" y="63279"/>
                </a:lnTo>
                <a:lnTo>
                  <a:pt x="119496" y="63442"/>
                </a:lnTo>
                <a:lnTo>
                  <a:pt x="119664" y="63442"/>
                </a:lnTo>
                <a:lnTo>
                  <a:pt x="119831" y="62458"/>
                </a:lnTo>
                <a:lnTo>
                  <a:pt x="119831" y="60491"/>
                </a:lnTo>
                <a:lnTo>
                  <a:pt x="119998" y="53933"/>
                </a:lnTo>
                <a:lnTo>
                  <a:pt x="119998" y="49507"/>
                </a:lnTo>
                <a:lnTo>
                  <a:pt x="119831" y="48197"/>
                </a:lnTo>
                <a:lnTo>
                  <a:pt x="119831" y="47868"/>
                </a:lnTo>
                <a:lnTo>
                  <a:pt x="119664" y="47868"/>
                </a:lnTo>
                <a:lnTo>
                  <a:pt x="118994" y="46556"/>
                </a:lnTo>
                <a:lnTo>
                  <a:pt x="118492" y="44589"/>
                </a:lnTo>
                <a:lnTo>
                  <a:pt x="117989" y="42622"/>
                </a:lnTo>
                <a:lnTo>
                  <a:pt x="117823" y="40984"/>
                </a:lnTo>
                <a:lnTo>
                  <a:pt x="117656" y="41147"/>
                </a:lnTo>
                <a:lnTo>
                  <a:pt x="117656" y="40819"/>
                </a:lnTo>
                <a:lnTo>
                  <a:pt x="116985" y="39835"/>
                </a:lnTo>
                <a:lnTo>
                  <a:pt x="116317" y="38851"/>
                </a:lnTo>
                <a:lnTo>
                  <a:pt x="114475" y="36721"/>
                </a:lnTo>
                <a:lnTo>
                  <a:pt x="112802" y="34591"/>
                </a:lnTo>
                <a:lnTo>
                  <a:pt x="112133" y="33607"/>
                </a:lnTo>
                <a:lnTo>
                  <a:pt x="111798" y="32623"/>
                </a:lnTo>
                <a:lnTo>
                  <a:pt x="111965" y="32950"/>
                </a:lnTo>
                <a:lnTo>
                  <a:pt x="112300" y="33115"/>
                </a:lnTo>
                <a:lnTo>
                  <a:pt x="112300" y="33115"/>
                </a:lnTo>
                <a:lnTo>
                  <a:pt x="112133" y="32787"/>
                </a:lnTo>
                <a:lnTo>
                  <a:pt x="111629" y="32132"/>
                </a:lnTo>
                <a:lnTo>
                  <a:pt x="109956" y="30328"/>
                </a:lnTo>
                <a:lnTo>
                  <a:pt x="108284" y="28688"/>
                </a:lnTo>
                <a:lnTo>
                  <a:pt x="108284" y="29016"/>
                </a:lnTo>
                <a:lnTo>
                  <a:pt x="108284" y="29344"/>
                </a:lnTo>
                <a:lnTo>
                  <a:pt x="106609" y="27704"/>
                </a:lnTo>
                <a:lnTo>
                  <a:pt x="107111" y="28361"/>
                </a:lnTo>
                <a:lnTo>
                  <a:pt x="105605" y="26720"/>
                </a:lnTo>
                <a:lnTo>
                  <a:pt x="104769" y="25902"/>
                </a:lnTo>
                <a:lnTo>
                  <a:pt x="105103" y="25902"/>
                </a:lnTo>
                <a:lnTo>
                  <a:pt x="106275" y="26886"/>
                </a:lnTo>
                <a:lnTo>
                  <a:pt x="106275" y="26886"/>
                </a:lnTo>
                <a:lnTo>
                  <a:pt x="102259" y="23278"/>
                </a:lnTo>
                <a:lnTo>
                  <a:pt x="103094" y="24098"/>
                </a:lnTo>
                <a:lnTo>
                  <a:pt x="100919" y="22623"/>
                </a:lnTo>
                <a:lnTo>
                  <a:pt x="98911" y="21639"/>
                </a:lnTo>
                <a:lnTo>
                  <a:pt x="100417" y="22786"/>
                </a:lnTo>
                <a:lnTo>
                  <a:pt x="101923" y="23935"/>
                </a:lnTo>
                <a:lnTo>
                  <a:pt x="104601" y="26557"/>
                </a:lnTo>
                <a:lnTo>
                  <a:pt x="107111" y="28853"/>
                </a:lnTo>
                <a:lnTo>
                  <a:pt x="108617" y="30000"/>
                </a:lnTo>
                <a:lnTo>
                  <a:pt x="110123" y="31148"/>
                </a:lnTo>
                <a:lnTo>
                  <a:pt x="110123" y="31148"/>
                </a:lnTo>
                <a:lnTo>
                  <a:pt x="108952" y="30491"/>
                </a:lnTo>
                <a:lnTo>
                  <a:pt x="107613" y="29508"/>
                </a:lnTo>
                <a:lnTo>
                  <a:pt x="107781" y="30000"/>
                </a:lnTo>
                <a:lnTo>
                  <a:pt x="108115" y="30656"/>
                </a:lnTo>
                <a:lnTo>
                  <a:pt x="109956" y="33279"/>
                </a:lnTo>
                <a:lnTo>
                  <a:pt x="112300" y="36393"/>
                </a:lnTo>
                <a:lnTo>
                  <a:pt x="112133" y="36393"/>
                </a:lnTo>
                <a:lnTo>
                  <a:pt x="112467" y="36558"/>
                </a:lnTo>
                <a:lnTo>
                  <a:pt x="112635" y="37049"/>
                </a:lnTo>
                <a:lnTo>
                  <a:pt x="112969" y="37541"/>
                </a:lnTo>
                <a:lnTo>
                  <a:pt x="113137" y="37705"/>
                </a:lnTo>
                <a:lnTo>
                  <a:pt x="112802" y="37049"/>
                </a:lnTo>
                <a:lnTo>
                  <a:pt x="112802" y="37049"/>
                </a:lnTo>
                <a:lnTo>
                  <a:pt x="113973" y="38525"/>
                </a:lnTo>
                <a:lnTo>
                  <a:pt x="114810" y="39343"/>
                </a:lnTo>
                <a:lnTo>
                  <a:pt x="115146" y="39672"/>
                </a:lnTo>
                <a:lnTo>
                  <a:pt x="115312" y="39672"/>
                </a:lnTo>
                <a:lnTo>
                  <a:pt x="115312" y="39343"/>
                </a:lnTo>
                <a:lnTo>
                  <a:pt x="115146" y="38851"/>
                </a:lnTo>
                <a:lnTo>
                  <a:pt x="115814" y="40327"/>
                </a:lnTo>
                <a:lnTo>
                  <a:pt x="116317" y="41802"/>
                </a:lnTo>
                <a:lnTo>
                  <a:pt x="117487" y="45081"/>
                </a:lnTo>
                <a:lnTo>
                  <a:pt x="118325" y="48360"/>
                </a:lnTo>
                <a:lnTo>
                  <a:pt x="118660" y="49507"/>
                </a:lnTo>
                <a:lnTo>
                  <a:pt x="118827" y="50164"/>
                </a:lnTo>
                <a:lnTo>
                  <a:pt x="118660" y="50327"/>
                </a:lnTo>
                <a:lnTo>
                  <a:pt x="118325" y="49836"/>
                </a:lnTo>
                <a:lnTo>
                  <a:pt x="118325" y="50819"/>
                </a:lnTo>
                <a:lnTo>
                  <a:pt x="118492" y="51966"/>
                </a:lnTo>
                <a:lnTo>
                  <a:pt x="118660" y="51966"/>
                </a:lnTo>
                <a:lnTo>
                  <a:pt x="118660" y="52294"/>
                </a:lnTo>
                <a:lnTo>
                  <a:pt x="118660" y="53115"/>
                </a:lnTo>
                <a:lnTo>
                  <a:pt x="118325" y="52786"/>
                </a:lnTo>
                <a:lnTo>
                  <a:pt x="118158" y="52458"/>
                </a:lnTo>
                <a:lnTo>
                  <a:pt x="118158" y="52294"/>
                </a:lnTo>
                <a:lnTo>
                  <a:pt x="118325" y="51966"/>
                </a:lnTo>
                <a:lnTo>
                  <a:pt x="117989" y="49836"/>
                </a:lnTo>
                <a:lnTo>
                  <a:pt x="117487" y="47540"/>
                </a:lnTo>
                <a:lnTo>
                  <a:pt x="118158" y="52623"/>
                </a:lnTo>
                <a:lnTo>
                  <a:pt x="118325" y="55245"/>
                </a:lnTo>
                <a:lnTo>
                  <a:pt x="118325" y="57869"/>
                </a:lnTo>
                <a:lnTo>
                  <a:pt x="118158" y="60328"/>
                </a:lnTo>
                <a:lnTo>
                  <a:pt x="117823" y="62950"/>
                </a:lnTo>
                <a:lnTo>
                  <a:pt x="117321" y="65246"/>
                </a:lnTo>
                <a:lnTo>
                  <a:pt x="116483" y="67705"/>
                </a:lnTo>
                <a:lnTo>
                  <a:pt x="116819" y="67048"/>
                </a:lnTo>
                <a:lnTo>
                  <a:pt x="116985" y="67048"/>
                </a:lnTo>
                <a:lnTo>
                  <a:pt x="116819" y="68196"/>
                </a:lnTo>
                <a:lnTo>
                  <a:pt x="116317" y="69835"/>
                </a:lnTo>
                <a:lnTo>
                  <a:pt x="116150" y="70327"/>
                </a:lnTo>
                <a:lnTo>
                  <a:pt x="115814" y="70655"/>
                </a:lnTo>
                <a:lnTo>
                  <a:pt x="115814" y="70492"/>
                </a:lnTo>
                <a:lnTo>
                  <a:pt x="115479" y="71475"/>
                </a:lnTo>
                <a:lnTo>
                  <a:pt x="114308" y="74753"/>
                </a:lnTo>
                <a:lnTo>
                  <a:pt x="112969" y="78687"/>
                </a:lnTo>
                <a:lnTo>
                  <a:pt x="111296" y="82131"/>
                </a:lnTo>
                <a:lnTo>
                  <a:pt x="109454" y="85245"/>
                </a:lnTo>
                <a:lnTo>
                  <a:pt x="107613" y="88524"/>
                </a:lnTo>
                <a:lnTo>
                  <a:pt x="105438" y="91638"/>
                </a:lnTo>
                <a:lnTo>
                  <a:pt x="103263" y="94589"/>
                </a:lnTo>
                <a:lnTo>
                  <a:pt x="100919" y="97376"/>
                </a:lnTo>
                <a:lnTo>
                  <a:pt x="98241" y="100163"/>
                </a:lnTo>
                <a:lnTo>
                  <a:pt x="95563" y="102786"/>
                </a:lnTo>
                <a:lnTo>
                  <a:pt x="92551" y="104916"/>
                </a:lnTo>
                <a:lnTo>
                  <a:pt x="86860" y="108524"/>
                </a:lnTo>
                <a:lnTo>
                  <a:pt x="78995" y="113441"/>
                </a:lnTo>
                <a:lnTo>
                  <a:pt x="79162" y="113278"/>
                </a:lnTo>
                <a:lnTo>
                  <a:pt x="79329" y="113113"/>
                </a:lnTo>
                <a:lnTo>
                  <a:pt x="80000" y="112621"/>
                </a:lnTo>
                <a:lnTo>
                  <a:pt x="81004" y="112129"/>
                </a:lnTo>
                <a:lnTo>
                  <a:pt x="77823" y="113605"/>
                </a:lnTo>
                <a:lnTo>
                  <a:pt x="76485" y="114262"/>
                </a:lnTo>
                <a:lnTo>
                  <a:pt x="76150" y="114262"/>
                </a:lnTo>
                <a:lnTo>
                  <a:pt x="76485" y="114096"/>
                </a:lnTo>
                <a:lnTo>
                  <a:pt x="73806" y="114753"/>
                </a:lnTo>
                <a:lnTo>
                  <a:pt x="70961" y="115245"/>
                </a:lnTo>
                <a:lnTo>
                  <a:pt x="68117" y="115572"/>
                </a:lnTo>
                <a:lnTo>
                  <a:pt x="65271" y="115900"/>
                </a:lnTo>
                <a:lnTo>
                  <a:pt x="59580" y="116392"/>
                </a:lnTo>
                <a:lnTo>
                  <a:pt x="57070" y="116720"/>
                </a:lnTo>
                <a:lnTo>
                  <a:pt x="54559" y="117047"/>
                </a:lnTo>
                <a:lnTo>
                  <a:pt x="53388" y="117047"/>
                </a:lnTo>
                <a:lnTo>
                  <a:pt x="52049" y="116884"/>
                </a:lnTo>
                <a:lnTo>
                  <a:pt x="49372" y="116229"/>
                </a:lnTo>
                <a:lnTo>
                  <a:pt x="46862" y="115572"/>
                </a:lnTo>
                <a:lnTo>
                  <a:pt x="45689" y="115408"/>
                </a:lnTo>
                <a:lnTo>
                  <a:pt x="44518" y="115408"/>
                </a:lnTo>
                <a:lnTo>
                  <a:pt x="45355" y="116392"/>
                </a:lnTo>
                <a:lnTo>
                  <a:pt x="45187" y="116555"/>
                </a:lnTo>
                <a:lnTo>
                  <a:pt x="44685" y="116392"/>
                </a:lnTo>
                <a:lnTo>
                  <a:pt x="43179" y="116064"/>
                </a:lnTo>
                <a:lnTo>
                  <a:pt x="42175" y="115572"/>
                </a:lnTo>
                <a:lnTo>
                  <a:pt x="43012" y="115408"/>
                </a:lnTo>
                <a:lnTo>
                  <a:pt x="43849" y="115737"/>
                </a:lnTo>
                <a:lnTo>
                  <a:pt x="44016" y="115408"/>
                </a:lnTo>
                <a:lnTo>
                  <a:pt x="44016" y="115245"/>
                </a:lnTo>
                <a:lnTo>
                  <a:pt x="43849" y="115080"/>
                </a:lnTo>
                <a:lnTo>
                  <a:pt x="43514" y="114917"/>
                </a:lnTo>
                <a:lnTo>
                  <a:pt x="42845" y="115080"/>
                </a:lnTo>
                <a:lnTo>
                  <a:pt x="42008" y="115245"/>
                </a:lnTo>
                <a:lnTo>
                  <a:pt x="40835" y="115408"/>
                </a:lnTo>
                <a:lnTo>
                  <a:pt x="41672" y="115080"/>
                </a:lnTo>
                <a:lnTo>
                  <a:pt x="39162" y="114588"/>
                </a:lnTo>
                <a:lnTo>
                  <a:pt x="37154" y="114096"/>
                </a:lnTo>
                <a:lnTo>
                  <a:pt x="35481" y="113441"/>
                </a:lnTo>
                <a:lnTo>
                  <a:pt x="33806" y="112621"/>
                </a:lnTo>
                <a:lnTo>
                  <a:pt x="33806" y="112621"/>
                </a:lnTo>
                <a:lnTo>
                  <a:pt x="34979" y="112950"/>
                </a:lnTo>
                <a:lnTo>
                  <a:pt x="33975" y="112458"/>
                </a:lnTo>
                <a:lnTo>
                  <a:pt x="33639" y="112621"/>
                </a:lnTo>
                <a:lnTo>
                  <a:pt x="33975" y="112786"/>
                </a:lnTo>
                <a:lnTo>
                  <a:pt x="32802" y="112786"/>
                </a:lnTo>
                <a:lnTo>
                  <a:pt x="31631" y="112458"/>
                </a:lnTo>
                <a:lnTo>
                  <a:pt x="30627" y="112129"/>
                </a:lnTo>
                <a:lnTo>
                  <a:pt x="29623" y="111474"/>
                </a:lnTo>
                <a:lnTo>
                  <a:pt x="30125" y="111311"/>
                </a:lnTo>
                <a:lnTo>
                  <a:pt x="30627" y="111474"/>
                </a:lnTo>
                <a:lnTo>
                  <a:pt x="30627" y="111474"/>
                </a:lnTo>
                <a:lnTo>
                  <a:pt x="26944" y="109836"/>
                </a:lnTo>
                <a:lnTo>
                  <a:pt x="25940" y="109179"/>
                </a:lnTo>
                <a:lnTo>
                  <a:pt x="26109" y="109344"/>
                </a:lnTo>
                <a:lnTo>
                  <a:pt x="24434" y="108687"/>
                </a:lnTo>
                <a:lnTo>
                  <a:pt x="22928" y="107868"/>
                </a:lnTo>
                <a:lnTo>
                  <a:pt x="21923" y="107212"/>
                </a:lnTo>
                <a:lnTo>
                  <a:pt x="21757" y="106883"/>
                </a:lnTo>
                <a:lnTo>
                  <a:pt x="21590" y="106556"/>
                </a:lnTo>
                <a:lnTo>
                  <a:pt x="20753" y="105900"/>
                </a:lnTo>
                <a:lnTo>
                  <a:pt x="19748" y="105081"/>
                </a:lnTo>
                <a:lnTo>
                  <a:pt x="17573" y="102949"/>
                </a:lnTo>
                <a:lnTo>
                  <a:pt x="17573" y="102949"/>
                </a:lnTo>
                <a:lnTo>
                  <a:pt x="18744" y="103441"/>
                </a:lnTo>
                <a:lnTo>
                  <a:pt x="16736" y="101802"/>
                </a:lnTo>
                <a:lnTo>
                  <a:pt x="14559" y="99998"/>
                </a:lnTo>
                <a:lnTo>
                  <a:pt x="13388" y="98851"/>
                </a:lnTo>
                <a:lnTo>
                  <a:pt x="12384" y="97539"/>
                </a:lnTo>
                <a:lnTo>
                  <a:pt x="11045" y="95737"/>
                </a:lnTo>
                <a:lnTo>
                  <a:pt x="11380" y="96229"/>
                </a:lnTo>
                <a:lnTo>
                  <a:pt x="10711" y="95409"/>
                </a:lnTo>
                <a:lnTo>
                  <a:pt x="9707" y="94260"/>
                </a:lnTo>
                <a:lnTo>
                  <a:pt x="9372" y="93769"/>
                </a:lnTo>
                <a:lnTo>
                  <a:pt x="9037" y="93605"/>
                </a:lnTo>
                <a:lnTo>
                  <a:pt x="9539" y="94917"/>
                </a:lnTo>
                <a:lnTo>
                  <a:pt x="10376" y="96064"/>
                </a:lnTo>
                <a:lnTo>
                  <a:pt x="11213" y="97213"/>
                </a:lnTo>
                <a:lnTo>
                  <a:pt x="11882" y="98360"/>
                </a:lnTo>
                <a:lnTo>
                  <a:pt x="11045" y="97705"/>
                </a:lnTo>
                <a:lnTo>
                  <a:pt x="10543" y="97048"/>
                </a:lnTo>
                <a:lnTo>
                  <a:pt x="10711" y="97376"/>
                </a:lnTo>
                <a:lnTo>
                  <a:pt x="10543" y="97213"/>
                </a:lnTo>
                <a:lnTo>
                  <a:pt x="9539" y="95901"/>
                </a:lnTo>
                <a:lnTo>
                  <a:pt x="8870" y="95081"/>
                </a:lnTo>
                <a:lnTo>
                  <a:pt x="8368" y="94097"/>
                </a:lnTo>
                <a:lnTo>
                  <a:pt x="8032" y="93277"/>
                </a:lnTo>
                <a:lnTo>
                  <a:pt x="8032" y="93113"/>
                </a:lnTo>
                <a:lnTo>
                  <a:pt x="8201" y="92785"/>
                </a:lnTo>
                <a:lnTo>
                  <a:pt x="9037" y="94260"/>
                </a:lnTo>
                <a:lnTo>
                  <a:pt x="8368" y="92622"/>
                </a:lnTo>
                <a:lnTo>
                  <a:pt x="8032" y="92130"/>
                </a:lnTo>
                <a:lnTo>
                  <a:pt x="7364" y="90818"/>
                </a:lnTo>
                <a:lnTo>
                  <a:pt x="7364" y="90655"/>
                </a:lnTo>
                <a:lnTo>
                  <a:pt x="6695" y="89508"/>
                </a:lnTo>
                <a:lnTo>
                  <a:pt x="6024" y="88032"/>
                </a:lnTo>
                <a:lnTo>
                  <a:pt x="6360" y="89671"/>
                </a:lnTo>
                <a:lnTo>
                  <a:pt x="6024" y="89016"/>
                </a:lnTo>
                <a:lnTo>
                  <a:pt x="5691" y="88359"/>
                </a:lnTo>
                <a:lnTo>
                  <a:pt x="5691" y="87704"/>
                </a:lnTo>
                <a:lnTo>
                  <a:pt x="5691" y="87049"/>
                </a:lnTo>
                <a:lnTo>
                  <a:pt x="6360" y="88196"/>
                </a:lnTo>
                <a:lnTo>
                  <a:pt x="6862" y="89508"/>
                </a:lnTo>
                <a:lnTo>
                  <a:pt x="6862" y="89508"/>
                </a:lnTo>
                <a:lnTo>
                  <a:pt x="5691" y="86065"/>
                </a:lnTo>
                <a:lnTo>
                  <a:pt x="5691" y="86065"/>
                </a:lnTo>
                <a:lnTo>
                  <a:pt x="6862" y="88196"/>
                </a:lnTo>
                <a:lnTo>
                  <a:pt x="5691" y="85082"/>
                </a:lnTo>
                <a:lnTo>
                  <a:pt x="6360" y="85737"/>
                </a:lnTo>
                <a:lnTo>
                  <a:pt x="6695" y="85900"/>
                </a:lnTo>
                <a:lnTo>
                  <a:pt x="7028" y="86065"/>
                </a:lnTo>
                <a:lnTo>
                  <a:pt x="7197" y="86720"/>
                </a:lnTo>
                <a:lnTo>
                  <a:pt x="6862" y="85082"/>
                </a:lnTo>
                <a:lnTo>
                  <a:pt x="6193" y="83278"/>
                </a:lnTo>
                <a:lnTo>
                  <a:pt x="4685" y="79179"/>
                </a:lnTo>
                <a:lnTo>
                  <a:pt x="3849" y="76228"/>
                </a:lnTo>
                <a:lnTo>
                  <a:pt x="3012" y="72786"/>
                </a:lnTo>
                <a:lnTo>
                  <a:pt x="3012" y="72786"/>
                </a:lnTo>
                <a:lnTo>
                  <a:pt x="3347" y="73114"/>
                </a:lnTo>
                <a:lnTo>
                  <a:pt x="3514" y="72951"/>
                </a:lnTo>
                <a:lnTo>
                  <a:pt x="3681" y="73114"/>
                </a:lnTo>
                <a:lnTo>
                  <a:pt x="4016" y="73277"/>
                </a:lnTo>
                <a:lnTo>
                  <a:pt x="3849" y="70000"/>
                </a:lnTo>
                <a:lnTo>
                  <a:pt x="3681" y="66556"/>
                </a:lnTo>
                <a:lnTo>
                  <a:pt x="3849" y="63279"/>
                </a:lnTo>
                <a:lnTo>
                  <a:pt x="4183" y="61803"/>
                </a:lnTo>
                <a:lnTo>
                  <a:pt x="4351" y="60491"/>
                </a:lnTo>
                <a:lnTo>
                  <a:pt x="5020" y="57049"/>
                </a:lnTo>
                <a:lnTo>
                  <a:pt x="5020" y="57704"/>
                </a:lnTo>
                <a:lnTo>
                  <a:pt x="5187" y="58196"/>
                </a:lnTo>
                <a:lnTo>
                  <a:pt x="5187" y="56394"/>
                </a:lnTo>
                <a:lnTo>
                  <a:pt x="5355" y="54590"/>
                </a:lnTo>
                <a:lnTo>
                  <a:pt x="6024" y="50819"/>
                </a:lnTo>
                <a:lnTo>
                  <a:pt x="6862" y="47048"/>
                </a:lnTo>
                <a:lnTo>
                  <a:pt x="8201" y="43443"/>
                </a:lnTo>
                <a:lnTo>
                  <a:pt x="9874" y="39672"/>
                </a:lnTo>
                <a:lnTo>
                  <a:pt x="11715" y="36229"/>
                </a:lnTo>
                <a:lnTo>
                  <a:pt x="13890" y="32787"/>
                </a:lnTo>
                <a:lnTo>
                  <a:pt x="16234" y="29344"/>
                </a:lnTo>
                <a:lnTo>
                  <a:pt x="18744" y="26229"/>
                </a:lnTo>
                <a:lnTo>
                  <a:pt x="21421" y="23115"/>
                </a:lnTo>
                <a:lnTo>
                  <a:pt x="24434" y="20327"/>
                </a:lnTo>
                <a:lnTo>
                  <a:pt x="27279" y="17542"/>
                </a:lnTo>
                <a:lnTo>
                  <a:pt x="30460" y="15081"/>
                </a:lnTo>
                <a:lnTo>
                  <a:pt x="33639" y="12951"/>
                </a:lnTo>
                <a:lnTo>
                  <a:pt x="36819" y="10984"/>
                </a:lnTo>
                <a:lnTo>
                  <a:pt x="40000" y="9345"/>
                </a:lnTo>
                <a:lnTo>
                  <a:pt x="38325" y="10820"/>
                </a:lnTo>
                <a:lnTo>
                  <a:pt x="40166" y="9508"/>
                </a:lnTo>
                <a:lnTo>
                  <a:pt x="41339" y="8853"/>
                </a:lnTo>
                <a:lnTo>
                  <a:pt x="45020" y="7213"/>
                </a:lnTo>
                <a:lnTo>
                  <a:pt x="44016" y="7213"/>
                </a:lnTo>
                <a:lnTo>
                  <a:pt x="45522" y="6558"/>
                </a:lnTo>
                <a:lnTo>
                  <a:pt x="47697" y="5574"/>
                </a:lnTo>
                <a:lnTo>
                  <a:pt x="47195" y="6229"/>
                </a:lnTo>
                <a:lnTo>
                  <a:pt x="47697" y="6229"/>
                </a:lnTo>
                <a:lnTo>
                  <a:pt x="47697" y="6394"/>
                </a:lnTo>
                <a:lnTo>
                  <a:pt x="47530" y="6558"/>
                </a:lnTo>
                <a:lnTo>
                  <a:pt x="50208" y="5737"/>
                </a:lnTo>
                <a:lnTo>
                  <a:pt x="52551" y="4754"/>
                </a:lnTo>
                <a:lnTo>
                  <a:pt x="55061" y="3934"/>
                </a:lnTo>
                <a:lnTo>
                  <a:pt x="56401" y="3607"/>
                </a:lnTo>
                <a:lnTo>
                  <a:pt x="57907" y="3442"/>
                </a:lnTo>
                <a:lnTo>
                  <a:pt x="57740" y="3607"/>
                </a:lnTo>
                <a:lnTo>
                  <a:pt x="58409" y="3442"/>
                </a:lnTo>
                <a:lnTo>
                  <a:pt x="60753" y="3115"/>
                </a:lnTo>
                <a:lnTo>
                  <a:pt x="63596" y="2458"/>
                </a:lnTo>
                <a:lnTo>
                  <a:pt x="65606" y="1967"/>
                </a:lnTo>
                <a:lnTo>
                  <a:pt x="65606" y="2458"/>
                </a:lnTo>
                <a:lnTo>
                  <a:pt x="72635" y="2132"/>
                </a:lnTo>
                <a:lnTo>
                  <a:pt x="73639" y="1803"/>
                </a:lnTo>
                <a:lnTo>
                  <a:pt x="73973" y="1967"/>
                </a:lnTo>
                <a:lnTo>
                  <a:pt x="73639" y="2132"/>
                </a:lnTo>
                <a:lnTo>
                  <a:pt x="73304" y="2295"/>
                </a:lnTo>
                <a:lnTo>
                  <a:pt x="74977" y="2295"/>
                </a:lnTo>
                <a:lnTo>
                  <a:pt x="76485" y="2132"/>
                </a:lnTo>
                <a:lnTo>
                  <a:pt x="76987" y="2458"/>
                </a:lnTo>
                <a:lnTo>
                  <a:pt x="78158" y="2787"/>
                </a:lnTo>
                <a:lnTo>
                  <a:pt x="81506" y="3607"/>
                </a:lnTo>
                <a:lnTo>
                  <a:pt x="85187" y="4099"/>
                </a:lnTo>
                <a:lnTo>
                  <a:pt x="88032" y="4754"/>
                </a:lnTo>
                <a:lnTo>
                  <a:pt x="84518" y="3442"/>
                </a:lnTo>
                <a:lnTo>
                  <a:pt x="80333" y="2295"/>
                </a:lnTo>
                <a:lnTo>
                  <a:pt x="75814" y="1311"/>
                </a:lnTo>
                <a:lnTo>
                  <a:pt x="71296" y="491"/>
                </a:lnTo>
                <a:lnTo>
                  <a:pt x="66944" y="165"/>
                </a:lnTo>
                <a:lnTo>
                  <a:pt x="6292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2"/>
          <p:cNvSpPr/>
          <p:nvPr/>
        </p:nvSpPr>
        <p:spPr>
          <a:xfrm>
            <a:off x="5335863" y="1835825"/>
            <a:ext cx="2138977" cy="2050273"/>
          </a:xfrm>
          <a:custGeom>
            <a:rect b="b" l="l" r="r" t="t"/>
            <a:pathLst>
              <a:path extrusionOk="0" h="120000" w="120000">
                <a:moveTo>
                  <a:pt x="88032" y="4754"/>
                </a:moveTo>
                <a:lnTo>
                  <a:pt x="88032" y="4754"/>
                </a:lnTo>
                <a:lnTo>
                  <a:pt x="88032" y="4754"/>
                </a:lnTo>
                <a:close/>
                <a:moveTo>
                  <a:pt x="105773" y="96556"/>
                </a:moveTo>
                <a:lnTo>
                  <a:pt x="105773" y="96556"/>
                </a:lnTo>
                <a:lnTo>
                  <a:pt x="105773" y="96556"/>
                </a:lnTo>
                <a:close/>
                <a:moveTo>
                  <a:pt x="62928" y="0"/>
                </a:moveTo>
                <a:lnTo>
                  <a:pt x="61086" y="165"/>
                </a:lnTo>
                <a:lnTo>
                  <a:pt x="59580" y="328"/>
                </a:lnTo>
                <a:lnTo>
                  <a:pt x="58074" y="656"/>
                </a:lnTo>
                <a:lnTo>
                  <a:pt x="57070" y="983"/>
                </a:lnTo>
                <a:lnTo>
                  <a:pt x="55899" y="820"/>
                </a:lnTo>
                <a:lnTo>
                  <a:pt x="54559" y="820"/>
                </a:lnTo>
                <a:lnTo>
                  <a:pt x="52049" y="983"/>
                </a:lnTo>
                <a:lnTo>
                  <a:pt x="49372" y="1475"/>
                </a:lnTo>
                <a:lnTo>
                  <a:pt x="46693" y="2295"/>
                </a:lnTo>
                <a:lnTo>
                  <a:pt x="44016" y="3442"/>
                </a:lnTo>
                <a:lnTo>
                  <a:pt x="41170" y="4754"/>
                </a:lnTo>
                <a:lnTo>
                  <a:pt x="38493" y="6229"/>
                </a:lnTo>
                <a:lnTo>
                  <a:pt x="35814" y="8033"/>
                </a:lnTo>
                <a:lnTo>
                  <a:pt x="33137" y="9837"/>
                </a:lnTo>
                <a:lnTo>
                  <a:pt x="30460" y="11804"/>
                </a:lnTo>
                <a:lnTo>
                  <a:pt x="27948" y="13934"/>
                </a:lnTo>
                <a:lnTo>
                  <a:pt x="25606" y="15901"/>
                </a:lnTo>
                <a:lnTo>
                  <a:pt x="21255" y="20001"/>
                </a:lnTo>
                <a:lnTo>
                  <a:pt x="17740" y="23935"/>
                </a:lnTo>
                <a:lnTo>
                  <a:pt x="13724" y="29508"/>
                </a:lnTo>
                <a:lnTo>
                  <a:pt x="14226" y="28361"/>
                </a:lnTo>
                <a:lnTo>
                  <a:pt x="14728" y="27212"/>
                </a:lnTo>
                <a:lnTo>
                  <a:pt x="13724" y="28853"/>
                </a:lnTo>
                <a:lnTo>
                  <a:pt x="12551" y="30656"/>
                </a:lnTo>
                <a:lnTo>
                  <a:pt x="12720" y="30983"/>
                </a:lnTo>
                <a:lnTo>
                  <a:pt x="11547" y="32787"/>
                </a:lnTo>
                <a:lnTo>
                  <a:pt x="12551" y="30165"/>
                </a:lnTo>
                <a:lnTo>
                  <a:pt x="10878" y="33115"/>
                </a:lnTo>
                <a:lnTo>
                  <a:pt x="9205" y="36229"/>
                </a:lnTo>
                <a:lnTo>
                  <a:pt x="7866" y="39508"/>
                </a:lnTo>
                <a:lnTo>
                  <a:pt x="6526" y="42786"/>
                </a:lnTo>
                <a:lnTo>
                  <a:pt x="4351" y="49507"/>
                </a:lnTo>
                <a:lnTo>
                  <a:pt x="2343" y="55900"/>
                </a:lnTo>
                <a:lnTo>
                  <a:pt x="2677" y="56065"/>
                </a:lnTo>
                <a:lnTo>
                  <a:pt x="2845" y="56394"/>
                </a:lnTo>
                <a:lnTo>
                  <a:pt x="2845" y="56720"/>
                </a:lnTo>
                <a:lnTo>
                  <a:pt x="2677" y="57212"/>
                </a:lnTo>
                <a:lnTo>
                  <a:pt x="2175" y="58032"/>
                </a:lnTo>
                <a:lnTo>
                  <a:pt x="1841" y="58361"/>
                </a:lnTo>
                <a:lnTo>
                  <a:pt x="1841" y="58688"/>
                </a:lnTo>
                <a:lnTo>
                  <a:pt x="1841" y="60820"/>
                </a:lnTo>
                <a:lnTo>
                  <a:pt x="1506" y="62787"/>
                </a:lnTo>
                <a:lnTo>
                  <a:pt x="1170" y="64917"/>
                </a:lnTo>
                <a:lnTo>
                  <a:pt x="837" y="67539"/>
                </a:lnTo>
                <a:lnTo>
                  <a:pt x="502" y="66556"/>
                </a:lnTo>
                <a:lnTo>
                  <a:pt x="166" y="69180"/>
                </a:lnTo>
                <a:lnTo>
                  <a:pt x="0" y="72131"/>
                </a:lnTo>
                <a:lnTo>
                  <a:pt x="166" y="75245"/>
                </a:lnTo>
                <a:lnTo>
                  <a:pt x="502" y="76556"/>
                </a:lnTo>
                <a:lnTo>
                  <a:pt x="837" y="77540"/>
                </a:lnTo>
                <a:lnTo>
                  <a:pt x="1004" y="79344"/>
                </a:lnTo>
                <a:lnTo>
                  <a:pt x="1339" y="81311"/>
                </a:lnTo>
                <a:lnTo>
                  <a:pt x="2175" y="85082"/>
                </a:lnTo>
                <a:lnTo>
                  <a:pt x="3514" y="88688"/>
                </a:lnTo>
                <a:lnTo>
                  <a:pt x="5187" y="92293"/>
                </a:lnTo>
                <a:lnTo>
                  <a:pt x="7197" y="95737"/>
                </a:lnTo>
                <a:lnTo>
                  <a:pt x="9372" y="99015"/>
                </a:lnTo>
                <a:lnTo>
                  <a:pt x="11882" y="101965"/>
                </a:lnTo>
                <a:lnTo>
                  <a:pt x="14393" y="104753"/>
                </a:lnTo>
                <a:lnTo>
                  <a:pt x="16065" y="106228"/>
                </a:lnTo>
                <a:lnTo>
                  <a:pt x="17740" y="107703"/>
                </a:lnTo>
                <a:lnTo>
                  <a:pt x="19582" y="109179"/>
                </a:lnTo>
                <a:lnTo>
                  <a:pt x="21421" y="110491"/>
                </a:lnTo>
                <a:lnTo>
                  <a:pt x="25438" y="112786"/>
                </a:lnTo>
                <a:lnTo>
                  <a:pt x="29456" y="114917"/>
                </a:lnTo>
                <a:lnTo>
                  <a:pt x="33806" y="116720"/>
                </a:lnTo>
                <a:lnTo>
                  <a:pt x="38158" y="118031"/>
                </a:lnTo>
                <a:lnTo>
                  <a:pt x="42677" y="119179"/>
                </a:lnTo>
                <a:lnTo>
                  <a:pt x="47195" y="119998"/>
                </a:lnTo>
                <a:lnTo>
                  <a:pt x="49372" y="119998"/>
                </a:lnTo>
                <a:lnTo>
                  <a:pt x="53555" y="119671"/>
                </a:lnTo>
                <a:lnTo>
                  <a:pt x="58744" y="119343"/>
                </a:lnTo>
                <a:lnTo>
                  <a:pt x="64769" y="118688"/>
                </a:lnTo>
                <a:lnTo>
                  <a:pt x="70627" y="118031"/>
                </a:lnTo>
                <a:lnTo>
                  <a:pt x="75814" y="117212"/>
                </a:lnTo>
                <a:lnTo>
                  <a:pt x="79664" y="116392"/>
                </a:lnTo>
                <a:lnTo>
                  <a:pt x="80835" y="116064"/>
                </a:lnTo>
                <a:lnTo>
                  <a:pt x="81506" y="115572"/>
                </a:lnTo>
                <a:lnTo>
                  <a:pt x="84016" y="114588"/>
                </a:lnTo>
                <a:lnTo>
                  <a:pt x="85187" y="113933"/>
                </a:lnTo>
                <a:lnTo>
                  <a:pt x="86358" y="113278"/>
                </a:lnTo>
                <a:lnTo>
                  <a:pt x="85020" y="113770"/>
                </a:lnTo>
                <a:lnTo>
                  <a:pt x="91380" y="109344"/>
                </a:lnTo>
                <a:lnTo>
                  <a:pt x="94559" y="106883"/>
                </a:lnTo>
                <a:lnTo>
                  <a:pt x="97738" y="104098"/>
                </a:lnTo>
                <a:lnTo>
                  <a:pt x="97738" y="104098"/>
                </a:lnTo>
                <a:lnTo>
                  <a:pt x="97236" y="104916"/>
                </a:lnTo>
                <a:lnTo>
                  <a:pt x="96401" y="105573"/>
                </a:lnTo>
                <a:lnTo>
                  <a:pt x="98241" y="104261"/>
                </a:lnTo>
                <a:lnTo>
                  <a:pt x="99915" y="102622"/>
                </a:lnTo>
                <a:lnTo>
                  <a:pt x="101255" y="101474"/>
                </a:lnTo>
                <a:lnTo>
                  <a:pt x="101421" y="101147"/>
                </a:lnTo>
                <a:lnTo>
                  <a:pt x="101255" y="101147"/>
                </a:lnTo>
                <a:lnTo>
                  <a:pt x="102761" y="99998"/>
                </a:lnTo>
                <a:lnTo>
                  <a:pt x="104098" y="98523"/>
                </a:lnTo>
                <a:lnTo>
                  <a:pt x="105271" y="96884"/>
                </a:lnTo>
                <a:lnTo>
                  <a:pt x="106275" y="95409"/>
                </a:lnTo>
                <a:lnTo>
                  <a:pt x="105940" y="95572"/>
                </a:lnTo>
                <a:lnTo>
                  <a:pt x="105773" y="95572"/>
                </a:lnTo>
                <a:lnTo>
                  <a:pt x="106107" y="94917"/>
                </a:lnTo>
                <a:lnTo>
                  <a:pt x="104936" y="96556"/>
                </a:lnTo>
                <a:lnTo>
                  <a:pt x="105605" y="95737"/>
                </a:lnTo>
                <a:lnTo>
                  <a:pt x="105438" y="96229"/>
                </a:lnTo>
                <a:lnTo>
                  <a:pt x="104434" y="97376"/>
                </a:lnTo>
                <a:lnTo>
                  <a:pt x="104769" y="96721"/>
                </a:lnTo>
                <a:lnTo>
                  <a:pt x="104769" y="96721"/>
                </a:lnTo>
                <a:lnTo>
                  <a:pt x="104098" y="97376"/>
                </a:lnTo>
                <a:lnTo>
                  <a:pt x="106107" y="94425"/>
                </a:lnTo>
                <a:lnTo>
                  <a:pt x="106944" y="92950"/>
                </a:lnTo>
                <a:lnTo>
                  <a:pt x="106944" y="92622"/>
                </a:lnTo>
                <a:lnTo>
                  <a:pt x="106777" y="92785"/>
                </a:lnTo>
                <a:lnTo>
                  <a:pt x="106777" y="92785"/>
                </a:lnTo>
                <a:lnTo>
                  <a:pt x="107446" y="91967"/>
                </a:lnTo>
                <a:lnTo>
                  <a:pt x="108284" y="91146"/>
                </a:lnTo>
                <a:lnTo>
                  <a:pt x="109790" y="89508"/>
                </a:lnTo>
                <a:lnTo>
                  <a:pt x="109119" y="91146"/>
                </a:lnTo>
                <a:lnTo>
                  <a:pt x="107948" y="93113"/>
                </a:lnTo>
                <a:lnTo>
                  <a:pt x="105773" y="96556"/>
                </a:lnTo>
                <a:lnTo>
                  <a:pt x="107111" y="94754"/>
                </a:lnTo>
                <a:lnTo>
                  <a:pt x="108115" y="93277"/>
                </a:lnTo>
                <a:lnTo>
                  <a:pt x="109956" y="90000"/>
                </a:lnTo>
                <a:lnTo>
                  <a:pt x="109790" y="90163"/>
                </a:lnTo>
                <a:lnTo>
                  <a:pt x="109790" y="89834"/>
                </a:lnTo>
                <a:lnTo>
                  <a:pt x="110292" y="88688"/>
                </a:lnTo>
                <a:lnTo>
                  <a:pt x="111296" y="86884"/>
                </a:lnTo>
                <a:lnTo>
                  <a:pt x="109119" y="89671"/>
                </a:lnTo>
                <a:lnTo>
                  <a:pt x="109288" y="88688"/>
                </a:lnTo>
                <a:lnTo>
                  <a:pt x="109454" y="87541"/>
                </a:lnTo>
                <a:lnTo>
                  <a:pt x="110292" y="85082"/>
                </a:lnTo>
                <a:lnTo>
                  <a:pt x="111463" y="82294"/>
                </a:lnTo>
                <a:lnTo>
                  <a:pt x="112969" y="79179"/>
                </a:lnTo>
                <a:lnTo>
                  <a:pt x="115981" y="73277"/>
                </a:lnTo>
                <a:lnTo>
                  <a:pt x="117321" y="70655"/>
                </a:lnTo>
                <a:lnTo>
                  <a:pt x="118325" y="68360"/>
                </a:lnTo>
                <a:lnTo>
                  <a:pt x="118158" y="68688"/>
                </a:lnTo>
                <a:lnTo>
                  <a:pt x="118325" y="67868"/>
                </a:lnTo>
                <a:lnTo>
                  <a:pt x="118492" y="67705"/>
                </a:lnTo>
                <a:lnTo>
                  <a:pt x="118492" y="67868"/>
                </a:lnTo>
                <a:lnTo>
                  <a:pt x="118660" y="67048"/>
                </a:lnTo>
                <a:lnTo>
                  <a:pt x="118492" y="67539"/>
                </a:lnTo>
                <a:lnTo>
                  <a:pt x="118827" y="66393"/>
                </a:lnTo>
                <a:lnTo>
                  <a:pt x="119162" y="64754"/>
                </a:lnTo>
                <a:lnTo>
                  <a:pt x="119329" y="63279"/>
                </a:lnTo>
                <a:lnTo>
                  <a:pt x="119496" y="63442"/>
                </a:lnTo>
                <a:lnTo>
                  <a:pt x="119664" y="63442"/>
                </a:lnTo>
                <a:lnTo>
                  <a:pt x="119831" y="62458"/>
                </a:lnTo>
                <a:lnTo>
                  <a:pt x="119831" y="60491"/>
                </a:lnTo>
                <a:lnTo>
                  <a:pt x="119998" y="53933"/>
                </a:lnTo>
                <a:lnTo>
                  <a:pt x="119998" y="49507"/>
                </a:lnTo>
                <a:lnTo>
                  <a:pt x="119831" y="48197"/>
                </a:lnTo>
                <a:lnTo>
                  <a:pt x="119831" y="47868"/>
                </a:lnTo>
                <a:lnTo>
                  <a:pt x="119664" y="47868"/>
                </a:lnTo>
                <a:lnTo>
                  <a:pt x="118994" y="46556"/>
                </a:lnTo>
                <a:lnTo>
                  <a:pt x="118492" y="44589"/>
                </a:lnTo>
                <a:lnTo>
                  <a:pt x="117989" y="42622"/>
                </a:lnTo>
                <a:lnTo>
                  <a:pt x="117823" y="40984"/>
                </a:lnTo>
                <a:lnTo>
                  <a:pt x="117656" y="41147"/>
                </a:lnTo>
                <a:lnTo>
                  <a:pt x="117656" y="40819"/>
                </a:lnTo>
                <a:lnTo>
                  <a:pt x="116985" y="39835"/>
                </a:lnTo>
                <a:lnTo>
                  <a:pt x="116317" y="38851"/>
                </a:lnTo>
                <a:lnTo>
                  <a:pt x="114475" y="36721"/>
                </a:lnTo>
                <a:lnTo>
                  <a:pt x="112802" y="34591"/>
                </a:lnTo>
                <a:lnTo>
                  <a:pt x="112133" y="33607"/>
                </a:lnTo>
                <a:lnTo>
                  <a:pt x="111798" y="32623"/>
                </a:lnTo>
                <a:lnTo>
                  <a:pt x="111965" y="32950"/>
                </a:lnTo>
                <a:lnTo>
                  <a:pt x="112300" y="33115"/>
                </a:lnTo>
                <a:lnTo>
                  <a:pt x="112300" y="33115"/>
                </a:lnTo>
                <a:lnTo>
                  <a:pt x="112133" y="32787"/>
                </a:lnTo>
                <a:lnTo>
                  <a:pt x="111629" y="32132"/>
                </a:lnTo>
                <a:lnTo>
                  <a:pt x="109956" y="30328"/>
                </a:lnTo>
                <a:lnTo>
                  <a:pt x="108284" y="28688"/>
                </a:lnTo>
                <a:lnTo>
                  <a:pt x="108284" y="29016"/>
                </a:lnTo>
                <a:lnTo>
                  <a:pt x="108284" y="29344"/>
                </a:lnTo>
                <a:lnTo>
                  <a:pt x="106609" y="27704"/>
                </a:lnTo>
                <a:lnTo>
                  <a:pt x="107111" y="28361"/>
                </a:lnTo>
                <a:lnTo>
                  <a:pt x="105605" y="26720"/>
                </a:lnTo>
                <a:lnTo>
                  <a:pt x="104769" y="25902"/>
                </a:lnTo>
                <a:lnTo>
                  <a:pt x="105103" y="25902"/>
                </a:lnTo>
                <a:lnTo>
                  <a:pt x="106275" y="26886"/>
                </a:lnTo>
                <a:lnTo>
                  <a:pt x="106275" y="26886"/>
                </a:lnTo>
                <a:lnTo>
                  <a:pt x="102259" y="23278"/>
                </a:lnTo>
                <a:lnTo>
                  <a:pt x="103094" y="24098"/>
                </a:lnTo>
                <a:lnTo>
                  <a:pt x="100919" y="22623"/>
                </a:lnTo>
                <a:lnTo>
                  <a:pt x="98911" y="21639"/>
                </a:lnTo>
                <a:lnTo>
                  <a:pt x="100417" y="22786"/>
                </a:lnTo>
                <a:lnTo>
                  <a:pt x="101923" y="23935"/>
                </a:lnTo>
                <a:lnTo>
                  <a:pt x="104601" y="26557"/>
                </a:lnTo>
                <a:lnTo>
                  <a:pt x="107111" y="28853"/>
                </a:lnTo>
                <a:lnTo>
                  <a:pt x="108617" y="30000"/>
                </a:lnTo>
                <a:lnTo>
                  <a:pt x="110123" y="31148"/>
                </a:lnTo>
                <a:lnTo>
                  <a:pt x="110123" y="31148"/>
                </a:lnTo>
                <a:lnTo>
                  <a:pt x="108952" y="30491"/>
                </a:lnTo>
                <a:lnTo>
                  <a:pt x="107613" y="29508"/>
                </a:lnTo>
                <a:lnTo>
                  <a:pt x="107781" y="30000"/>
                </a:lnTo>
                <a:lnTo>
                  <a:pt x="108115" y="30656"/>
                </a:lnTo>
                <a:lnTo>
                  <a:pt x="109956" y="33279"/>
                </a:lnTo>
                <a:lnTo>
                  <a:pt x="112300" y="36393"/>
                </a:lnTo>
                <a:lnTo>
                  <a:pt x="112133" y="36393"/>
                </a:lnTo>
                <a:lnTo>
                  <a:pt x="112467" y="36558"/>
                </a:lnTo>
                <a:lnTo>
                  <a:pt x="112635" y="37049"/>
                </a:lnTo>
                <a:lnTo>
                  <a:pt x="112969" y="37541"/>
                </a:lnTo>
                <a:lnTo>
                  <a:pt x="113137" y="37705"/>
                </a:lnTo>
                <a:lnTo>
                  <a:pt x="112802" y="37049"/>
                </a:lnTo>
                <a:lnTo>
                  <a:pt x="112802" y="37049"/>
                </a:lnTo>
                <a:lnTo>
                  <a:pt x="113973" y="38525"/>
                </a:lnTo>
                <a:lnTo>
                  <a:pt x="114810" y="39343"/>
                </a:lnTo>
                <a:lnTo>
                  <a:pt x="115146" y="39672"/>
                </a:lnTo>
                <a:lnTo>
                  <a:pt x="115312" y="39672"/>
                </a:lnTo>
                <a:lnTo>
                  <a:pt x="115312" y="39343"/>
                </a:lnTo>
                <a:lnTo>
                  <a:pt x="115146" y="38851"/>
                </a:lnTo>
                <a:lnTo>
                  <a:pt x="115814" y="40327"/>
                </a:lnTo>
                <a:lnTo>
                  <a:pt x="116317" y="41802"/>
                </a:lnTo>
                <a:lnTo>
                  <a:pt x="117487" y="45081"/>
                </a:lnTo>
                <a:lnTo>
                  <a:pt x="118325" y="48360"/>
                </a:lnTo>
                <a:lnTo>
                  <a:pt x="118660" y="49507"/>
                </a:lnTo>
                <a:lnTo>
                  <a:pt x="118827" y="50164"/>
                </a:lnTo>
                <a:lnTo>
                  <a:pt x="118660" y="50327"/>
                </a:lnTo>
                <a:lnTo>
                  <a:pt x="118325" y="49836"/>
                </a:lnTo>
                <a:lnTo>
                  <a:pt x="118325" y="50819"/>
                </a:lnTo>
                <a:lnTo>
                  <a:pt x="118492" y="51966"/>
                </a:lnTo>
                <a:lnTo>
                  <a:pt x="118660" y="51966"/>
                </a:lnTo>
                <a:lnTo>
                  <a:pt x="118660" y="52294"/>
                </a:lnTo>
                <a:lnTo>
                  <a:pt x="118660" y="53115"/>
                </a:lnTo>
                <a:lnTo>
                  <a:pt x="118325" y="52786"/>
                </a:lnTo>
                <a:lnTo>
                  <a:pt x="118158" y="52458"/>
                </a:lnTo>
                <a:lnTo>
                  <a:pt x="118158" y="52294"/>
                </a:lnTo>
                <a:lnTo>
                  <a:pt x="118325" y="51966"/>
                </a:lnTo>
                <a:lnTo>
                  <a:pt x="117989" y="49836"/>
                </a:lnTo>
                <a:lnTo>
                  <a:pt x="117487" y="47540"/>
                </a:lnTo>
                <a:lnTo>
                  <a:pt x="118158" y="52623"/>
                </a:lnTo>
                <a:lnTo>
                  <a:pt x="118325" y="55245"/>
                </a:lnTo>
                <a:lnTo>
                  <a:pt x="118325" y="57869"/>
                </a:lnTo>
                <a:lnTo>
                  <a:pt x="118158" y="60328"/>
                </a:lnTo>
                <a:lnTo>
                  <a:pt x="117823" y="62950"/>
                </a:lnTo>
                <a:lnTo>
                  <a:pt x="117321" y="65246"/>
                </a:lnTo>
                <a:lnTo>
                  <a:pt x="116483" y="67705"/>
                </a:lnTo>
                <a:lnTo>
                  <a:pt x="116819" y="67048"/>
                </a:lnTo>
                <a:lnTo>
                  <a:pt x="116985" y="67048"/>
                </a:lnTo>
                <a:lnTo>
                  <a:pt x="116819" y="68196"/>
                </a:lnTo>
                <a:lnTo>
                  <a:pt x="116317" y="69835"/>
                </a:lnTo>
                <a:lnTo>
                  <a:pt x="116150" y="70327"/>
                </a:lnTo>
                <a:lnTo>
                  <a:pt x="115814" y="70655"/>
                </a:lnTo>
                <a:lnTo>
                  <a:pt x="115814" y="70492"/>
                </a:lnTo>
                <a:lnTo>
                  <a:pt x="115479" y="71475"/>
                </a:lnTo>
                <a:lnTo>
                  <a:pt x="114308" y="74753"/>
                </a:lnTo>
                <a:lnTo>
                  <a:pt x="112969" y="78687"/>
                </a:lnTo>
                <a:lnTo>
                  <a:pt x="111296" y="82131"/>
                </a:lnTo>
                <a:lnTo>
                  <a:pt x="109454" y="85245"/>
                </a:lnTo>
                <a:lnTo>
                  <a:pt x="107613" y="88524"/>
                </a:lnTo>
                <a:lnTo>
                  <a:pt x="105438" y="91638"/>
                </a:lnTo>
                <a:lnTo>
                  <a:pt x="103263" y="94589"/>
                </a:lnTo>
                <a:lnTo>
                  <a:pt x="100919" y="97376"/>
                </a:lnTo>
                <a:lnTo>
                  <a:pt x="98241" y="100163"/>
                </a:lnTo>
                <a:lnTo>
                  <a:pt x="95563" y="102786"/>
                </a:lnTo>
                <a:lnTo>
                  <a:pt x="92551" y="104916"/>
                </a:lnTo>
                <a:lnTo>
                  <a:pt x="86860" y="108524"/>
                </a:lnTo>
                <a:lnTo>
                  <a:pt x="78995" y="113441"/>
                </a:lnTo>
                <a:lnTo>
                  <a:pt x="79162" y="113278"/>
                </a:lnTo>
                <a:lnTo>
                  <a:pt x="79329" y="113113"/>
                </a:lnTo>
                <a:lnTo>
                  <a:pt x="80000" y="112621"/>
                </a:lnTo>
                <a:lnTo>
                  <a:pt x="81004" y="112129"/>
                </a:lnTo>
                <a:lnTo>
                  <a:pt x="77823" y="113605"/>
                </a:lnTo>
                <a:lnTo>
                  <a:pt x="76485" y="114262"/>
                </a:lnTo>
                <a:lnTo>
                  <a:pt x="76150" y="114262"/>
                </a:lnTo>
                <a:lnTo>
                  <a:pt x="76485" y="114096"/>
                </a:lnTo>
                <a:lnTo>
                  <a:pt x="73806" y="114753"/>
                </a:lnTo>
                <a:lnTo>
                  <a:pt x="70961" y="115245"/>
                </a:lnTo>
                <a:lnTo>
                  <a:pt x="68117" y="115572"/>
                </a:lnTo>
                <a:lnTo>
                  <a:pt x="65271" y="115900"/>
                </a:lnTo>
                <a:lnTo>
                  <a:pt x="59580" y="116392"/>
                </a:lnTo>
                <a:lnTo>
                  <a:pt x="57070" y="116720"/>
                </a:lnTo>
                <a:lnTo>
                  <a:pt x="54559" y="117047"/>
                </a:lnTo>
                <a:lnTo>
                  <a:pt x="53388" y="117047"/>
                </a:lnTo>
                <a:lnTo>
                  <a:pt x="52049" y="116884"/>
                </a:lnTo>
                <a:lnTo>
                  <a:pt x="49372" y="116229"/>
                </a:lnTo>
                <a:lnTo>
                  <a:pt x="46862" y="115572"/>
                </a:lnTo>
                <a:lnTo>
                  <a:pt x="45689" y="115408"/>
                </a:lnTo>
                <a:lnTo>
                  <a:pt x="44518" y="115408"/>
                </a:lnTo>
                <a:lnTo>
                  <a:pt x="45355" y="116392"/>
                </a:lnTo>
                <a:lnTo>
                  <a:pt x="45187" y="116555"/>
                </a:lnTo>
                <a:lnTo>
                  <a:pt x="44685" y="116392"/>
                </a:lnTo>
                <a:lnTo>
                  <a:pt x="43179" y="116064"/>
                </a:lnTo>
                <a:lnTo>
                  <a:pt x="42175" y="115572"/>
                </a:lnTo>
                <a:lnTo>
                  <a:pt x="43012" y="115408"/>
                </a:lnTo>
                <a:lnTo>
                  <a:pt x="43849" y="115737"/>
                </a:lnTo>
                <a:lnTo>
                  <a:pt x="44016" y="115408"/>
                </a:lnTo>
                <a:lnTo>
                  <a:pt x="44016" y="115245"/>
                </a:lnTo>
                <a:lnTo>
                  <a:pt x="43849" y="115080"/>
                </a:lnTo>
                <a:lnTo>
                  <a:pt x="43514" y="114917"/>
                </a:lnTo>
                <a:lnTo>
                  <a:pt x="42845" y="115080"/>
                </a:lnTo>
                <a:lnTo>
                  <a:pt x="42008" y="115245"/>
                </a:lnTo>
                <a:lnTo>
                  <a:pt x="40835" y="115408"/>
                </a:lnTo>
                <a:lnTo>
                  <a:pt x="41672" y="115080"/>
                </a:lnTo>
                <a:lnTo>
                  <a:pt x="39162" y="114588"/>
                </a:lnTo>
                <a:lnTo>
                  <a:pt x="37154" y="114096"/>
                </a:lnTo>
                <a:lnTo>
                  <a:pt x="35481" y="113441"/>
                </a:lnTo>
                <a:lnTo>
                  <a:pt x="33806" y="112621"/>
                </a:lnTo>
                <a:lnTo>
                  <a:pt x="33806" y="112621"/>
                </a:lnTo>
                <a:lnTo>
                  <a:pt x="34979" y="112950"/>
                </a:lnTo>
                <a:lnTo>
                  <a:pt x="33975" y="112458"/>
                </a:lnTo>
                <a:lnTo>
                  <a:pt x="33639" y="112621"/>
                </a:lnTo>
                <a:lnTo>
                  <a:pt x="33975" y="112786"/>
                </a:lnTo>
                <a:lnTo>
                  <a:pt x="32802" y="112786"/>
                </a:lnTo>
                <a:lnTo>
                  <a:pt x="31631" y="112458"/>
                </a:lnTo>
                <a:lnTo>
                  <a:pt x="30627" y="112129"/>
                </a:lnTo>
                <a:lnTo>
                  <a:pt x="29623" y="111474"/>
                </a:lnTo>
                <a:lnTo>
                  <a:pt x="30125" y="111311"/>
                </a:lnTo>
                <a:lnTo>
                  <a:pt x="30627" y="111474"/>
                </a:lnTo>
                <a:lnTo>
                  <a:pt x="30627" y="111474"/>
                </a:lnTo>
                <a:lnTo>
                  <a:pt x="26944" y="109836"/>
                </a:lnTo>
                <a:lnTo>
                  <a:pt x="25940" y="109179"/>
                </a:lnTo>
                <a:lnTo>
                  <a:pt x="26109" y="109344"/>
                </a:lnTo>
                <a:lnTo>
                  <a:pt x="24434" y="108687"/>
                </a:lnTo>
                <a:lnTo>
                  <a:pt x="22928" y="107868"/>
                </a:lnTo>
                <a:lnTo>
                  <a:pt x="21923" y="107212"/>
                </a:lnTo>
                <a:lnTo>
                  <a:pt x="21757" y="106883"/>
                </a:lnTo>
                <a:lnTo>
                  <a:pt x="21590" y="106556"/>
                </a:lnTo>
                <a:lnTo>
                  <a:pt x="20753" y="105900"/>
                </a:lnTo>
                <a:lnTo>
                  <a:pt x="19748" y="105081"/>
                </a:lnTo>
                <a:lnTo>
                  <a:pt x="17573" y="102949"/>
                </a:lnTo>
                <a:lnTo>
                  <a:pt x="17573" y="102949"/>
                </a:lnTo>
                <a:lnTo>
                  <a:pt x="18744" y="103441"/>
                </a:lnTo>
                <a:lnTo>
                  <a:pt x="16736" y="101802"/>
                </a:lnTo>
                <a:lnTo>
                  <a:pt x="14559" y="99998"/>
                </a:lnTo>
                <a:lnTo>
                  <a:pt x="13388" y="98851"/>
                </a:lnTo>
                <a:lnTo>
                  <a:pt x="12384" y="97539"/>
                </a:lnTo>
                <a:lnTo>
                  <a:pt x="11045" y="95737"/>
                </a:lnTo>
                <a:lnTo>
                  <a:pt x="11380" y="96229"/>
                </a:lnTo>
                <a:lnTo>
                  <a:pt x="10711" y="95409"/>
                </a:lnTo>
                <a:lnTo>
                  <a:pt x="9707" y="94260"/>
                </a:lnTo>
                <a:lnTo>
                  <a:pt x="9372" y="93769"/>
                </a:lnTo>
                <a:lnTo>
                  <a:pt x="9037" y="93605"/>
                </a:lnTo>
                <a:lnTo>
                  <a:pt x="9539" y="94917"/>
                </a:lnTo>
                <a:lnTo>
                  <a:pt x="10376" y="96064"/>
                </a:lnTo>
                <a:lnTo>
                  <a:pt x="11213" y="97213"/>
                </a:lnTo>
                <a:lnTo>
                  <a:pt x="11882" y="98360"/>
                </a:lnTo>
                <a:lnTo>
                  <a:pt x="11045" y="97705"/>
                </a:lnTo>
                <a:lnTo>
                  <a:pt x="10543" y="97048"/>
                </a:lnTo>
                <a:lnTo>
                  <a:pt x="10711" y="97376"/>
                </a:lnTo>
                <a:lnTo>
                  <a:pt x="10543" y="97213"/>
                </a:lnTo>
                <a:lnTo>
                  <a:pt x="9539" y="95901"/>
                </a:lnTo>
                <a:lnTo>
                  <a:pt x="8870" y="95081"/>
                </a:lnTo>
                <a:lnTo>
                  <a:pt x="8368" y="94097"/>
                </a:lnTo>
                <a:lnTo>
                  <a:pt x="8032" y="93277"/>
                </a:lnTo>
                <a:lnTo>
                  <a:pt x="8032" y="93113"/>
                </a:lnTo>
                <a:lnTo>
                  <a:pt x="8201" y="92785"/>
                </a:lnTo>
                <a:lnTo>
                  <a:pt x="9037" y="94260"/>
                </a:lnTo>
                <a:lnTo>
                  <a:pt x="8368" y="92622"/>
                </a:lnTo>
                <a:lnTo>
                  <a:pt x="8032" y="92130"/>
                </a:lnTo>
                <a:lnTo>
                  <a:pt x="7364" y="90818"/>
                </a:lnTo>
                <a:lnTo>
                  <a:pt x="7364" y="90655"/>
                </a:lnTo>
                <a:lnTo>
                  <a:pt x="6695" y="89508"/>
                </a:lnTo>
                <a:lnTo>
                  <a:pt x="6024" y="88032"/>
                </a:lnTo>
                <a:lnTo>
                  <a:pt x="6360" y="89671"/>
                </a:lnTo>
                <a:lnTo>
                  <a:pt x="6024" y="89016"/>
                </a:lnTo>
                <a:lnTo>
                  <a:pt x="5691" y="88359"/>
                </a:lnTo>
                <a:lnTo>
                  <a:pt x="5691" y="87704"/>
                </a:lnTo>
                <a:lnTo>
                  <a:pt x="5691" y="87049"/>
                </a:lnTo>
                <a:lnTo>
                  <a:pt x="6360" y="88196"/>
                </a:lnTo>
                <a:lnTo>
                  <a:pt x="6862" y="89508"/>
                </a:lnTo>
                <a:lnTo>
                  <a:pt x="6862" y="89508"/>
                </a:lnTo>
                <a:lnTo>
                  <a:pt x="5691" y="86065"/>
                </a:lnTo>
                <a:lnTo>
                  <a:pt x="5691" y="86065"/>
                </a:lnTo>
                <a:lnTo>
                  <a:pt x="6862" y="88196"/>
                </a:lnTo>
                <a:lnTo>
                  <a:pt x="5691" y="85082"/>
                </a:lnTo>
                <a:lnTo>
                  <a:pt x="6360" y="85737"/>
                </a:lnTo>
                <a:lnTo>
                  <a:pt x="6695" y="85900"/>
                </a:lnTo>
                <a:lnTo>
                  <a:pt x="7028" y="86065"/>
                </a:lnTo>
                <a:lnTo>
                  <a:pt x="7197" y="86720"/>
                </a:lnTo>
                <a:lnTo>
                  <a:pt x="6862" y="85082"/>
                </a:lnTo>
                <a:lnTo>
                  <a:pt x="6193" y="83278"/>
                </a:lnTo>
                <a:lnTo>
                  <a:pt x="4685" y="79179"/>
                </a:lnTo>
                <a:lnTo>
                  <a:pt x="3849" y="76228"/>
                </a:lnTo>
                <a:lnTo>
                  <a:pt x="3012" y="72786"/>
                </a:lnTo>
                <a:lnTo>
                  <a:pt x="3012" y="72786"/>
                </a:lnTo>
                <a:lnTo>
                  <a:pt x="3347" y="73114"/>
                </a:lnTo>
                <a:lnTo>
                  <a:pt x="3514" y="72951"/>
                </a:lnTo>
                <a:lnTo>
                  <a:pt x="3681" y="73114"/>
                </a:lnTo>
                <a:lnTo>
                  <a:pt x="4016" y="73277"/>
                </a:lnTo>
                <a:lnTo>
                  <a:pt x="3849" y="70000"/>
                </a:lnTo>
                <a:lnTo>
                  <a:pt x="3681" y="66556"/>
                </a:lnTo>
                <a:lnTo>
                  <a:pt x="3849" y="63279"/>
                </a:lnTo>
                <a:lnTo>
                  <a:pt x="4183" y="61803"/>
                </a:lnTo>
                <a:lnTo>
                  <a:pt x="4351" y="60491"/>
                </a:lnTo>
                <a:lnTo>
                  <a:pt x="5020" y="57049"/>
                </a:lnTo>
                <a:lnTo>
                  <a:pt x="5020" y="57704"/>
                </a:lnTo>
                <a:lnTo>
                  <a:pt x="5187" y="58196"/>
                </a:lnTo>
                <a:lnTo>
                  <a:pt x="5187" y="56394"/>
                </a:lnTo>
                <a:lnTo>
                  <a:pt x="5355" y="54590"/>
                </a:lnTo>
                <a:lnTo>
                  <a:pt x="6024" y="50819"/>
                </a:lnTo>
                <a:lnTo>
                  <a:pt x="6862" y="47048"/>
                </a:lnTo>
                <a:lnTo>
                  <a:pt x="8201" y="43443"/>
                </a:lnTo>
                <a:lnTo>
                  <a:pt x="9874" y="39672"/>
                </a:lnTo>
                <a:lnTo>
                  <a:pt x="11715" y="36229"/>
                </a:lnTo>
                <a:lnTo>
                  <a:pt x="13890" y="32787"/>
                </a:lnTo>
                <a:lnTo>
                  <a:pt x="16234" y="29344"/>
                </a:lnTo>
                <a:lnTo>
                  <a:pt x="18744" y="26229"/>
                </a:lnTo>
                <a:lnTo>
                  <a:pt x="21421" y="23115"/>
                </a:lnTo>
                <a:lnTo>
                  <a:pt x="24434" y="20327"/>
                </a:lnTo>
                <a:lnTo>
                  <a:pt x="27279" y="17542"/>
                </a:lnTo>
                <a:lnTo>
                  <a:pt x="30460" y="15081"/>
                </a:lnTo>
                <a:lnTo>
                  <a:pt x="33639" y="12951"/>
                </a:lnTo>
                <a:lnTo>
                  <a:pt x="36819" y="10984"/>
                </a:lnTo>
                <a:lnTo>
                  <a:pt x="40000" y="9345"/>
                </a:lnTo>
                <a:lnTo>
                  <a:pt x="38325" y="10820"/>
                </a:lnTo>
                <a:lnTo>
                  <a:pt x="40166" y="9508"/>
                </a:lnTo>
                <a:lnTo>
                  <a:pt x="41339" y="8853"/>
                </a:lnTo>
                <a:lnTo>
                  <a:pt x="45020" y="7213"/>
                </a:lnTo>
                <a:lnTo>
                  <a:pt x="44016" y="7213"/>
                </a:lnTo>
                <a:lnTo>
                  <a:pt x="45522" y="6558"/>
                </a:lnTo>
                <a:lnTo>
                  <a:pt x="47697" y="5574"/>
                </a:lnTo>
                <a:lnTo>
                  <a:pt x="47195" y="6229"/>
                </a:lnTo>
                <a:lnTo>
                  <a:pt x="47697" y="6229"/>
                </a:lnTo>
                <a:lnTo>
                  <a:pt x="47697" y="6394"/>
                </a:lnTo>
                <a:lnTo>
                  <a:pt x="47530" y="6558"/>
                </a:lnTo>
                <a:lnTo>
                  <a:pt x="50208" y="5737"/>
                </a:lnTo>
                <a:lnTo>
                  <a:pt x="52551" y="4754"/>
                </a:lnTo>
                <a:lnTo>
                  <a:pt x="55061" y="3934"/>
                </a:lnTo>
                <a:lnTo>
                  <a:pt x="56401" y="3607"/>
                </a:lnTo>
                <a:lnTo>
                  <a:pt x="57907" y="3442"/>
                </a:lnTo>
                <a:lnTo>
                  <a:pt x="57740" y="3607"/>
                </a:lnTo>
                <a:lnTo>
                  <a:pt x="58409" y="3442"/>
                </a:lnTo>
                <a:lnTo>
                  <a:pt x="60753" y="3115"/>
                </a:lnTo>
                <a:lnTo>
                  <a:pt x="63596" y="2458"/>
                </a:lnTo>
                <a:lnTo>
                  <a:pt x="65606" y="1967"/>
                </a:lnTo>
                <a:lnTo>
                  <a:pt x="65606" y="2458"/>
                </a:lnTo>
                <a:lnTo>
                  <a:pt x="72635" y="2132"/>
                </a:lnTo>
                <a:lnTo>
                  <a:pt x="73639" y="1803"/>
                </a:lnTo>
                <a:lnTo>
                  <a:pt x="73973" y="1967"/>
                </a:lnTo>
                <a:lnTo>
                  <a:pt x="73639" y="2132"/>
                </a:lnTo>
                <a:lnTo>
                  <a:pt x="73304" y="2295"/>
                </a:lnTo>
                <a:lnTo>
                  <a:pt x="74977" y="2295"/>
                </a:lnTo>
                <a:lnTo>
                  <a:pt x="76485" y="2132"/>
                </a:lnTo>
                <a:lnTo>
                  <a:pt x="76987" y="2458"/>
                </a:lnTo>
                <a:lnTo>
                  <a:pt x="78158" y="2787"/>
                </a:lnTo>
                <a:lnTo>
                  <a:pt x="81506" y="3607"/>
                </a:lnTo>
                <a:lnTo>
                  <a:pt x="85187" y="4099"/>
                </a:lnTo>
                <a:lnTo>
                  <a:pt x="88032" y="4754"/>
                </a:lnTo>
                <a:lnTo>
                  <a:pt x="84518" y="3442"/>
                </a:lnTo>
                <a:lnTo>
                  <a:pt x="80333" y="2295"/>
                </a:lnTo>
                <a:lnTo>
                  <a:pt x="75814" y="1311"/>
                </a:lnTo>
                <a:lnTo>
                  <a:pt x="71296" y="491"/>
                </a:lnTo>
                <a:lnTo>
                  <a:pt x="66944" y="165"/>
                </a:lnTo>
                <a:lnTo>
                  <a:pt x="6292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2"/>
          <p:cNvSpPr/>
          <p:nvPr/>
        </p:nvSpPr>
        <p:spPr>
          <a:xfrm>
            <a:off x="3516725" y="1808525"/>
            <a:ext cx="2133000" cy="2133000"/>
          </a:xfrm>
          <a:prstGeom prst="ellipse">
            <a:avLst/>
          </a:prstGeom>
          <a:blipFill rotWithShape="1">
            <a:blip r:embed="rId5">
              <a:alphaModFix/>
            </a:blip>
            <a:tile algn="ctr" flip="none" tx="381000" sx="62000" ty="0" sy="62000"/>
          </a:blip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000"/>
              <a:buFont typeface="Sniglet"/>
              <a:buNone/>
            </a:pPr>
            <a:r>
              <a:rPr b="0" i="0" lang="en" sz="2000" u="none" cap="none" strike="noStrike">
                <a:solidFill>
                  <a:srgbClr val="FFFFFF"/>
                </a:solidFill>
                <a:latin typeface="Sniglet"/>
                <a:ea typeface="Sniglet"/>
                <a:cs typeface="Sniglet"/>
                <a:sym typeface="Sniglet"/>
              </a:rPr>
              <a:t>USA</a:t>
            </a:r>
            <a:endParaRPr b="0" i="0" sz="2000" u="none" cap="none" strike="noStrike">
              <a:solidFill>
                <a:srgbClr val="FFFFFF"/>
              </a:solidFill>
              <a:latin typeface="Sniglet"/>
              <a:ea typeface="Sniglet"/>
              <a:cs typeface="Sniglet"/>
              <a:sym typeface="Sniglet"/>
            </a:endParaRPr>
          </a:p>
        </p:txBody>
      </p:sp>
      <p:sp>
        <p:nvSpPr>
          <p:cNvPr id="68" name="Google Shape;68;p12"/>
          <p:cNvSpPr/>
          <p:nvPr/>
        </p:nvSpPr>
        <p:spPr>
          <a:xfrm>
            <a:off x="3513800" y="1782975"/>
            <a:ext cx="2138892" cy="2158411"/>
          </a:xfrm>
          <a:custGeom>
            <a:rect b="b" l="l" r="r" t="t"/>
            <a:pathLst>
              <a:path extrusionOk="0" h="120000" w="120000">
                <a:moveTo>
                  <a:pt x="76828" y="2128"/>
                </a:moveTo>
                <a:lnTo>
                  <a:pt x="76954" y="2158"/>
                </a:lnTo>
                <a:lnTo>
                  <a:pt x="76954" y="2158"/>
                </a:lnTo>
                <a:lnTo>
                  <a:pt x="76921" y="2137"/>
                </a:lnTo>
                <a:lnTo>
                  <a:pt x="76828" y="2128"/>
                </a:lnTo>
                <a:close/>
                <a:moveTo>
                  <a:pt x="58683" y="3487"/>
                </a:moveTo>
                <a:lnTo>
                  <a:pt x="59612" y="3817"/>
                </a:lnTo>
                <a:lnTo>
                  <a:pt x="59148" y="3817"/>
                </a:lnTo>
                <a:lnTo>
                  <a:pt x="58529" y="3652"/>
                </a:lnTo>
                <a:lnTo>
                  <a:pt x="58683" y="3487"/>
                </a:lnTo>
                <a:close/>
                <a:moveTo>
                  <a:pt x="69987" y="2324"/>
                </a:moveTo>
                <a:lnTo>
                  <a:pt x="73238" y="2656"/>
                </a:lnTo>
                <a:lnTo>
                  <a:pt x="76490" y="3154"/>
                </a:lnTo>
                <a:lnTo>
                  <a:pt x="75871" y="3154"/>
                </a:lnTo>
                <a:lnTo>
                  <a:pt x="76025" y="3487"/>
                </a:lnTo>
                <a:lnTo>
                  <a:pt x="74942" y="3154"/>
                </a:lnTo>
                <a:lnTo>
                  <a:pt x="73703" y="2989"/>
                </a:lnTo>
                <a:lnTo>
                  <a:pt x="73703" y="2989"/>
                </a:lnTo>
                <a:lnTo>
                  <a:pt x="74167" y="3652"/>
                </a:lnTo>
                <a:lnTo>
                  <a:pt x="74322" y="3984"/>
                </a:lnTo>
                <a:lnTo>
                  <a:pt x="74013" y="3984"/>
                </a:lnTo>
                <a:lnTo>
                  <a:pt x="73393" y="3817"/>
                </a:lnTo>
                <a:lnTo>
                  <a:pt x="71845" y="3154"/>
                </a:lnTo>
                <a:lnTo>
                  <a:pt x="69987" y="2324"/>
                </a:lnTo>
                <a:close/>
                <a:moveTo>
                  <a:pt x="56825" y="8963"/>
                </a:moveTo>
                <a:lnTo>
                  <a:pt x="56082" y="9062"/>
                </a:lnTo>
                <a:lnTo>
                  <a:pt x="56082" y="9062"/>
                </a:lnTo>
                <a:lnTo>
                  <a:pt x="55896" y="9129"/>
                </a:lnTo>
                <a:lnTo>
                  <a:pt x="56825" y="8963"/>
                </a:lnTo>
                <a:close/>
                <a:moveTo>
                  <a:pt x="96000" y="11951"/>
                </a:moveTo>
                <a:lnTo>
                  <a:pt x="96929" y="13112"/>
                </a:lnTo>
                <a:lnTo>
                  <a:pt x="96980" y="13152"/>
                </a:lnTo>
                <a:lnTo>
                  <a:pt x="96000" y="11951"/>
                </a:lnTo>
                <a:close/>
                <a:moveTo>
                  <a:pt x="93057" y="13610"/>
                </a:moveTo>
                <a:lnTo>
                  <a:pt x="94142" y="14273"/>
                </a:lnTo>
                <a:lnTo>
                  <a:pt x="93678" y="14273"/>
                </a:lnTo>
                <a:lnTo>
                  <a:pt x="93057" y="13610"/>
                </a:lnTo>
                <a:close/>
                <a:moveTo>
                  <a:pt x="98167" y="15269"/>
                </a:moveTo>
                <a:lnTo>
                  <a:pt x="98621" y="15756"/>
                </a:lnTo>
                <a:lnTo>
                  <a:pt x="98323" y="15436"/>
                </a:lnTo>
                <a:lnTo>
                  <a:pt x="98167" y="15269"/>
                </a:lnTo>
                <a:close/>
                <a:moveTo>
                  <a:pt x="94451" y="14108"/>
                </a:moveTo>
                <a:lnTo>
                  <a:pt x="95844" y="15436"/>
                </a:lnTo>
                <a:lnTo>
                  <a:pt x="97394" y="16597"/>
                </a:lnTo>
                <a:lnTo>
                  <a:pt x="96000" y="15601"/>
                </a:lnTo>
                <a:lnTo>
                  <a:pt x="94761" y="14440"/>
                </a:lnTo>
                <a:lnTo>
                  <a:pt x="94451" y="14108"/>
                </a:lnTo>
                <a:close/>
                <a:moveTo>
                  <a:pt x="98941" y="16266"/>
                </a:moveTo>
                <a:lnTo>
                  <a:pt x="99406" y="17262"/>
                </a:lnTo>
                <a:lnTo>
                  <a:pt x="98941" y="16764"/>
                </a:lnTo>
                <a:lnTo>
                  <a:pt x="98941" y="16432"/>
                </a:lnTo>
                <a:lnTo>
                  <a:pt x="98941" y="16266"/>
                </a:lnTo>
                <a:close/>
                <a:moveTo>
                  <a:pt x="98477" y="14771"/>
                </a:moveTo>
                <a:lnTo>
                  <a:pt x="99560" y="15436"/>
                </a:lnTo>
                <a:lnTo>
                  <a:pt x="100335" y="16432"/>
                </a:lnTo>
                <a:lnTo>
                  <a:pt x="101110" y="17428"/>
                </a:lnTo>
                <a:lnTo>
                  <a:pt x="101574" y="18589"/>
                </a:lnTo>
                <a:lnTo>
                  <a:pt x="100025" y="16597"/>
                </a:lnTo>
                <a:lnTo>
                  <a:pt x="100645" y="17760"/>
                </a:lnTo>
                <a:lnTo>
                  <a:pt x="98477" y="14771"/>
                </a:lnTo>
                <a:close/>
                <a:moveTo>
                  <a:pt x="104671" y="19585"/>
                </a:moveTo>
                <a:lnTo>
                  <a:pt x="105925" y="21601"/>
                </a:lnTo>
                <a:lnTo>
                  <a:pt x="106065" y="21743"/>
                </a:lnTo>
                <a:lnTo>
                  <a:pt x="104671" y="19585"/>
                </a:lnTo>
                <a:close/>
                <a:moveTo>
                  <a:pt x="106838" y="25559"/>
                </a:moveTo>
                <a:lnTo>
                  <a:pt x="107302" y="26722"/>
                </a:lnTo>
                <a:lnTo>
                  <a:pt x="107767" y="27718"/>
                </a:lnTo>
                <a:lnTo>
                  <a:pt x="108387" y="29875"/>
                </a:lnTo>
                <a:lnTo>
                  <a:pt x="107767" y="28714"/>
                </a:lnTo>
                <a:lnTo>
                  <a:pt x="107148" y="27053"/>
                </a:lnTo>
                <a:lnTo>
                  <a:pt x="106838" y="25559"/>
                </a:lnTo>
                <a:close/>
                <a:moveTo>
                  <a:pt x="106838" y="28714"/>
                </a:moveTo>
                <a:lnTo>
                  <a:pt x="107612" y="29377"/>
                </a:lnTo>
                <a:lnTo>
                  <a:pt x="108231" y="30042"/>
                </a:lnTo>
                <a:lnTo>
                  <a:pt x="108852" y="30871"/>
                </a:lnTo>
                <a:lnTo>
                  <a:pt x="109006" y="31369"/>
                </a:lnTo>
                <a:lnTo>
                  <a:pt x="109160" y="31867"/>
                </a:lnTo>
                <a:lnTo>
                  <a:pt x="108077" y="30208"/>
                </a:lnTo>
                <a:lnTo>
                  <a:pt x="106838" y="28714"/>
                </a:lnTo>
                <a:close/>
                <a:moveTo>
                  <a:pt x="118296" y="63734"/>
                </a:moveTo>
                <a:lnTo>
                  <a:pt x="117831" y="66058"/>
                </a:lnTo>
                <a:lnTo>
                  <a:pt x="117523" y="68215"/>
                </a:lnTo>
                <a:lnTo>
                  <a:pt x="117058" y="70374"/>
                </a:lnTo>
                <a:lnTo>
                  <a:pt x="116129" y="73028"/>
                </a:lnTo>
                <a:lnTo>
                  <a:pt x="116438" y="70871"/>
                </a:lnTo>
                <a:lnTo>
                  <a:pt x="116902" y="68547"/>
                </a:lnTo>
                <a:lnTo>
                  <a:pt x="118296" y="63734"/>
                </a:lnTo>
                <a:close/>
                <a:moveTo>
                  <a:pt x="113497" y="78173"/>
                </a:moveTo>
                <a:lnTo>
                  <a:pt x="113032" y="79003"/>
                </a:lnTo>
                <a:lnTo>
                  <a:pt x="112568" y="79834"/>
                </a:lnTo>
                <a:lnTo>
                  <a:pt x="111947" y="80497"/>
                </a:lnTo>
                <a:lnTo>
                  <a:pt x="111483" y="81162"/>
                </a:lnTo>
                <a:lnTo>
                  <a:pt x="111793" y="80497"/>
                </a:lnTo>
                <a:lnTo>
                  <a:pt x="112722" y="79501"/>
                </a:lnTo>
                <a:lnTo>
                  <a:pt x="113497" y="78173"/>
                </a:lnTo>
                <a:close/>
                <a:moveTo>
                  <a:pt x="110554" y="84149"/>
                </a:moveTo>
                <a:lnTo>
                  <a:pt x="109781" y="85476"/>
                </a:lnTo>
                <a:lnTo>
                  <a:pt x="109160" y="85974"/>
                </a:lnTo>
                <a:lnTo>
                  <a:pt x="109006" y="85974"/>
                </a:lnTo>
                <a:lnTo>
                  <a:pt x="109006" y="85808"/>
                </a:lnTo>
                <a:lnTo>
                  <a:pt x="109781" y="84978"/>
                </a:lnTo>
                <a:lnTo>
                  <a:pt x="110554" y="84149"/>
                </a:lnTo>
                <a:close/>
                <a:moveTo>
                  <a:pt x="106838" y="85145"/>
                </a:moveTo>
                <a:lnTo>
                  <a:pt x="107302" y="85310"/>
                </a:lnTo>
                <a:lnTo>
                  <a:pt x="106529" y="86306"/>
                </a:lnTo>
                <a:lnTo>
                  <a:pt x="106065" y="87137"/>
                </a:lnTo>
                <a:lnTo>
                  <a:pt x="105444" y="87634"/>
                </a:lnTo>
                <a:lnTo>
                  <a:pt x="105444" y="87800"/>
                </a:lnTo>
                <a:lnTo>
                  <a:pt x="105136" y="87800"/>
                </a:lnTo>
                <a:lnTo>
                  <a:pt x="105136" y="87634"/>
                </a:lnTo>
                <a:lnTo>
                  <a:pt x="105755" y="86472"/>
                </a:lnTo>
                <a:lnTo>
                  <a:pt x="106065" y="85974"/>
                </a:lnTo>
                <a:lnTo>
                  <a:pt x="106529" y="85476"/>
                </a:lnTo>
                <a:lnTo>
                  <a:pt x="106838" y="85145"/>
                </a:lnTo>
                <a:close/>
                <a:moveTo>
                  <a:pt x="11458" y="92281"/>
                </a:moveTo>
                <a:lnTo>
                  <a:pt x="11768" y="93442"/>
                </a:lnTo>
                <a:lnTo>
                  <a:pt x="11612" y="93277"/>
                </a:lnTo>
                <a:lnTo>
                  <a:pt x="11458" y="92613"/>
                </a:lnTo>
                <a:lnTo>
                  <a:pt x="11458" y="92281"/>
                </a:lnTo>
                <a:close/>
                <a:moveTo>
                  <a:pt x="12697" y="95601"/>
                </a:moveTo>
                <a:lnTo>
                  <a:pt x="12541" y="95766"/>
                </a:lnTo>
                <a:lnTo>
                  <a:pt x="12541" y="95601"/>
                </a:lnTo>
                <a:close/>
                <a:moveTo>
                  <a:pt x="100489" y="96929"/>
                </a:moveTo>
                <a:lnTo>
                  <a:pt x="100181" y="97427"/>
                </a:lnTo>
                <a:lnTo>
                  <a:pt x="99716" y="97592"/>
                </a:lnTo>
                <a:lnTo>
                  <a:pt x="99716" y="97592"/>
                </a:lnTo>
                <a:lnTo>
                  <a:pt x="100025" y="97260"/>
                </a:lnTo>
                <a:lnTo>
                  <a:pt x="100489" y="96929"/>
                </a:lnTo>
                <a:close/>
                <a:moveTo>
                  <a:pt x="10064" y="94770"/>
                </a:moveTo>
                <a:lnTo>
                  <a:pt x="12076" y="97427"/>
                </a:lnTo>
                <a:lnTo>
                  <a:pt x="12541" y="97592"/>
                </a:lnTo>
                <a:lnTo>
                  <a:pt x="12541" y="97592"/>
                </a:lnTo>
                <a:lnTo>
                  <a:pt x="12541" y="97592"/>
                </a:lnTo>
                <a:lnTo>
                  <a:pt x="12851" y="97758"/>
                </a:lnTo>
                <a:lnTo>
                  <a:pt x="13626" y="99251"/>
                </a:lnTo>
                <a:lnTo>
                  <a:pt x="11768" y="97592"/>
                </a:lnTo>
                <a:lnTo>
                  <a:pt x="10683" y="96099"/>
                </a:lnTo>
                <a:lnTo>
                  <a:pt x="10218" y="95435"/>
                </a:lnTo>
                <a:lnTo>
                  <a:pt x="10064" y="94770"/>
                </a:lnTo>
                <a:close/>
                <a:moveTo>
                  <a:pt x="14863" y="99251"/>
                </a:moveTo>
                <a:lnTo>
                  <a:pt x="15173" y="99419"/>
                </a:lnTo>
                <a:lnTo>
                  <a:pt x="15019" y="99419"/>
                </a:lnTo>
                <a:lnTo>
                  <a:pt x="14863" y="99251"/>
                </a:lnTo>
                <a:close/>
                <a:moveTo>
                  <a:pt x="17187" y="100247"/>
                </a:moveTo>
                <a:lnTo>
                  <a:pt x="18581" y="100912"/>
                </a:lnTo>
                <a:lnTo>
                  <a:pt x="19510" y="101576"/>
                </a:lnTo>
                <a:lnTo>
                  <a:pt x="20129" y="102073"/>
                </a:lnTo>
                <a:lnTo>
                  <a:pt x="19045" y="101410"/>
                </a:lnTo>
                <a:lnTo>
                  <a:pt x="19045" y="101410"/>
                </a:lnTo>
                <a:lnTo>
                  <a:pt x="19354" y="102239"/>
                </a:lnTo>
                <a:lnTo>
                  <a:pt x="19045" y="102073"/>
                </a:lnTo>
                <a:lnTo>
                  <a:pt x="18271" y="101078"/>
                </a:lnTo>
                <a:lnTo>
                  <a:pt x="17806" y="100580"/>
                </a:lnTo>
                <a:lnTo>
                  <a:pt x="17187" y="100247"/>
                </a:lnTo>
                <a:close/>
                <a:moveTo>
                  <a:pt x="29574" y="104563"/>
                </a:moveTo>
                <a:lnTo>
                  <a:pt x="30812" y="105226"/>
                </a:lnTo>
                <a:lnTo>
                  <a:pt x="32051" y="106222"/>
                </a:lnTo>
                <a:lnTo>
                  <a:pt x="31276" y="106057"/>
                </a:lnTo>
                <a:lnTo>
                  <a:pt x="31122" y="105891"/>
                </a:lnTo>
                <a:lnTo>
                  <a:pt x="30347" y="105226"/>
                </a:lnTo>
                <a:lnTo>
                  <a:pt x="29574" y="104563"/>
                </a:lnTo>
                <a:close/>
                <a:moveTo>
                  <a:pt x="23845" y="105559"/>
                </a:moveTo>
                <a:lnTo>
                  <a:pt x="24155" y="105724"/>
                </a:lnTo>
                <a:lnTo>
                  <a:pt x="24463" y="105891"/>
                </a:lnTo>
                <a:lnTo>
                  <a:pt x="24928" y="106389"/>
                </a:lnTo>
                <a:lnTo>
                  <a:pt x="25084" y="106555"/>
                </a:lnTo>
                <a:lnTo>
                  <a:pt x="24928" y="106555"/>
                </a:lnTo>
                <a:lnTo>
                  <a:pt x="23845" y="105559"/>
                </a:lnTo>
                <a:close/>
                <a:moveTo>
                  <a:pt x="80980" y="105891"/>
                </a:moveTo>
                <a:lnTo>
                  <a:pt x="79431" y="106555"/>
                </a:lnTo>
                <a:lnTo>
                  <a:pt x="78658" y="106887"/>
                </a:lnTo>
                <a:lnTo>
                  <a:pt x="77883" y="106887"/>
                </a:lnTo>
                <a:lnTo>
                  <a:pt x="78658" y="106389"/>
                </a:lnTo>
                <a:lnTo>
                  <a:pt x="79277" y="106057"/>
                </a:lnTo>
                <a:lnTo>
                  <a:pt x="80516" y="105891"/>
                </a:lnTo>
                <a:close/>
                <a:moveTo>
                  <a:pt x="31587" y="106555"/>
                </a:moveTo>
                <a:lnTo>
                  <a:pt x="32516" y="106720"/>
                </a:lnTo>
                <a:lnTo>
                  <a:pt x="33755" y="107385"/>
                </a:lnTo>
                <a:lnTo>
                  <a:pt x="33755" y="107385"/>
                </a:lnTo>
                <a:lnTo>
                  <a:pt x="32516" y="107052"/>
                </a:lnTo>
                <a:lnTo>
                  <a:pt x="31587" y="106555"/>
                </a:lnTo>
                <a:close/>
                <a:moveTo>
                  <a:pt x="77265" y="107717"/>
                </a:moveTo>
                <a:lnTo>
                  <a:pt x="76800" y="108048"/>
                </a:lnTo>
                <a:lnTo>
                  <a:pt x="76644" y="108215"/>
                </a:lnTo>
                <a:lnTo>
                  <a:pt x="76800" y="108381"/>
                </a:lnTo>
                <a:lnTo>
                  <a:pt x="77573" y="108381"/>
                </a:lnTo>
                <a:lnTo>
                  <a:pt x="78194" y="108215"/>
                </a:lnTo>
                <a:lnTo>
                  <a:pt x="76954" y="108713"/>
                </a:lnTo>
                <a:lnTo>
                  <a:pt x="75715" y="108879"/>
                </a:lnTo>
                <a:lnTo>
                  <a:pt x="75715" y="109044"/>
                </a:lnTo>
                <a:lnTo>
                  <a:pt x="75561" y="109044"/>
                </a:lnTo>
                <a:lnTo>
                  <a:pt x="74942" y="108546"/>
                </a:lnTo>
                <a:lnTo>
                  <a:pt x="76025" y="107883"/>
                </a:lnTo>
                <a:lnTo>
                  <a:pt x="77265" y="107717"/>
                </a:lnTo>
                <a:close/>
                <a:moveTo>
                  <a:pt x="39639" y="112031"/>
                </a:moveTo>
                <a:lnTo>
                  <a:pt x="40877" y="112529"/>
                </a:lnTo>
                <a:lnTo>
                  <a:pt x="42270" y="113027"/>
                </a:lnTo>
                <a:lnTo>
                  <a:pt x="41341" y="113027"/>
                </a:lnTo>
                <a:lnTo>
                  <a:pt x="39639" y="112862"/>
                </a:lnTo>
                <a:lnTo>
                  <a:pt x="39019" y="112696"/>
                </a:lnTo>
                <a:lnTo>
                  <a:pt x="38710" y="112529"/>
                </a:lnTo>
                <a:lnTo>
                  <a:pt x="38710" y="112364"/>
                </a:lnTo>
                <a:lnTo>
                  <a:pt x="38710" y="112199"/>
                </a:lnTo>
                <a:lnTo>
                  <a:pt x="39639" y="112031"/>
                </a:lnTo>
                <a:close/>
                <a:moveTo>
                  <a:pt x="57135" y="113692"/>
                </a:moveTo>
                <a:lnTo>
                  <a:pt x="57600" y="114023"/>
                </a:lnTo>
                <a:lnTo>
                  <a:pt x="58064" y="114190"/>
                </a:lnTo>
                <a:lnTo>
                  <a:pt x="56825" y="114356"/>
                </a:lnTo>
                <a:lnTo>
                  <a:pt x="55896" y="114356"/>
                </a:lnTo>
                <a:lnTo>
                  <a:pt x="55896" y="114190"/>
                </a:lnTo>
                <a:lnTo>
                  <a:pt x="57135" y="113692"/>
                </a:lnTo>
                <a:close/>
                <a:moveTo>
                  <a:pt x="76180" y="112199"/>
                </a:moveTo>
                <a:lnTo>
                  <a:pt x="75715" y="112696"/>
                </a:lnTo>
                <a:lnTo>
                  <a:pt x="72928" y="113858"/>
                </a:lnTo>
                <a:lnTo>
                  <a:pt x="72155" y="114190"/>
                </a:lnTo>
                <a:lnTo>
                  <a:pt x="72464" y="114023"/>
                </a:lnTo>
                <a:lnTo>
                  <a:pt x="69987" y="114356"/>
                </a:lnTo>
                <a:lnTo>
                  <a:pt x="70451" y="114023"/>
                </a:lnTo>
                <a:lnTo>
                  <a:pt x="70916" y="113692"/>
                </a:lnTo>
                <a:lnTo>
                  <a:pt x="69522" y="114190"/>
                </a:lnTo>
                <a:lnTo>
                  <a:pt x="70762" y="113692"/>
                </a:lnTo>
                <a:lnTo>
                  <a:pt x="74478" y="112364"/>
                </a:lnTo>
                <a:lnTo>
                  <a:pt x="73857" y="112862"/>
                </a:lnTo>
                <a:lnTo>
                  <a:pt x="73238" y="113360"/>
                </a:lnTo>
                <a:lnTo>
                  <a:pt x="76180" y="112199"/>
                </a:lnTo>
                <a:close/>
                <a:moveTo>
                  <a:pt x="65496" y="113692"/>
                </a:moveTo>
                <a:lnTo>
                  <a:pt x="65342" y="113858"/>
                </a:lnTo>
                <a:lnTo>
                  <a:pt x="65032" y="114023"/>
                </a:lnTo>
                <a:lnTo>
                  <a:pt x="63949" y="114356"/>
                </a:lnTo>
                <a:lnTo>
                  <a:pt x="62709" y="114521"/>
                </a:lnTo>
                <a:lnTo>
                  <a:pt x="61780" y="114521"/>
                </a:lnTo>
                <a:lnTo>
                  <a:pt x="64103" y="114023"/>
                </a:lnTo>
                <a:lnTo>
                  <a:pt x="64877" y="113858"/>
                </a:lnTo>
                <a:lnTo>
                  <a:pt x="65496" y="113692"/>
                </a:lnTo>
                <a:close/>
                <a:moveTo>
                  <a:pt x="70295" y="112696"/>
                </a:moveTo>
                <a:lnTo>
                  <a:pt x="69677" y="113027"/>
                </a:lnTo>
                <a:lnTo>
                  <a:pt x="69366" y="113360"/>
                </a:lnTo>
                <a:lnTo>
                  <a:pt x="68902" y="113692"/>
                </a:lnTo>
                <a:lnTo>
                  <a:pt x="68748" y="114356"/>
                </a:lnTo>
                <a:lnTo>
                  <a:pt x="69366" y="114356"/>
                </a:lnTo>
                <a:lnTo>
                  <a:pt x="65806" y="114853"/>
                </a:lnTo>
                <a:lnTo>
                  <a:pt x="67044" y="114356"/>
                </a:lnTo>
                <a:lnTo>
                  <a:pt x="67509" y="114023"/>
                </a:lnTo>
                <a:lnTo>
                  <a:pt x="67509" y="113858"/>
                </a:lnTo>
                <a:lnTo>
                  <a:pt x="67354" y="113692"/>
                </a:lnTo>
                <a:lnTo>
                  <a:pt x="66890" y="113692"/>
                </a:lnTo>
                <a:lnTo>
                  <a:pt x="66115" y="113525"/>
                </a:lnTo>
                <a:lnTo>
                  <a:pt x="65961" y="113360"/>
                </a:lnTo>
                <a:lnTo>
                  <a:pt x="68129" y="113194"/>
                </a:lnTo>
                <a:lnTo>
                  <a:pt x="70295" y="112696"/>
                </a:lnTo>
                <a:close/>
                <a:moveTo>
                  <a:pt x="25703" y="106222"/>
                </a:moveTo>
                <a:lnTo>
                  <a:pt x="27716" y="107550"/>
                </a:lnTo>
                <a:lnTo>
                  <a:pt x="29418" y="109211"/>
                </a:lnTo>
                <a:lnTo>
                  <a:pt x="29418" y="108713"/>
                </a:lnTo>
                <a:lnTo>
                  <a:pt x="29264" y="108381"/>
                </a:lnTo>
                <a:lnTo>
                  <a:pt x="31276" y="109044"/>
                </a:lnTo>
                <a:lnTo>
                  <a:pt x="33290" y="109709"/>
                </a:lnTo>
                <a:lnTo>
                  <a:pt x="34219" y="110040"/>
                </a:lnTo>
                <a:lnTo>
                  <a:pt x="35148" y="110372"/>
                </a:lnTo>
                <a:lnTo>
                  <a:pt x="35921" y="110870"/>
                </a:lnTo>
                <a:lnTo>
                  <a:pt x="36696" y="111534"/>
                </a:lnTo>
                <a:lnTo>
                  <a:pt x="35303" y="111368"/>
                </a:lnTo>
                <a:lnTo>
                  <a:pt x="37006" y="112364"/>
                </a:lnTo>
                <a:lnTo>
                  <a:pt x="39174" y="113194"/>
                </a:lnTo>
                <a:lnTo>
                  <a:pt x="41805" y="114190"/>
                </a:lnTo>
                <a:lnTo>
                  <a:pt x="44592" y="114853"/>
                </a:lnTo>
                <a:lnTo>
                  <a:pt x="43663" y="114853"/>
                </a:lnTo>
                <a:lnTo>
                  <a:pt x="44438" y="116015"/>
                </a:lnTo>
                <a:lnTo>
                  <a:pt x="44128" y="116015"/>
                </a:lnTo>
                <a:lnTo>
                  <a:pt x="43663" y="115849"/>
                </a:lnTo>
                <a:lnTo>
                  <a:pt x="42426" y="115517"/>
                </a:lnTo>
                <a:lnTo>
                  <a:pt x="41497" y="115186"/>
                </a:lnTo>
                <a:lnTo>
                  <a:pt x="41341" y="115019"/>
                </a:lnTo>
                <a:lnTo>
                  <a:pt x="42270" y="115019"/>
                </a:lnTo>
                <a:lnTo>
                  <a:pt x="43045" y="115186"/>
                </a:lnTo>
                <a:lnTo>
                  <a:pt x="43199" y="114853"/>
                </a:lnTo>
                <a:lnTo>
                  <a:pt x="43199" y="114688"/>
                </a:lnTo>
                <a:lnTo>
                  <a:pt x="43045" y="114521"/>
                </a:lnTo>
                <a:lnTo>
                  <a:pt x="42116" y="114521"/>
                </a:lnTo>
                <a:lnTo>
                  <a:pt x="41341" y="114688"/>
                </a:lnTo>
                <a:lnTo>
                  <a:pt x="40258" y="115019"/>
                </a:lnTo>
                <a:lnTo>
                  <a:pt x="40258" y="115019"/>
                </a:lnTo>
                <a:lnTo>
                  <a:pt x="41032" y="114521"/>
                </a:lnTo>
                <a:lnTo>
                  <a:pt x="38864" y="114190"/>
                </a:lnTo>
                <a:lnTo>
                  <a:pt x="37006" y="113858"/>
                </a:lnTo>
                <a:lnTo>
                  <a:pt x="35457" y="113194"/>
                </a:lnTo>
                <a:lnTo>
                  <a:pt x="33909" y="112364"/>
                </a:lnTo>
                <a:lnTo>
                  <a:pt x="34374" y="112364"/>
                </a:lnTo>
                <a:lnTo>
                  <a:pt x="33445" y="112199"/>
                </a:lnTo>
                <a:lnTo>
                  <a:pt x="31741" y="112031"/>
                </a:lnTo>
                <a:lnTo>
                  <a:pt x="30968" y="111701"/>
                </a:lnTo>
                <a:lnTo>
                  <a:pt x="30193" y="111368"/>
                </a:lnTo>
                <a:lnTo>
                  <a:pt x="30503" y="111203"/>
                </a:lnTo>
                <a:lnTo>
                  <a:pt x="30968" y="111368"/>
                </a:lnTo>
                <a:lnTo>
                  <a:pt x="29574" y="110372"/>
                </a:lnTo>
                <a:lnTo>
                  <a:pt x="27871" y="109211"/>
                </a:lnTo>
                <a:lnTo>
                  <a:pt x="24309" y="106389"/>
                </a:lnTo>
                <a:lnTo>
                  <a:pt x="26942" y="108048"/>
                </a:lnTo>
                <a:lnTo>
                  <a:pt x="25703" y="106222"/>
                </a:lnTo>
                <a:close/>
                <a:moveTo>
                  <a:pt x="47379" y="115517"/>
                </a:moveTo>
                <a:lnTo>
                  <a:pt x="50322" y="116015"/>
                </a:lnTo>
                <a:lnTo>
                  <a:pt x="53419" y="116347"/>
                </a:lnTo>
                <a:lnTo>
                  <a:pt x="52645" y="116512"/>
                </a:lnTo>
                <a:lnTo>
                  <a:pt x="51406" y="116512"/>
                </a:lnTo>
                <a:lnTo>
                  <a:pt x="50168" y="116347"/>
                </a:lnTo>
                <a:lnTo>
                  <a:pt x="47379" y="115517"/>
                </a:lnTo>
                <a:close/>
                <a:moveTo>
                  <a:pt x="64257" y="0"/>
                </a:moveTo>
                <a:lnTo>
                  <a:pt x="64877" y="497"/>
                </a:lnTo>
                <a:lnTo>
                  <a:pt x="65032" y="665"/>
                </a:lnTo>
                <a:lnTo>
                  <a:pt x="68129" y="1826"/>
                </a:lnTo>
                <a:lnTo>
                  <a:pt x="67200" y="1991"/>
                </a:lnTo>
                <a:lnTo>
                  <a:pt x="66115" y="2158"/>
                </a:lnTo>
                <a:lnTo>
                  <a:pt x="63949" y="1826"/>
                </a:lnTo>
                <a:lnTo>
                  <a:pt x="61626" y="1493"/>
                </a:lnTo>
                <a:lnTo>
                  <a:pt x="59612" y="1162"/>
                </a:lnTo>
                <a:lnTo>
                  <a:pt x="59768" y="1328"/>
                </a:lnTo>
                <a:lnTo>
                  <a:pt x="59768" y="1493"/>
                </a:lnTo>
                <a:lnTo>
                  <a:pt x="58993" y="1660"/>
                </a:lnTo>
                <a:lnTo>
                  <a:pt x="56050" y="1991"/>
                </a:lnTo>
                <a:lnTo>
                  <a:pt x="52026" y="1991"/>
                </a:lnTo>
                <a:lnTo>
                  <a:pt x="50322" y="2158"/>
                </a:lnTo>
                <a:lnTo>
                  <a:pt x="48773" y="2324"/>
                </a:lnTo>
                <a:lnTo>
                  <a:pt x="49858" y="2491"/>
                </a:lnTo>
                <a:lnTo>
                  <a:pt x="50941" y="2656"/>
                </a:lnTo>
                <a:lnTo>
                  <a:pt x="49393" y="2989"/>
                </a:lnTo>
                <a:lnTo>
                  <a:pt x="47225" y="3652"/>
                </a:lnTo>
                <a:lnTo>
                  <a:pt x="45832" y="4150"/>
                </a:lnTo>
                <a:lnTo>
                  <a:pt x="45832" y="4315"/>
                </a:lnTo>
                <a:lnTo>
                  <a:pt x="46296" y="4315"/>
                </a:lnTo>
                <a:lnTo>
                  <a:pt x="43509" y="5311"/>
                </a:lnTo>
                <a:lnTo>
                  <a:pt x="43974" y="4980"/>
                </a:lnTo>
                <a:lnTo>
                  <a:pt x="43974" y="4980"/>
                </a:lnTo>
                <a:lnTo>
                  <a:pt x="42116" y="5146"/>
                </a:lnTo>
                <a:lnTo>
                  <a:pt x="42270" y="4980"/>
                </a:lnTo>
                <a:lnTo>
                  <a:pt x="41651" y="5146"/>
                </a:lnTo>
                <a:lnTo>
                  <a:pt x="40877" y="5643"/>
                </a:lnTo>
                <a:lnTo>
                  <a:pt x="39483" y="6639"/>
                </a:lnTo>
                <a:lnTo>
                  <a:pt x="36542" y="7635"/>
                </a:lnTo>
                <a:lnTo>
                  <a:pt x="33599" y="8963"/>
                </a:lnTo>
                <a:lnTo>
                  <a:pt x="30658" y="10125"/>
                </a:lnTo>
                <a:lnTo>
                  <a:pt x="27871" y="11618"/>
                </a:lnTo>
                <a:lnTo>
                  <a:pt x="28645" y="11618"/>
                </a:lnTo>
                <a:lnTo>
                  <a:pt x="29264" y="11286"/>
                </a:lnTo>
                <a:lnTo>
                  <a:pt x="30968" y="10622"/>
                </a:lnTo>
                <a:lnTo>
                  <a:pt x="32670" y="9959"/>
                </a:lnTo>
                <a:lnTo>
                  <a:pt x="33445" y="9627"/>
                </a:lnTo>
                <a:lnTo>
                  <a:pt x="34374" y="9461"/>
                </a:lnTo>
                <a:lnTo>
                  <a:pt x="34374" y="9461"/>
                </a:lnTo>
                <a:lnTo>
                  <a:pt x="32051" y="10622"/>
                </a:lnTo>
                <a:lnTo>
                  <a:pt x="32051" y="10622"/>
                </a:lnTo>
                <a:lnTo>
                  <a:pt x="32980" y="10457"/>
                </a:lnTo>
                <a:lnTo>
                  <a:pt x="30193" y="12449"/>
                </a:lnTo>
                <a:lnTo>
                  <a:pt x="34219" y="10622"/>
                </a:lnTo>
                <a:lnTo>
                  <a:pt x="38400" y="8963"/>
                </a:lnTo>
                <a:lnTo>
                  <a:pt x="42734" y="7470"/>
                </a:lnTo>
                <a:lnTo>
                  <a:pt x="47071" y="5976"/>
                </a:lnTo>
                <a:lnTo>
                  <a:pt x="46450" y="6141"/>
                </a:lnTo>
                <a:lnTo>
                  <a:pt x="47225" y="5643"/>
                </a:lnTo>
                <a:lnTo>
                  <a:pt x="49704" y="4813"/>
                </a:lnTo>
                <a:lnTo>
                  <a:pt x="49083" y="4980"/>
                </a:lnTo>
                <a:lnTo>
                  <a:pt x="47690" y="4980"/>
                </a:lnTo>
                <a:lnTo>
                  <a:pt x="46915" y="4648"/>
                </a:lnTo>
                <a:lnTo>
                  <a:pt x="50168" y="4482"/>
                </a:lnTo>
                <a:lnTo>
                  <a:pt x="53574" y="4482"/>
                </a:lnTo>
                <a:lnTo>
                  <a:pt x="61162" y="4980"/>
                </a:lnTo>
                <a:lnTo>
                  <a:pt x="64877" y="5311"/>
                </a:lnTo>
                <a:lnTo>
                  <a:pt x="71380" y="5311"/>
                </a:lnTo>
                <a:lnTo>
                  <a:pt x="72774" y="4980"/>
                </a:lnTo>
                <a:lnTo>
                  <a:pt x="74013" y="4813"/>
                </a:lnTo>
                <a:lnTo>
                  <a:pt x="75407" y="5478"/>
                </a:lnTo>
                <a:lnTo>
                  <a:pt x="76954" y="5976"/>
                </a:lnTo>
                <a:lnTo>
                  <a:pt x="79896" y="6972"/>
                </a:lnTo>
                <a:lnTo>
                  <a:pt x="82993" y="7800"/>
                </a:lnTo>
                <a:lnTo>
                  <a:pt x="84542" y="8298"/>
                </a:lnTo>
                <a:lnTo>
                  <a:pt x="85936" y="9129"/>
                </a:lnTo>
                <a:lnTo>
                  <a:pt x="85007" y="8465"/>
                </a:lnTo>
                <a:lnTo>
                  <a:pt x="87948" y="10290"/>
                </a:lnTo>
                <a:lnTo>
                  <a:pt x="90889" y="12282"/>
                </a:lnTo>
                <a:lnTo>
                  <a:pt x="92438" y="13444"/>
                </a:lnTo>
                <a:lnTo>
                  <a:pt x="93832" y="14606"/>
                </a:lnTo>
                <a:lnTo>
                  <a:pt x="95071" y="15934"/>
                </a:lnTo>
                <a:lnTo>
                  <a:pt x="96309" y="17428"/>
                </a:lnTo>
                <a:lnTo>
                  <a:pt x="102347" y="24731"/>
                </a:lnTo>
                <a:lnTo>
                  <a:pt x="106065" y="29710"/>
                </a:lnTo>
                <a:lnTo>
                  <a:pt x="109470" y="34523"/>
                </a:lnTo>
                <a:lnTo>
                  <a:pt x="109316" y="33693"/>
                </a:lnTo>
                <a:lnTo>
                  <a:pt x="109316" y="33030"/>
                </a:lnTo>
                <a:lnTo>
                  <a:pt x="110554" y="36017"/>
                </a:lnTo>
                <a:lnTo>
                  <a:pt x="112876" y="42157"/>
                </a:lnTo>
                <a:lnTo>
                  <a:pt x="113032" y="42490"/>
                </a:lnTo>
                <a:lnTo>
                  <a:pt x="114580" y="47136"/>
                </a:lnTo>
                <a:lnTo>
                  <a:pt x="115819" y="51452"/>
                </a:lnTo>
                <a:lnTo>
                  <a:pt x="116129" y="53278"/>
                </a:lnTo>
                <a:lnTo>
                  <a:pt x="116284" y="54604"/>
                </a:lnTo>
                <a:lnTo>
                  <a:pt x="116284" y="55602"/>
                </a:lnTo>
                <a:lnTo>
                  <a:pt x="116129" y="55933"/>
                </a:lnTo>
                <a:lnTo>
                  <a:pt x="115819" y="56100"/>
                </a:lnTo>
                <a:lnTo>
                  <a:pt x="113961" y="64564"/>
                </a:lnTo>
                <a:lnTo>
                  <a:pt x="111947" y="73361"/>
                </a:lnTo>
                <a:lnTo>
                  <a:pt x="112568" y="72198"/>
                </a:lnTo>
                <a:lnTo>
                  <a:pt x="113186" y="70704"/>
                </a:lnTo>
                <a:lnTo>
                  <a:pt x="113651" y="71202"/>
                </a:lnTo>
                <a:lnTo>
                  <a:pt x="113651" y="71867"/>
                </a:lnTo>
                <a:lnTo>
                  <a:pt x="113651" y="72530"/>
                </a:lnTo>
                <a:lnTo>
                  <a:pt x="113341" y="73361"/>
                </a:lnTo>
                <a:lnTo>
                  <a:pt x="112412" y="75518"/>
                </a:lnTo>
                <a:lnTo>
                  <a:pt x="111174" y="77675"/>
                </a:lnTo>
                <a:lnTo>
                  <a:pt x="109625" y="79834"/>
                </a:lnTo>
                <a:lnTo>
                  <a:pt x="108231" y="81825"/>
                </a:lnTo>
                <a:lnTo>
                  <a:pt x="106219" y="84315"/>
                </a:lnTo>
                <a:lnTo>
                  <a:pt x="107612" y="83817"/>
                </a:lnTo>
                <a:lnTo>
                  <a:pt x="106838" y="84978"/>
                </a:lnTo>
                <a:lnTo>
                  <a:pt x="105755" y="86141"/>
                </a:lnTo>
                <a:lnTo>
                  <a:pt x="103586" y="88298"/>
                </a:lnTo>
                <a:lnTo>
                  <a:pt x="104515" y="86141"/>
                </a:lnTo>
                <a:lnTo>
                  <a:pt x="105444" y="83817"/>
                </a:lnTo>
                <a:lnTo>
                  <a:pt x="107923" y="78838"/>
                </a:lnTo>
                <a:lnTo>
                  <a:pt x="110245" y="74190"/>
                </a:lnTo>
                <a:lnTo>
                  <a:pt x="111174" y="72198"/>
                </a:lnTo>
                <a:lnTo>
                  <a:pt x="111947" y="70539"/>
                </a:lnTo>
                <a:lnTo>
                  <a:pt x="111947" y="70041"/>
                </a:lnTo>
                <a:lnTo>
                  <a:pt x="112103" y="69708"/>
                </a:lnTo>
                <a:lnTo>
                  <a:pt x="112103" y="69876"/>
                </a:lnTo>
                <a:lnTo>
                  <a:pt x="112257" y="69211"/>
                </a:lnTo>
                <a:lnTo>
                  <a:pt x="112876" y="66389"/>
                </a:lnTo>
                <a:lnTo>
                  <a:pt x="113341" y="63401"/>
                </a:lnTo>
                <a:lnTo>
                  <a:pt x="113497" y="57924"/>
                </a:lnTo>
                <a:lnTo>
                  <a:pt x="113497" y="54274"/>
                </a:lnTo>
                <a:lnTo>
                  <a:pt x="113497" y="50456"/>
                </a:lnTo>
                <a:lnTo>
                  <a:pt x="113186" y="50621"/>
                </a:lnTo>
                <a:lnTo>
                  <a:pt x="113186" y="51119"/>
                </a:lnTo>
                <a:lnTo>
                  <a:pt x="112722" y="49793"/>
                </a:lnTo>
                <a:lnTo>
                  <a:pt x="112257" y="48299"/>
                </a:lnTo>
                <a:lnTo>
                  <a:pt x="111639" y="45312"/>
                </a:lnTo>
                <a:lnTo>
                  <a:pt x="111483" y="44481"/>
                </a:lnTo>
                <a:lnTo>
                  <a:pt x="111483" y="44814"/>
                </a:lnTo>
                <a:lnTo>
                  <a:pt x="110864" y="43818"/>
                </a:lnTo>
                <a:lnTo>
                  <a:pt x="110089" y="42655"/>
                </a:lnTo>
                <a:lnTo>
                  <a:pt x="109935" y="42324"/>
                </a:lnTo>
                <a:lnTo>
                  <a:pt x="107458" y="39170"/>
                </a:lnTo>
                <a:lnTo>
                  <a:pt x="106373" y="37676"/>
                </a:lnTo>
                <a:lnTo>
                  <a:pt x="105600" y="36515"/>
                </a:lnTo>
                <a:lnTo>
                  <a:pt x="106065" y="36846"/>
                </a:lnTo>
                <a:lnTo>
                  <a:pt x="105909" y="36515"/>
                </a:lnTo>
                <a:lnTo>
                  <a:pt x="105600" y="36017"/>
                </a:lnTo>
                <a:lnTo>
                  <a:pt x="103897" y="34191"/>
                </a:lnTo>
                <a:lnTo>
                  <a:pt x="102347" y="32697"/>
                </a:lnTo>
                <a:lnTo>
                  <a:pt x="102503" y="32862"/>
                </a:lnTo>
                <a:lnTo>
                  <a:pt x="102347" y="33195"/>
                </a:lnTo>
                <a:lnTo>
                  <a:pt x="100954" y="31701"/>
                </a:lnTo>
                <a:lnTo>
                  <a:pt x="101418" y="32365"/>
                </a:lnTo>
                <a:lnTo>
                  <a:pt x="99870" y="30871"/>
                </a:lnTo>
                <a:lnTo>
                  <a:pt x="99252" y="30042"/>
                </a:lnTo>
                <a:lnTo>
                  <a:pt x="99252" y="29875"/>
                </a:lnTo>
                <a:lnTo>
                  <a:pt x="99406" y="30042"/>
                </a:lnTo>
                <a:lnTo>
                  <a:pt x="100489" y="30871"/>
                </a:lnTo>
                <a:lnTo>
                  <a:pt x="96773" y="27386"/>
                </a:lnTo>
                <a:lnTo>
                  <a:pt x="97702" y="28548"/>
                </a:lnTo>
                <a:lnTo>
                  <a:pt x="96154" y="27386"/>
                </a:lnTo>
                <a:lnTo>
                  <a:pt x="94607" y="26224"/>
                </a:lnTo>
                <a:lnTo>
                  <a:pt x="94451" y="26390"/>
                </a:lnTo>
                <a:lnTo>
                  <a:pt x="94296" y="26555"/>
                </a:lnTo>
                <a:lnTo>
                  <a:pt x="95690" y="27551"/>
                </a:lnTo>
                <a:lnTo>
                  <a:pt x="96929" y="28548"/>
                </a:lnTo>
                <a:lnTo>
                  <a:pt x="99252" y="30871"/>
                </a:lnTo>
                <a:lnTo>
                  <a:pt x="101574" y="33030"/>
                </a:lnTo>
                <a:lnTo>
                  <a:pt x="102812" y="34025"/>
                </a:lnTo>
                <a:lnTo>
                  <a:pt x="104051" y="35021"/>
                </a:lnTo>
                <a:lnTo>
                  <a:pt x="103122" y="34356"/>
                </a:lnTo>
                <a:lnTo>
                  <a:pt x="101883" y="33527"/>
                </a:lnTo>
                <a:lnTo>
                  <a:pt x="101883" y="33858"/>
                </a:lnTo>
                <a:lnTo>
                  <a:pt x="102347" y="34689"/>
                </a:lnTo>
                <a:lnTo>
                  <a:pt x="104361" y="37676"/>
                </a:lnTo>
                <a:lnTo>
                  <a:pt x="106838" y="40829"/>
                </a:lnTo>
                <a:lnTo>
                  <a:pt x="107923" y="42157"/>
                </a:lnTo>
                <a:lnTo>
                  <a:pt x="108696" y="42987"/>
                </a:lnTo>
                <a:lnTo>
                  <a:pt x="109006" y="43153"/>
                </a:lnTo>
                <a:lnTo>
                  <a:pt x="108852" y="42324"/>
                </a:lnTo>
                <a:lnTo>
                  <a:pt x="109470" y="43818"/>
                </a:lnTo>
                <a:lnTo>
                  <a:pt x="110089" y="45809"/>
                </a:lnTo>
                <a:lnTo>
                  <a:pt x="109006" y="43651"/>
                </a:lnTo>
                <a:lnTo>
                  <a:pt x="109625" y="44979"/>
                </a:lnTo>
                <a:lnTo>
                  <a:pt x="110245" y="46307"/>
                </a:lnTo>
                <a:lnTo>
                  <a:pt x="110399" y="46473"/>
                </a:lnTo>
                <a:lnTo>
                  <a:pt x="111483" y="50456"/>
                </a:lnTo>
                <a:lnTo>
                  <a:pt x="111947" y="51617"/>
                </a:lnTo>
                <a:lnTo>
                  <a:pt x="112722" y="53609"/>
                </a:lnTo>
                <a:lnTo>
                  <a:pt x="112876" y="53941"/>
                </a:lnTo>
                <a:lnTo>
                  <a:pt x="112722" y="53941"/>
                </a:lnTo>
                <a:lnTo>
                  <a:pt x="112257" y="53443"/>
                </a:lnTo>
                <a:lnTo>
                  <a:pt x="111947" y="52945"/>
                </a:lnTo>
                <a:lnTo>
                  <a:pt x="111947" y="53776"/>
                </a:lnTo>
                <a:lnTo>
                  <a:pt x="112103" y="54604"/>
                </a:lnTo>
                <a:lnTo>
                  <a:pt x="112257" y="55435"/>
                </a:lnTo>
                <a:lnTo>
                  <a:pt x="112257" y="56100"/>
                </a:lnTo>
                <a:lnTo>
                  <a:pt x="112103" y="55933"/>
                </a:lnTo>
                <a:lnTo>
                  <a:pt x="112103" y="55767"/>
                </a:lnTo>
                <a:lnTo>
                  <a:pt x="112103" y="55269"/>
                </a:lnTo>
                <a:lnTo>
                  <a:pt x="111639" y="52945"/>
                </a:lnTo>
                <a:lnTo>
                  <a:pt x="111174" y="50788"/>
                </a:lnTo>
                <a:lnTo>
                  <a:pt x="111793" y="55767"/>
                </a:lnTo>
                <a:lnTo>
                  <a:pt x="111947" y="58257"/>
                </a:lnTo>
                <a:lnTo>
                  <a:pt x="111947" y="60746"/>
                </a:lnTo>
                <a:lnTo>
                  <a:pt x="111793" y="63236"/>
                </a:lnTo>
                <a:lnTo>
                  <a:pt x="111483" y="65725"/>
                </a:lnTo>
                <a:lnTo>
                  <a:pt x="110864" y="68049"/>
                </a:lnTo>
                <a:lnTo>
                  <a:pt x="110089" y="70374"/>
                </a:lnTo>
                <a:lnTo>
                  <a:pt x="110399" y="69876"/>
                </a:lnTo>
                <a:lnTo>
                  <a:pt x="110554" y="69708"/>
                </a:lnTo>
                <a:lnTo>
                  <a:pt x="110554" y="69876"/>
                </a:lnTo>
                <a:lnTo>
                  <a:pt x="110399" y="71037"/>
                </a:lnTo>
                <a:lnTo>
                  <a:pt x="109935" y="72530"/>
                </a:lnTo>
                <a:lnTo>
                  <a:pt x="109625" y="73028"/>
                </a:lnTo>
                <a:lnTo>
                  <a:pt x="109470" y="73194"/>
                </a:lnTo>
                <a:lnTo>
                  <a:pt x="109006" y="74024"/>
                </a:lnTo>
                <a:lnTo>
                  <a:pt x="107923" y="77344"/>
                </a:lnTo>
                <a:lnTo>
                  <a:pt x="106529" y="81162"/>
                </a:lnTo>
                <a:lnTo>
                  <a:pt x="105290" y="83651"/>
                </a:lnTo>
                <a:lnTo>
                  <a:pt x="104051" y="85974"/>
                </a:lnTo>
                <a:lnTo>
                  <a:pt x="102657" y="88132"/>
                </a:lnTo>
                <a:lnTo>
                  <a:pt x="101264" y="90289"/>
                </a:lnTo>
                <a:lnTo>
                  <a:pt x="99096" y="92281"/>
                </a:lnTo>
                <a:lnTo>
                  <a:pt x="98167" y="93442"/>
                </a:lnTo>
                <a:lnTo>
                  <a:pt x="97238" y="94605"/>
                </a:lnTo>
                <a:lnTo>
                  <a:pt x="98477" y="93775"/>
                </a:lnTo>
                <a:lnTo>
                  <a:pt x="98323" y="94107"/>
                </a:lnTo>
                <a:lnTo>
                  <a:pt x="95225" y="96762"/>
                </a:lnTo>
                <a:lnTo>
                  <a:pt x="93678" y="97925"/>
                </a:lnTo>
                <a:lnTo>
                  <a:pt x="91974" y="98921"/>
                </a:lnTo>
                <a:lnTo>
                  <a:pt x="95071" y="96264"/>
                </a:lnTo>
                <a:lnTo>
                  <a:pt x="96619" y="94770"/>
                </a:lnTo>
                <a:lnTo>
                  <a:pt x="98012" y="93277"/>
                </a:lnTo>
                <a:lnTo>
                  <a:pt x="96773" y="94440"/>
                </a:lnTo>
                <a:lnTo>
                  <a:pt x="95536" y="95435"/>
                </a:lnTo>
                <a:lnTo>
                  <a:pt x="92903" y="97260"/>
                </a:lnTo>
                <a:lnTo>
                  <a:pt x="90116" y="98921"/>
                </a:lnTo>
                <a:lnTo>
                  <a:pt x="87483" y="100745"/>
                </a:lnTo>
                <a:lnTo>
                  <a:pt x="86554" y="101078"/>
                </a:lnTo>
                <a:lnTo>
                  <a:pt x="84542" y="101908"/>
                </a:lnTo>
                <a:lnTo>
                  <a:pt x="78502" y="104728"/>
                </a:lnTo>
                <a:lnTo>
                  <a:pt x="72155" y="107717"/>
                </a:lnTo>
                <a:lnTo>
                  <a:pt x="69522" y="108879"/>
                </a:lnTo>
                <a:lnTo>
                  <a:pt x="67973" y="109377"/>
                </a:lnTo>
                <a:lnTo>
                  <a:pt x="64722" y="109874"/>
                </a:lnTo>
                <a:lnTo>
                  <a:pt x="61006" y="110207"/>
                </a:lnTo>
                <a:lnTo>
                  <a:pt x="55277" y="110538"/>
                </a:lnTo>
                <a:lnTo>
                  <a:pt x="51251" y="110705"/>
                </a:lnTo>
                <a:lnTo>
                  <a:pt x="48464" y="110705"/>
                </a:lnTo>
                <a:lnTo>
                  <a:pt x="46450" y="110372"/>
                </a:lnTo>
                <a:lnTo>
                  <a:pt x="44438" y="110040"/>
                </a:lnTo>
                <a:lnTo>
                  <a:pt x="42270" y="109542"/>
                </a:lnTo>
                <a:lnTo>
                  <a:pt x="40412" y="108879"/>
                </a:lnTo>
                <a:lnTo>
                  <a:pt x="38400" y="108048"/>
                </a:lnTo>
                <a:lnTo>
                  <a:pt x="34992" y="106555"/>
                </a:lnTo>
                <a:lnTo>
                  <a:pt x="35303" y="106887"/>
                </a:lnTo>
                <a:lnTo>
                  <a:pt x="35613" y="107052"/>
                </a:lnTo>
                <a:lnTo>
                  <a:pt x="36386" y="107550"/>
                </a:lnTo>
                <a:lnTo>
                  <a:pt x="34528" y="106720"/>
                </a:lnTo>
                <a:lnTo>
                  <a:pt x="31897" y="105393"/>
                </a:lnTo>
                <a:lnTo>
                  <a:pt x="25857" y="101908"/>
                </a:lnTo>
                <a:lnTo>
                  <a:pt x="20439" y="98588"/>
                </a:lnTo>
                <a:lnTo>
                  <a:pt x="18735" y="97427"/>
                </a:lnTo>
                <a:lnTo>
                  <a:pt x="18425" y="97095"/>
                </a:lnTo>
                <a:lnTo>
                  <a:pt x="18271" y="96929"/>
                </a:lnTo>
                <a:lnTo>
                  <a:pt x="17031" y="95766"/>
                </a:lnTo>
                <a:lnTo>
                  <a:pt x="15948" y="94440"/>
                </a:lnTo>
                <a:lnTo>
                  <a:pt x="15948" y="94938"/>
                </a:lnTo>
                <a:lnTo>
                  <a:pt x="15792" y="95268"/>
                </a:lnTo>
                <a:lnTo>
                  <a:pt x="15638" y="95435"/>
                </a:lnTo>
                <a:lnTo>
                  <a:pt x="15484" y="95435"/>
                </a:lnTo>
                <a:lnTo>
                  <a:pt x="15019" y="95103"/>
                </a:lnTo>
                <a:lnTo>
                  <a:pt x="14555" y="94440"/>
                </a:lnTo>
                <a:lnTo>
                  <a:pt x="14090" y="93775"/>
                </a:lnTo>
                <a:lnTo>
                  <a:pt x="13626" y="92944"/>
                </a:lnTo>
                <a:lnTo>
                  <a:pt x="13626" y="92446"/>
                </a:lnTo>
                <a:lnTo>
                  <a:pt x="13626" y="92281"/>
                </a:lnTo>
                <a:lnTo>
                  <a:pt x="13780" y="92281"/>
                </a:lnTo>
                <a:lnTo>
                  <a:pt x="13005" y="91948"/>
                </a:lnTo>
                <a:lnTo>
                  <a:pt x="12076" y="91285"/>
                </a:lnTo>
                <a:lnTo>
                  <a:pt x="9910" y="89128"/>
                </a:lnTo>
                <a:lnTo>
                  <a:pt x="9600" y="88630"/>
                </a:lnTo>
                <a:lnTo>
                  <a:pt x="9135" y="88132"/>
                </a:lnTo>
                <a:lnTo>
                  <a:pt x="9135" y="88298"/>
                </a:lnTo>
                <a:lnTo>
                  <a:pt x="7896" y="86804"/>
                </a:lnTo>
                <a:lnTo>
                  <a:pt x="7742" y="86472"/>
                </a:lnTo>
                <a:lnTo>
                  <a:pt x="8516" y="86969"/>
                </a:lnTo>
                <a:lnTo>
                  <a:pt x="8825" y="87137"/>
                </a:lnTo>
                <a:lnTo>
                  <a:pt x="8981" y="87467"/>
                </a:lnTo>
                <a:lnTo>
                  <a:pt x="9289" y="88132"/>
                </a:lnTo>
                <a:lnTo>
                  <a:pt x="8825" y="86306"/>
                </a:lnTo>
                <a:lnTo>
                  <a:pt x="8206" y="84647"/>
                </a:lnTo>
                <a:lnTo>
                  <a:pt x="6658" y="80331"/>
                </a:lnTo>
                <a:lnTo>
                  <a:pt x="5884" y="77675"/>
                </a:lnTo>
                <a:lnTo>
                  <a:pt x="5265" y="74522"/>
                </a:lnTo>
                <a:lnTo>
                  <a:pt x="5573" y="74855"/>
                </a:lnTo>
                <a:lnTo>
                  <a:pt x="5729" y="74687"/>
                </a:lnTo>
                <a:lnTo>
                  <a:pt x="5884" y="74855"/>
                </a:lnTo>
                <a:lnTo>
                  <a:pt x="6194" y="75020"/>
                </a:lnTo>
                <a:lnTo>
                  <a:pt x="6038" y="71867"/>
                </a:lnTo>
                <a:lnTo>
                  <a:pt x="5884" y="68547"/>
                </a:lnTo>
                <a:lnTo>
                  <a:pt x="6038" y="65393"/>
                </a:lnTo>
                <a:lnTo>
                  <a:pt x="6194" y="63899"/>
                </a:lnTo>
                <a:lnTo>
                  <a:pt x="6658" y="62573"/>
                </a:lnTo>
                <a:lnTo>
                  <a:pt x="7277" y="59087"/>
                </a:lnTo>
                <a:lnTo>
                  <a:pt x="7277" y="59751"/>
                </a:lnTo>
                <a:lnTo>
                  <a:pt x="7431" y="60248"/>
                </a:lnTo>
                <a:lnTo>
                  <a:pt x="7742" y="56763"/>
                </a:lnTo>
                <a:lnTo>
                  <a:pt x="8516" y="53278"/>
                </a:lnTo>
                <a:lnTo>
                  <a:pt x="9445" y="49793"/>
                </a:lnTo>
                <a:lnTo>
                  <a:pt x="10839" y="46307"/>
                </a:lnTo>
                <a:lnTo>
                  <a:pt x="12232" y="42822"/>
                </a:lnTo>
                <a:lnTo>
                  <a:pt x="14090" y="39668"/>
                </a:lnTo>
                <a:lnTo>
                  <a:pt x="15948" y="36515"/>
                </a:lnTo>
                <a:lnTo>
                  <a:pt x="17960" y="33858"/>
                </a:lnTo>
                <a:lnTo>
                  <a:pt x="17806" y="33527"/>
                </a:lnTo>
                <a:lnTo>
                  <a:pt x="17806" y="33195"/>
                </a:lnTo>
                <a:lnTo>
                  <a:pt x="18271" y="32365"/>
                </a:lnTo>
                <a:lnTo>
                  <a:pt x="19045" y="31369"/>
                </a:lnTo>
                <a:lnTo>
                  <a:pt x="20129" y="30042"/>
                </a:lnTo>
                <a:lnTo>
                  <a:pt x="23226" y="27220"/>
                </a:lnTo>
                <a:lnTo>
                  <a:pt x="26942" y="23900"/>
                </a:lnTo>
                <a:lnTo>
                  <a:pt x="30968" y="20748"/>
                </a:lnTo>
                <a:lnTo>
                  <a:pt x="34838" y="17760"/>
                </a:lnTo>
                <a:lnTo>
                  <a:pt x="38245" y="15601"/>
                </a:lnTo>
                <a:lnTo>
                  <a:pt x="40568" y="14273"/>
                </a:lnTo>
                <a:lnTo>
                  <a:pt x="39793" y="14938"/>
                </a:lnTo>
                <a:lnTo>
                  <a:pt x="39019" y="15436"/>
                </a:lnTo>
                <a:lnTo>
                  <a:pt x="40722" y="14440"/>
                </a:lnTo>
                <a:lnTo>
                  <a:pt x="41961" y="13775"/>
                </a:lnTo>
                <a:lnTo>
                  <a:pt x="45057" y="12282"/>
                </a:lnTo>
                <a:lnTo>
                  <a:pt x="44748" y="12282"/>
                </a:lnTo>
                <a:lnTo>
                  <a:pt x="44284" y="12116"/>
                </a:lnTo>
                <a:lnTo>
                  <a:pt x="45677" y="11618"/>
                </a:lnTo>
                <a:lnTo>
                  <a:pt x="47690" y="10788"/>
                </a:lnTo>
                <a:lnTo>
                  <a:pt x="47071" y="11286"/>
                </a:lnTo>
                <a:lnTo>
                  <a:pt x="47690" y="11453"/>
                </a:lnTo>
                <a:lnTo>
                  <a:pt x="47535" y="11784"/>
                </a:lnTo>
                <a:lnTo>
                  <a:pt x="49704" y="10955"/>
                </a:lnTo>
                <a:lnTo>
                  <a:pt x="52026" y="10125"/>
                </a:lnTo>
                <a:lnTo>
                  <a:pt x="54348" y="9461"/>
                </a:lnTo>
                <a:lnTo>
                  <a:pt x="55586" y="9129"/>
                </a:lnTo>
                <a:lnTo>
                  <a:pt x="56082" y="9062"/>
                </a:lnTo>
                <a:lnTo>
                  <a:pt x="56082" y="9062"/>
                </a:lnTo>
                <a:lnTo>
                  <a:pt x="57290" y="8631"/>
                </a:lnTo>
                <a:lnTo>
                  <a:pt x="58683" y="8465"/>
                </a:lnTo>
                <a:lnTo>
                  <a:pt x="60077" y="8465"/>
                </a:lnTo>
                <a:lnTo>
                  <a:pt x="61626" y="8298"/>
                </a:lnTo>
                <a:lnTo>
                  <a:pt x="62091" y="8298"/>
                </a:lnTo>
                <a:lnTo>
                  <a:pt x="63020" y="7968"/>
                </a:lnTo>
                <a:lnTo>
                  <a:pt x="63793" y="7635"/>
                </a:lnTo>
                <a:lnTo>
                  <a:pt x="63793" y="8133"/>
                </a:lnTo>
                <a:lnTo>
                  <a:pt x="70141" y="7635"/>
                </a:lnTo>
                <a:lnTo>
                  <a:pt x="70916" y="7968"/>
                </a:lnTo>
                <a:lnTo>
                  <a:pt x="70606" y="7968"/>
                </a:lnTo>
                <a:lnTo>
                  <a:pt x="71999" y="8133"/>
                </a:lnTo>
                <a:lnTo>
                  <a:pt x="73549" y="7800"/>
                </a:lnTo>
                <a:lnTo>
                  <a:pt x="74013" y="8298"/>
                </a:lnTo>
                <a:lnTo>
                  <a:pt x="75096" y="8631"/>
                </a:lnTo>
                <a:lnTo>
                  <a:pt x="78038" y="9129"/>
                </a:lnTo>
                <a:lnTo>
                  <a:pt x="81445" y="9792"/>
                </a:lnTo>
                <a:lnTo>
                  <a:pt x="83922" y="10290"/>
                </a:lnTo>
                <a:lnTo>
                  <a:pt x="83922" y="10290"/>
                </a:lnTo>
                <a:lnTo>
                  <a:pt x="80825" y="8963"/>
                </a:lnTo>
                <a:lnTo>
                  <a:pt x="76954" y="7968"/>
                </a:lnTo>
                <a:lnTo>
                  <a:pt x="72928" y="6972"/>
                </a:lnTo>
                <a:lnTo>
                  <a:pt x="68902" y="6141"/>
                </a:lnTo>
                <a:lnTo>
                  <a:pt x="64877" y="5809"/>
                </a:lnTo>
                <a:lnTo>
                  <a:pt x="61316" y="5643"/>
                </a:lnTo>
                <a:lnTo>
                  <a:pt x="59768" y="5643"/>
                </a:lnTo>
                <a:lnTo>
                  <a:pt x="58373" y="5809"/>
                </a:lnTo>
                <a:lnTo>
                  <a:pt x="57135" y="6141"/>
                </a:lnTo>
                <a:lnTo>
                  <a:pt x="56050" y="6474"/>
                </a:lnTo>
                <a:lnTo>
                  <a:pt x="54967" y="6307"/>
                </a:lnTo>
                <a:lnTo>
                  <a:pt x="53884" y="6141"/>
                </a:lnTo>
                <a:lnTo>
                  <a:pt x="51716" y="6307"/>
                </a:lnTo>
                <a:lnTo>
                  <a:pt x="49239" y="6805"/>
                </a:lnTo>
                <a:lnTo>
                  <a:pt x="46761" y="7470"/>
                </a:lnTo>
                <a:lnTo>
                  <a:pt x="44284" y="8465"/>
                </a:lnTo>
                <a:lnTo>
                  <a:pt x="41805" y="9627"/>
                </a:lnTo>
                <a:lnTo>
                  <a:pt x="39174" y="11120"/>
                </a:lnTo>
                <a:lnTo>
                  <a:pt x="36696" y="12614"/>
                </a:lnTo>
                <a:lnTo>
                  <a:pt x="34219" y="14273"/>
                </a:lnTo>
                <a:lnTo>
                  <a:pt x="31741" y="16099"/>
                </a:lnTo>
                <a:lnTo>
                  <a:pt x="29418" y="18091"/>
                </a:lnTo>
                <a:lnTo>
                  <a:pt x="27252" y="19917"/>
                </a:lnTo>
                <a:lnTo>
                  <a:pt x="23070" y="23735"/>
                </a:lnTo>
                <a:lnTo>
                  <a:pt x="19818" y="27220"/>
                </a:lnTo>
                <a:lnTo>
                  <a:pt x="15948" y="32532"/>
                </a:lnTo>
                <a:lnTo>
                  <a:pt x="16413" y="31369"/>
                </a:lnTo>
                <a:lnTo>
                  <a:pt x="17031" y="30373"/>
                </a:lnTo>
                <a:lnTo>
                  <a:pt x="15948" y="31867"/>
                </a:lnTo>
                <a:lnTo>
                  <a:pt x="14863" y="33527"/>
                </a:lnTo>
                <a:lnTo>
                  <a:pt x="15019" y="33858"/>
                </a:lnTo>
                <a:lnTo>
                  <a:pt x="13780" y="35519"/>
                </a:lnTo>
                <a:lnTo>
                  <a:pt x="15019" y="33030"/>
                </a:lnTo>
                <a:lnTo>
                  <a:pt x="13161" y="35850"/>
                </a:lnTo>
                <a:lnTo>
                  <a:pt x="11612" y="38837"/>
                </a:lnTo>
                <a:lnTo>
                  <a:pt x="10218" y="41992"/>
                </a:lnTo>
                <a:lnTo>
                  <a:pt x="8981" y="45312"/>
                </a:lnTo>
                <a:lnTo>
                  <a:pt x="6813" y="51784"/>
                </a:lnTo>
                <a:lnTo>
                  <a:pt x="4799" y="57924"/>
                </a:lnTo>
                <a:lnTo>
                  <a:pt x="4955" y="58257"/>
                </a:lnTo>
                <a:lnTo>
                  <a:pt x="4799" y="59418"/>
                </a:lnTo>
                <a:lnTo>
                  <a:pt x="4026" y="64232"/>
                </a:lnTo>
                <a:lnTo>
                  <a:pt x="3251" y="69378"/>
                </a:lnTo>
                <a:lnTo>
                  <a:pt x="3251" y="69543"/>
                </a:lnTo>
                <a:lnTo>
                  <a:pt x="3251" y="70206"/>
                </a:lnTo>
                <a:lnTo>
                  <a:pt x="2941" y="72863"/>
                </a:lnTo>
                <a:lnTo>
                  <a:pt x="2786" y="74522"/>
                </a:lnTo>
                <a:lnTo>
                  <a:pt x="2786" y="76181"/>
                </a:lnTo>
                <a:lnTo>
                  <a:pt x="2941" y="77842"/>
                </a:lnTo>
                <a:lnTo>
                  <a:pt x="3097" y="79169"/>
                </a:lnTo>
                <a:lnTo>
                  <a:pt x="3561" y="81990"/>
                </a:lnTo>
                <a:lnTo>
                  <a:pt x="3561" y="81990"/>
                </a:lnTo>
                <a:lnTo>
                  <a:pt x="3097" y="81660"/>
                </a:lnTo>
                <a:lnTo>
                  <a:pt x="2941" y="81493"/>
                </a:lnTo>
                <a:lnTo>
                  <a:pt x="2941" y="81825"/>
                </a:lnTo>
                <a:lnTo>
                  <a:pt x="3251" y="82656"/>
                </a:lnTo>
                <a:lnTo>
                  <a:pt x="2322" y="81162"/>
                </a:lnTo>
                <a:lnTo>
                  <a:pt x="2476" y="81825"/>
                </a:lnTo>
                <a:lnTo>
                  <a:pt x="2168" y="82656"/>
                </a:lnTo>
                <a:lnTo>
                  <a:pt x="774" y="79999"/>
                </a:lnTo>
                <a:lnTo>
                  <a:pt x="618" y="80164"/>
                </a:lnTo>
                <a:lnTo>
                  <a:pt x="464" y="80331"/>
                </a:lnTo>
                <a:lnTo>
                  <a:pt x="310" y="80331"/>
                </a:lnTo>
                <a:lnTo>
                  <a:pt x="0" y="80164"/>
                </a:lnTo>
                <a:lnTo>
                  <a:pt x="0" y="80164"/>
                </a:lnTo>
                <a:lnTo>
                  <a:pt x="1703" y="84315"/>
                </a:lnTo>
                <a:lnTo>
                  <a:pt x="3715" y="88463"/>
                </a:lnTo>
                <a:lnTo>
                  <a:pt x="3405" y="87800"/>
                </a:lnTo>
                <a:lnTo>
                  <a:pt x="3561" y="87137"/>
                </a:lnTo>
                <a:lnTo>
                  <a:pt x="4490" y="88298"/>
                </a:lnTo>
                <a:lnTo>
                  <a:pt x="5265" y="89128"/>
                </a:lnTo>
                <a:lnTo>
                  <a:pt x="5573" y="89626"/>
                </a:lnTo>
                <a:lnTo>
                  <a:pt x="5573" y="89791"/>
                </a:lnTo>
                <a:lnTo>
                  <a:pt x="5419" y="89626"/>
                </a:lnTo>
                <a:lnTo>
                  <a:pt x="5419" y="89626"/>
                </a:lnTo>
                <a:lnTo>
                  <a:pt x="5884" y="90289"/>
                </a:lnTo>
                <a:lnTo>
                  <a:pt x="7587" y="93609"/>
                </a:lnTo>
                <a:lnTo>
                  <a:pt x="9445" y="96929"/>
                </a:lnTo>
                <a:lnTo>
                  <a:pt x="11612" y="100082"/>
                </a:lnTo>
                <a:lnTo>
                  <a:pt x="14090" y="102904"/>
                </a:lnTo>
                <a:lnTo>
                  <a:pt x="16723" y="105559"/>
                </a:lnTo>
                <a:lnTo>
                  <a:pt x="19354" y="108048"/>
                </a:lnTo>
                <a:lnTo>
                  <a:pt x="22297" y="110372"/>
                </a:lnTo>
                <a:lnTo>
                  <a:pt x="25392" y="112364"/>
                </a:lnTo>
                <a:lnTo>
                  <a:pt x="28954" y="114190"/>
                </a:lnTo>
                <a:lnTo>
                  <a:pt x="32826" y="116015"/>
                </a:lnTo>
                <a:lnTo>
                  <a:pt x="36696" y="117343"/>
                </a:lnTo>
                <a:lnTo>
                  <a:pt x="40722" y="118339"/>
                </a:lnTo>
                <a:lnTo>
                  <a:pt x="44748" y="119169"/>
                </a:lnTo>
                <a:lnTo>
                  <a:pt x="48929" y="119667"/>
                </a:lnTo>
                <a:lnTo>
                  <a:pt x="52955" y="119998"/>
                </a:lnTo>
                <a:lnTo>
                  <a:pt x="57135" y="119832"/>
                </a:lnTo>
                <a:lnTo>
                  <a:pt x="60697" y="119334"/>
                </a:lnTo>
                <a:lnTo>
                  <a:pt x="66425" y="118339"/>
                </a:lnTo>
                <a:lnTo>
                  <a:pt x="72309" y="117010"/>
                </a:lnTo>
                <a:lnTo>
                  <a:pt x="74786" y="116347"/>
                </a:lnTo>
                <a:lnTo>
                  <a:pt x="76336" y="115849"/>
                </a:lnTo>
                <a:lnTo>
                  <a:pt x="76336" y="116015"/>
                </a:lnTo>
                <a:lnTo>
                  <a:pt x="78812" y="115019"/>
                </a:lnTo>
                <a:lnTo>
                  <a:pt x="81289" y="113692"/>
                </a:lnTo>
                <a:lnTo>
                  <a:pt x="80206" y="114023"/>
                </a:lnTo>
                <a:lnTo>
                  <a:pt x="83303" y="112199"/>
                </a:lnTo>
                <a:lnTo>
                  <a:pt x="86244" y="110207"/>
                </a:lnTo>
                <a:lnTo>
                  <a:pt x="89031" y="107883"/>
                </a:lnTo>
                <a:lnTo>
                  <a:pt x="91974" y="105226"/>
                </a:lnTo>
                <a:lnTo>
                  <a:pt x="90735" y="106720"/>
                </a:lnTo>
                <a:lnTo>
                  <a:pt x="93986" y="103900"/>
                </a:lnTo>
                <a:lnTo>
                  <a:pt x="95380" y="102737"/>
                </a:lnTo>
                <a:lnTo>
                  <a:pt x="95536" y="102571"/>
                </a:lnTo>
                <a:lnTo>
                  <a:pt x="95380" y="102571"/>
                </a:lnTo>
                <a:lnTo>
                  <a:pt x="96154" y="101908"/>
                </a:lnTo>
                <a:lnTo>
                  <a:pt x="96929" y="101243"/>
                </a:lnTo>
                <a:lnTo>
                  <a:pt x="98477" y="99251"/>
                </a:lnTo>
                <a:lnTo>
                  <a:pt x="100799" y="97095"/>
                </a:lnTo>
                <a:lnTo>
                  <a:pt x="100799" y="97095"/>
                </a:lnTo>
                <a:lnTo>
                  <a:pt x="100335" y="97260"/>
                </a:lnTo>
                <a:lnTo>
                  <a:pt x="100954" y="96431"/>
                </a:lnTo>
                <a:lnTo>
                  <a:pt x="102968" y="94770"/>
                </a:lnTo>
                <a:lnTo>
                  <a:pt x="104826" y="92779"/>
                </a:lnTo>
                <a:lnTo>
                  <a:pt x="108541" y="88796"/>
                </a:lnTo>
                <a:lnTo>
                  <a:pt x="108541" y="88961"/>
                </a:lnTo>
                <a:lnTo>
                  <a:pt x="108852" y="89128"/>
                </a:lnTo>
                <a:lnTo>
                  <a:pt x="109006" y="89128"/>
                </a:lnTo>
                <a:lnTo>
                  <a:pt x="109316" y="88961"/>
                </a:lnTo>
                <a:lnTo>
                  <a:pt x="109316" y="89294"/>
                </a:lnTo>
                <a:lnTo>
                  <a:pt x="109160" y="89626"/>
                </a:lnTo>
                <a:lnTo>
                  <a:pt x="108077" y="90787"/>
                </a:lnTo>
                <a:lnTo>
                  <a:pt x="106683" y="92446"/>
                </a:lnTo>
                <a:lnTo>
                  <a:pt x="107302" y="92116"/>
                </a:lnTo>
                <a:lnTo>
                  <a:pt x="108077" y="91618"/>
                </a:lnTo>
                <a:lnTo>
                  <a:pt x="109470" y="90289"/>
                </a:lnTo>
                <a:lnTo>
                  <a:pt x="110864" y="88463"/>
                </a:lnTo>
                <a:lnTo>
                  <a:pt x="112103" y="86306"/>
                </a:lnTo>
                <a:lnTo>
                  <a:pt x="113341" y="84149"/>
                </a:lnTo>
                <a:lnTo>
                  <a:pt x="114426" y="81990"/>
                </a:lnTo>
                <a:lnTo>
                  <a:pt x="115819" y="78838"/>
                </a:lnTo>
                <a:lnTo>
                  <a:pt x="115355" y="79336"/>
                </a:lnTo>
                <a:lnTo>
                  <a:pt x="116438" y="76514"/>
                </a:lnTo>
                <a:lnTo>
                  <a:pt x="116594" y="76348"/>
                </a:lnTo>
                <a:lnTo>
                  <a:pt x="117677" y="72696"/>
                </a:lnTo>
                <a:lnTo>
                  <a:pt x="118606" y="69045"/>
                </a:lnTo>
                <a:lnTo>
                  <a:pt x="119225" y="65725"/>
                </a:lnTo>
                <a:lnTo>
                  <a:pt x="119689" y="63070"/>
                </a:lnTo>
                <a:lnTo>
                  <a:pt x="119535" y="63734"/>
                </a:lnTo>
                <a:lnTo>
                  <a:pt x="119381" y="64564"/>
                </a:lnTo>
                <a:lnTo>
                  <a:pt x="118916" y="65062"/>
                </a:lnTo>
                <a:lnTo>
                  <a:pt x="118452" y="65725"/>
                </a:lnTo>
                <a:lnTo>
                  <a:pt x="118606" y="65062"/>
                </a:lnTo>
                <a:lnTo>
                  <a:pt x="118916" y="64066"/>
                </a:lnTo>
                <a:lnTo>
                  <a:pt x="118916" y="63070"/>
                </a:lnTo>
                <a:lnTo>
                  <a:pt x="118760" y="62738"/>
                </a:lnTo>
                <a:lnTo>
                  <a:pt x="118606" y="62405"/>
                </a:lnTo>
                <a:lnTo>
                  <a:pt x="119225" y="59585"/>
                </a:lnTo>
                <a:lnTo>
                  <a:pt x="119381" y="58257"/>
                </a:lnTo>
                <a:lnTo>
                  <a:pt x="119381" y="56929"/>
                </a:lnTo>
                <a:lnTo>
                  <a:pt x="119689" y="58422"/>
                </a:lnTo>
                <a:lnTo>
                  <a:pt x="119845" y="60083"/>
                </a:lnTo>
                <a:lnTo>
                  <a:pt x="119689" y="56929"/>
                </a:lnTo>
                <a:lnTo>
                  <a:pt x="119689" y="55933"/>
                </a:lnTo>
                <a:lnTo>
                  <a:pt x="120000" y="54107"/>
                </a:lnTo>
                <a:lnTo>
                  <a:pt x="119535" y="55602"/>
                </a:lnTo>
                <a:lnTo>
                  <a:pt x="119381" y="53278"/>
                </a:lnTo>
                <a:lnTo>
                  <a:pt x="119071" y="50788"/>
                </a:lnTo>
                <a:lnTo>
                  <a:pt x="118760" y="48630"/>
                </a:lnTo>
                <a:lnTo>
                  <a:pt x="118142" y="45809"/>
                </a:lnTo>
                <a:lnTo>
                  <a:pt x="117213" y="42490"/>
                </a:lnTo>
                <a:lnTo>
                  <a:pt x="116129" y="39004"/>
                </a:lnTo>
                <a:lnTo>
                  <a:pt x="114736" y="35187"/>
                </a:lnTo>
                <a:lnTo>
                  <a:pt x="113032" y="31701"/>
                </a:lnTo>
                <a:lnTo>
                  <a:pt x="112103" y="29875"/>
                </a:lnTo>
                <a:lnTo>
                  <a:pt x="111174" y="28381"/>
                </a:lnTo>
                <a:lnTo>
                  <a:pt x="110089" y="26888"/>
                </a:lnTo>
                <a:lnTo>
                  <a:pt x="109006" y="25394"/>
                </a:lnTo>
                <a:lnTo>
                  <a:pt x="109160" y="25726"/>
                </a:lnTo>
                <a:lnTo>
                  <a:pt x="109006" y="26224"/>
                </a:lnTo>
                <a:lnTo>
                  <a:pt x="107923" y="24731"/>
                </a:lnTo>
                <a:lnTo>
                  <a:pt x="106838" y="23070"/>
                </a:lnTo>
                <a:lnTo>
                  <a:pt x="105925" y="21601"/>
                </a:lnTo>
                <a:lnTo>
                  <a:pt x="103278" y="18921"/>
                </a:lnTo>
                <a:lnTo>
                  <a:pt x="103432" y="18921"/>
                </a:lnTo>
                <a:lnTo>
                  <a:pt x="103432" y="18756"/>
                </a:lnTo>
                <a:lnTo>
                  <a:pt x="103278" y="18423"/>
                </a:lnTo>
                <a:lnTo>
                  <a:pt x="102193" y="17095"/>
                </a:lnTo>
                <a:lnTo>
                  <a:pt x="99096" y="13775"/>
                </a:lnTo>
                <a:lnTo>
                  <a:pt x="99716" y="14771"/>
                </a:lnTo>
                <a:lnTo>
                  <a:pt x="100335" y="15436"/>
                </a:lnTo>
                <a:lnTo>
                  <a:pt x="99096" y="14771"/>
                </a:lnTo>
                <a:lnTo>
                  <a:pt x="98012" y="13942"/>
                </a:lnTo>
                <a:lnTo>
                  <a:pt x="96980" y="13152"/>
                </a:lnTo>
                <a:lnTo>
                  <a:pt x="98167" y="14606"/>
                </a:lnTo>
                <a:lnTo>
                  <a:pt x="96309" y="13444"/>
                </a:lnTo>
                <a:lnTo>
                  <a:pt x="94607" y="12282"/>
                </a:lnTo>
                <a:lnTo>
                  <a:pt x="91045" y="9627"/>
                </a:lnTo>
                <a:lnTo>
                  <a:pt x="87483" y="7137"/>
                </a:lnTo>
                <a:lnTo>
                  <a:pt x="85625" y="5976"/>
                </a:lnTo>
                <a:lnTo>
                  <a:pt x="83767" y="4980"/>
                </a:lnTo>
                <a:lnTo>
                  <a:pt x="85471" y="4980"/>
                </a:lnTo>
                <a:lnTo>
                  <a:pt x="83149" y="3487"/>
                </a:lnTo>
                <a:lnTo>
                  <a:pt x="81755" y="2821"/>
                </a:lnTo>
                <a:lnTo>
                  <a:pt x="80206" y="2158"/>
                </a:lnTo>
                <a:lnTo>
                  <a:pt x="78812" y="1493"/>
                </a:lnTo>
                <a:lnTo>
                  <a:pt x="77265" y="1162"/>
                </a:lnTo>
                <a:lnTo>
                  <a:pt x="75871" y="995"/>
                </a:lnTo>
                <a:lnTo>
                  <a:pt x="74632" y="1162"/>
                </a:lnTo>
                <a:lnTo>
                  <a:pt x="75871" y="1493"/>
                </a:lnTo>
                <a:lnTo>
                  <a:pt x="76921" y="2137"/>
                </a:lnTo>
                <a:lnTo>
                  <a:pt x="77109" y="2158"/>
                </a:lnTo>
                <a:lnTo>
                  <a:pt x="77883" y="2491"/>
                </a:lnTo>
                <a:lnTo>
                  <a:pt x="78658" y="2656"/>
                </a:lnTo>
                <a:lnTo>
                  <a:pt x="77729" y="2324"/>
                </a:lnTo>
                <a:lnTo>
                  <a:pt x="76954" y="1660"/>
                </a:lnTo>
                <a:lnTo>
                  <a:pt x="78502" y="2158"/>
                </a:lnTo>
                <a:lnTo>
                  <a:pt x="80051" y="2821"/>
                </a:lnTo>
                <a:lnTo>
                  <a:pt x="81445" y="3652"/>
                </a:lnTo>
                <a:lnTo>
                  <a:pt x="82684" y="4648"/>
                </a:lnTo>
                <a:lnTo>
                  <a:pt x="82684" y="4648"/>
                </a:lnTo>
                <a:lnTo>
                  <a:pt x="81445" y="3984"/>
                </a:lnTo>
                <a:lnTo>
                  <a:pt x="79741" y="3319"/>
                </a:lnTo>
                <a:lnTo>
                  <a:pt x="77729" y="2656"/>
                </a:lnTo>
                <a:lnTo>
                  <a:pt x="75561" y="1991"/>
                </a:lnTo>
                <a:lnTo>
                  <a:pt x="76828" y="2128"/>
                </a:lnTo>
                <a:lnTo>
                  <a:pt x="72774" y="1162"/>
                </a:lnTo>
                <a:lnTo>
                  <a:pt x="73393" y="1328"/>
                </a:lnTo>
                <a:lnTo>
                  <a:pt x="70762" y="830"/>
                </a:lnTo>
                <a:lnTo>
                  <a:pt x="68283" y="497"/>
                </a:lnTo>
                <a:lnTo>
                  <a:pt x="66115" y="167"/>
                </a:lnTo>
                <a:lnTo>
                  <a:pt x="6425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72" name="Shape 72"/>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4"/>
          <p:cNvSpPr txBox="1"/>
          <p:nvPr>
            <p:ph idx="4294967295" type="ctrTitle"/>
          </p:nvPr>
        </p:nvSpPr>
        <p:spPr>
          <a:xfrm>
            <a:off x="1822500" y="1202350"/>
            <a:ext cx="5457000" cy="1159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600"/>
              <a:buFont typeface="Walter Turncoat"/>
              <a:buNone/>
            </a:pPr>
            <a:r>
              <a:rPr b="0" i="0" lang="en" sz="4800" u="none" cap="none" strike="noStrike">
                <a:solidFill>
                  <a:srgbClr val="FFFFFF"/>
                </a:solidFill>
                <a:latin typeface="Walter Turncoat"/>
                <a:ea typeface="Walter Turncoat"/>
                <a:cs typeface="Walter Turncoat"/>
                <a:sym typeface="Walter Turncoat"/>
              </a:rPr>
              <a:t>hello!</a:t>
            </a:r>
            <a:endParaRPr/>
          </a:p>
        </p:txBody>
      </p:sp>
      <p:sp>
        <p:nvSpPr>
          <p:cNvPr id="78" name="Google Shape;78;p14"/>
          <p:cNvSpPr txBox="1"/>
          <p:nvPr>
            <p:ph idx="4294967295" type="subTitle"/>
          </p:nvPr>
        </p:nvSpPr>
        <p:spPr>
          <a:xfrm>
            <a:off x="1275150" y="2376673"/>
            <a:ext cx="6593700" cy="784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000"/>
              <a:buFont typeface="Sniglet"/>
              <a:buNone/>
            </a:pPr>
            <a:r>
              <a:rPr b="0" i="0" lang="en" sz="3600" u="none" cap="none" strike="noStrike">
                <a:solidFill>
                  <a:srgbClr val="FFFFFF"/>
                </a:solidFill>
                <a:latin typeface="Sniglet"/>
                <a:ea typeface="Sniglet"/>
                <a:cs typeface="Sniglet"/>
                <a:sym typeface="Sniglet"/>
              </a:rPr>
              <a:t>I am Jim Lee</a:t>
            </a:r>
            <a:endParaRPr b="0" i="0" sz="3600" u="none" cap="none" strike="noStrike">
              <a:solidFill>
                <a:srgbClr val="FFFFFF"/>
              </a:solidFill>
              <a:latin typeface="Sniglet"/>
              <a:ea typeface="Sniglet"/>
              <a:cs typeface="Sniglet"/>
              <a:sym typeface="Sniglet"/>
            </a:endParaRPr>
          </a:p>
          <a:p>
            <a:pPr indent="0" lvl="0" marL="0" marR="0" rtl="0" algn="ctr">
              <a:lnSpc>
                <a:spcPct val="100000"/>
              </a:lnSpc>
              <a:spcBef>
                <a:spcPts val="0"/>
              </a:spcBef>
              <a:spcAft>
                <a:spcPts val="0"/>
              </a:spcAft>
              <a:buClr>
                <a:schemeClr val="dk1"/>
              </a:buClr>
              <a:buSzPts val="1100"/>
              <a:buFont typeface="Sniglet"/>
              <a:buNone/>
            </a:pPr>
            <a:r>
              <a:rPr b="0" i="0" lang="en" sz="2000" u="none" cap="none" strike="noStrike">
                <a:solidFill>
                  <a:srgbClr val="FFFFFF"/>
                </a:solidFill>
                <a:latin typeface="Sniglet"/>
                <a:ea typeface="Sniglet"/>
                <a:cs typeface="Sniglet"/>
                <a:sym typeface="Sniglet"/>
              </a:rPr>
              <a:t>I help people understand complex ideas by creating maps, timelines, articles, and lectures</a:t>
            </a:r>
            <a:r>
              <a:rPr b="0" i="0" lang="en" sz="2000" u="none" cap="none" strike="noStrike">
                <a:solidFill>
                  <a:schemeClr val="lt1"/>
                </a:solidFill>
                <a:latin typeface="Sniglet"/>
                <a:ea typeface="Sniglet"/>
                <a:cs typeface="Sniglet"/>
                <a:sym typeface="Sniglet"/>
              </a:rPr>
              <a:t>. </a:t>
            </a:r>
            <a:endParaRPr b="0" i="0" sz="2000" u="none" cap="none" strike="noStrike">
              <a:solidFill>
                <a:schemeClr val="lt1"/>
              </a:solidFill>
              <a:latin typeface="Sniglet"/>
              <a:ea typeface="Sniglet"/>
              <a:cs typeface="Sniglet"/>
              <a:sym typeface="Sniglet"/>
            </a:endParaRPr>
          </a:p>
          <a:p>
            <a:pPr indent="0" lvl="0" marL="0" marR="0" rtl="0" algn="ctr">
              <a:lnSpc>
                <a:spcPct val="100000"/>
              </a:lnSpc>
              <a:spcBef>
                <a:spcPts val="0"/>
              </a:spcBef>
              <a:spcAft>
                <a:spcPts val="0"/>
              </a:spcAft>
              <a:buClr>
                <a:schemeClr val="dk1"/>
              </a:buClr>
              <a:buSzPts val="1100"/>
              <a:buFont typeface="Arial"/>
              <a:buNone/>
            </a:pPr>
            <a:r>
              <a:rPr b="0" i="0" lang="en" sz="2000" u="none" cap="none" strike="noStrike">
                <a:solidFill>
                  <a:schemeClr val="lt1"/>
                </a:solidFill>
                <a:latin typeface="Sniglet"/>
                <a:ea typeface="Sniglet"/>
                <a:cs typeface="Sniglet"/>
                <a:sym typeface="Sniglet"/>
              </a:rPr>
              <a:t>You can find me at </a:t>
            </a:r>
            <a:r>
              <a:rPr b="0" i="0" lang="en" sz="2000" u="sng" cap="none" strike="noStrike">
                <a:solidFill>
                  <a:schemeClr val="hlink"/>
                </a:solidFill>
                <a:latin typeface="Sniglet"/>
                <a:ea typeface="Sniglet"/>
                <a:cs typeface="Sniglet"/>
                <a:sym typeface="Sniglet"/>
                <a:hlinkClick r:id="rId3"/>
              </a:rPr>
              <a:t>@climateviewer</a:t>
            </a:r>
            <a:endParaRPr b="0" i="0" sz="2000" u="none" cap="none" strike="noStrike">
              <a:solidFill>
                <a:schemeClr val="lt1"/>
              </a:solidFill>
              <a:latin typeface="Sniglet"/>
              <a:ea typeface="Sniglet"/>
              <a:cs typeface="Sniglet"/>
              <a:sym typeface="Sniglet"/>
            </a:endParaRPr>
          </a:p>
        </p:txBody>
      </p:sp>
      <p:sp>
        <p:nvSpPr>
          <p:cNvPr id="79" name="Google Shape;79;p14"/>
          <p:cNvSpPr/>
          <p:nvPr/>
        </p:nvSpPr>
        <p:spPr>
          <a:xfrm>
            <a:off x="3799402" y="2051575"/>
            <a:ext cx="1442481" cy="102978"/>
          </a:xfrm>
          <a:custGeom>
            <a:rect b="b" l="l" r="r" t="t"/>
            <a:pathLst>
              <a:path extrusionOk="0" h="120000" w="120000">
                <a:moveTo>
                  <a:pt x="117555" y="40014"/>
                </a:moveTo>
                <a:lnTo>
                  <a:pt x="117964" y="46033"/>
                </a:lnTo>
                <a:lnTo>
                  <a:pt x="117964" y="40014"/>
                </a:lnTo>
                <a:close/>
                <a:moveTo>
                  <a:pt x="117964" y="46033"/>
                </a:moveTo>
                <a:lnTo>
                  <a:pt x="117964" y="48025"/>
                </a:lnTo>
                <a:lnTo>
                  <a:pt x="118020" y="46880"/>
                </a:lnTo>
                <a:lnTo>
                  <a:pt x="118020" y="46880"/>
                </a:lnTo>
                <a:lnTo>
                  <a:pt x="117964" y="46033"/>
                </a:lnTo>
                <a:close/>
                <a:moveTo>
                  <a:pt x="118370" y="40014"/>
                </a:moveTo>
                <a:lnTo>
                  <a:pt x="118020" y="46880"/>
                </a:lnTo>
                <a:lnTo>
                  <a:pt x="118020" y="46880"/>
                </a:lnTo>
                <a:lnTo>
                  <a:pt x="118370" y="52009"/>
                </a:lnTo>
                <a:lnTo>
                  <a:pt x="118370" y="40014"/>
                </a:lnTo>
                <a:close/>
                <a:moveTo>
                  <a:pt x="119185" y="44040"/>
                </a:moveTo>
                <a:lnTo>
                  <a:pt x="118370" y="52009"/>
                </a:lnTo>
                <a:lnTo>
                  <a:pt x="118370" y="56036"/>
                </a:lnTo>
                <a:lnTo>
                  <a:pt x="118370" y="60021"/>
                </a:lnTo>
                <a:lnTo>
                  <a:pt x="119995" y="60021"/>
                </a:lnTo>
                <a:lnTo>
                  <a:pt x="119995" y="52009"/>
                </a:lnTo>
                <a:lnTo>
                  <a:pt x="119590" y="56036"/>
                </a:lnTo>
                <a:lnTo>
                  <a:pt x="119590" y="52009"/>
                </a:lnTo>
                <a:lnTo>
                  <a:pt x="119590" y="48025"/>
                </a:lnTo>
                <a:lnTo>
                  <a:pt x="119185" y="44040"/>
                </a:lnTo>
                <a:close/>
                <a:moveTo>
                  <a:pt x="87049" y="42"/>
                </a:moveTo>
                <a:lnTo>
                  <a:pt x="86644" y="8053"/>
                </a:lnTo>
                <a:lnTo>
                  <a:pt x="86234" y="4026"/>
                </a:lnTo>
                <a:lnTo>
                  <a:pt x="85829" y="12038"/>
                </a:lnTo>
                <a:lnTo>
                  <a:pt x="85424" y="20049"/>
                </a:lnTo>
                <a:lnTo>
                  <a:pt x="84203" y="12038"/>
                </a:lnTo>
                <a:lnTo>
                  <a:pt x="83389" y="4026"/>
                </a:lnTo>
                <a:lnTo>
                  <a:pt x="82983" y="4026"/>
                </a:lnTo>
                <a:lnTo>
                  <a:pt x="82983" y="8053"/>
                </a:lnTo>
                <a:lnTo>
                  <a:pt x="82574" y="16022"/>
                </a:lnTo>
                <a:lnTo>
                  <a:pt x="83794" y="8053"/>
                </a:lnTo>
                <a:lnTo>
                  <a:pt x="82983" y="20049"/>
                </a:lnTo>
                <a:lnTo>
                  <a:pt x="83794" y="16022"/>
                </a:lnTo>
                <a:lnTo>
                  <a:pt x="83794" y="24033"/>
                </a:lnTo>
                <a:lnTo>
                  <a:pt x="82574" y="24033"/>
                </a:lnTo>
                <a:lnTo>
                  <a:pt x="82574" y="8053"/>
                </a:lnTo>
                <a:lnTo>
                  <a:pt x="82168" y="4026"/>
                </a:lnTo>
                <a:lnTo>
                  <a:pt x="81763" y="4026"/>
                </a:lnTo>
                <a:lnTo>
                  <a:pt x="80948" y="12038"/>
                </a:lnTo>
                <a:lnTo>
                  <a:pt x="80543" y="20049"/>
                </a:lnTo>
                <a:lnTo>
                  <a:pt x="80133" y="16022"/>
                </a:lnTo>
                <a:lnTo>
                  <a:pt x="79728" y="8053"/>
                </a:lnTo>
                <a:lnTo>
                  <a:pt x="79323" y="16022"/>
                </a:lnTo>
                <a:lnTo>
                  <a:pt x="77287" y="24033"/>
                </a:lnTo>
                <a:lnTo>
                  <a:pt x="77693" y="12038"/>
                </a:lnTo>
                <a:lnTo>
                  <a:pt x="76882" y="16022"/>
                </a:lnTo>
                <a:lnTo>
                  <a:pt x="76067" y="24033"/>
                </a:lnTo>
                <a:lnTo>
                  <a:pt x="76067" y="28018"/>
                </a:lnTo>
                <a:lnTo>
                  <a:pt x="75252" y="24033"/>
                </a:lnTo>
                <a:lnTo>
                  <a:pt x="74032" y="20049"/>
                </a:lnTo>
                <a:lnTo>
                  <a:pt x="72001" y="20049"/>
                </a:lnTo>
                <a:lnTo>
                  <a:pt x="72001" y="24033"/>
                </a:lnTo>
                <a:lnTo>
                  <a:pt x="71592" y="28018"/>
                </a:lnTo>
                <a:lnTo>
                  <a:pt x="70781" y="16022"/>
                </a:lnTo>
                <a:lnTo>
                  <a:pt x="69966" y="16022"/>
                </a:lnTo>
                <a:lnTo>
                  <a:pt x="67526" y="28018"/>
                </a:lnTo>
                <a:lnTo>
                  <a:pt x="67526" y="20049"/>
                </a:lnTo>
                <a:lnTo>
                  <a:pt x="67120" y="32045"/>
                </a:lnTo>
                <a:lnTo>
                  <a:pt x="66305" y="20049"/>
                </a:lnTo>
                <a:lnTo>
                  <a:pt x="67120" y="20049"/>
                </a:lnTo>
                <a:lnTo>
                  <a:pt x="66711" y="16022"/>
                </a:lnTo>
                <a:lnTo>
                  <a:pt x="66305" y="16022"/>
                </a:lnTo>
                <a:lnTo>
                  <a:pt x="65490" y="20049"/>
                </a:lnTo>
                <a:lnTo>
                  <a:pt x="64676" y="32045"/>
                </a:lnTo>
                <a:lnTo>
                  <a:pt x="64270" y="28018"/>
                </a:lnTo>
                <a:lnTo>
                  <a:pt x="63865" y="20049"/>
                </a:lnTo>
                <a:lnTo>
                  <a:pt x="62645" y="32045"/>
                </a:lnTo>
                <a:lnTo>
                  <a:pt x="63050" y="24033"/>
                </a:lnTo>
                <a:lnTo>
                  <a:pt x="62645" y="28018"/>
                </a:lnTo>
                <a:lnTo>
                  <a:pt x="61830" y="32045"/>
                </a:lnTo>
                <a:lnTo>
                  <a:pt x="61830" y="24033"/>
                </a:lnTo>
                <a:lnTo>
                  <a:pt x="61425" y="20049"/>
                </a:lnTo>
                <a:lnTo>
                  <a:pt x="60204" y="16022"/>
                </a:lnTo>
                <a:lnTo>
                  <a:pt x="58574" y="12038"/>
                </a:lnTo>
                <a:lnTo>
                  <a:pt x="57354" y="12038"/>
                </a:lnTo>
                <a:lnTo>
                  <a:pt x="57354" y="16022"/>
                </a:lnTo>
                <a:lnTo>
                  <a:pt x="57354" y="20049"/>
                </a:lnTo>
                <a:lnTo>
                  <a:pt x="56949" y="20049"/>
                </a:lnTo>
                <a:lnTo>
                  <a:pt x="56949" y="28018"/>
                </a:lnTo>
                <a:lnTo>
                  <a:pt x="56544" y="28018"/>
                </a:lnTo>
                <a:lnTo>
                  <a:pt x="56134" y="24033"/>
                </a:lnTo>
                <a:lnTo>
                  <a:pt x="55729" y="16022"/>
                </a:lnTo>
                <a:lnTo>
                  <a:pt x="55323" y="4026"/>
                </a:lnTo>
                <a:lnTo>
                  <a:pt x="55323" y="16022"/>
                </a:lnTo>
                <a:lnTo>
                  <a:pt x="54914" y="16022"/>
                </a:lnTo>
                <a:lnTo>
                  <a:pt x="54509" y="12038"/>
                </a:lnTo>
                <a:lnTo>
                  <a:pt x="54103" y="8053"/>
                </a:lnTo>
                <a:lnTo>
                  <a:pt x="52883" y="8053"/>
                </a:lnTo>
                <a:lnTo>
                  <a:pt x="52473" y="20049"/>
                </a:lnTo>
                <a:lnTo>
                  <a:pt x="52068" y="16022"/>
                </a:lnTo>
                <a:lnTo>
                  <a:pt x="51253" y="12038"/>
                </a:lnTo>
                <a:lnTo>
                  <a:pt x="49628" y="16022"/>
                </a:lnTo>
                <a:lnTo>
                  <a:pt x="46372" y="28018"/>
                </a:lnTo>
                <a:lnTo>
                  <a:pt x="45967" y="20049"/>
                </a:lnTo>
                <a:lnTo>
                  <a:pt x="45562" y="16022"/>
                </a:lnTo>
                <a:lnTo>
                  <a:pt x="43527" y="16022"/>
                </a:lnTo>
                <a:lnTo>
                  <a:pt x="41086" y="20049"/>
                </a:lnTo>
                <a:lnTo>
                  <a:pt x="40271" y="20049"/>
                </a:lnTo>
                <a:lnTo>
                  <a:pt x="39461" y="16022"/>
                </a:lnTo>
                <a:lnTo>
                  <a:pt x="39461" y="20049"/>
                </a:lnTo>
                <a:lnTo>
                  <a:pt x="39461" y="24033"/>
                </a:lnTo>
                <a:lnTo>
                  <a:pt x="38646" y="28018"/>
                </a:lnTo>
                <a:lnTo>
                  <a:pt x="38240" y="24033"/>
                </a:lnTo>
                <a:lnTo>
                  <a:pt x="37425" y="20049"/>
                </a:lnTo>
                <a:lnTo>
                  <a:pt x="37425" y="32045"/>
                </a:lnTo>
                <a:lnTo>
                  <a:pt x="36610" y="28018"/>
                </a:lnTo>
                <a:lnTo>
                  <a:pt x="35390" y="24033"/>
                </a:lnTo>
                <a:lnTo>
                  <a:pt x="34170" y="28018"/>
                </a:lnTo>
                <a:lnTo>
                  <a:pt x="33765" y="32045"/>
                </a:lnTo>
                <a:lnTo>
                  <a:pt x="32545" y="24033"/>
                </a:lnTo>
                <a:lnTo>
                  <a:pt x="31730" y="20049"/>
                </a:lnTo>
                <a:lnTo>
                  <a:pt x="30915" y="40014"/>
                </a:lnTo>
                <a:lnTo>
                  <a:pt x="30104" y="28018"/>
                </a:lnTo>
                <a:lnTo>
                  <a:pt x="29289" y="28018"/>
                </a:lnTo>
                <a:lnTo>
                  <a:pt x="28474" y="32045"/>
                </a:lnTo>
                <a:lnTo>
                  <a:pt x="28069" y="28018"/>
                </a:lnTo>
                <a:lnTo>
                  <a:pt x="27664" y="32045"/>
                </a:lnTo>
                <a:lnTo>
                  <a:pt x="26034" y="40014"/>
                </a:lnTo>
                <a:lnTo>
                  <a:pt x="26034" y="44040"/>
                </a:lnTo>
                <a:lnTo>
                  <a:pt x="25223" y="48025"/>
                </a:lnTo>
                <a:lnTo>
                  <a:pt x="25223" y="44040"/>
                </a:lnTo>
                <a:lnTo>
                  <a:pt x="24814" y="44040"/>
                </a:lnTo>
                <a:lnTo>
                  <a:pt x="24003" y="52009"/>
                </a:lnTo>
                <a:lnTo>
                  <a:pt x="23593" y="52009"/>
                </a:lnTo>
                <a:lnTo>
                  <a:pt x="23188" y="44040"/>
                </a:lnTo>
                <a:lnTo>
                  <a:pt x="23188" y="48025"/>
                </a:lnTo>
                <a:lnTo>
                  <a:pt x="22373" y="52009"/>
                </a:lnTo>
                <a:lnTo>
                  <a:pt x="21968" y="48025"/>
                </a:lnTo>
                <a:lnTo>
                  <a:pt x="21153" y="44040"/>
                </a:lnTo>
                <a:lnTo>
                  <a:pt x="22373" y="44040"/>
                </a:lnTo>
                <a:lnTo>
                  <a:pt x="21968" y="40014"/>
                </a:lnTo>
                <a:lnTo>
                  <a:pt x="21968" y="32045"/>
                </a:lnTo>
                <a:lnTo>
                  <a:pt x="21563" y="40014"/>
                </a:lnTo>
                <a:lnTo>
                  <a:pt x="19527" y="40014"/>
                </a:lnTo>
                <a:lnTo>
                  <a:pt x="19527" y="48025"/>
                </a:lnTo>
                <a:lnTo>
                  <a:pt x="20342" y="48025"/>
                </a:lnTo>
                <a:lnTo>
                  <a:pt x="19933" y="52009"/>
                </a:lnTo>
                <a:lnTo>
                  <a:pt x="19933" y="48025"/>
                </a:lnTo>
                <a:lnTo>
                  <a:pt x="19527" y="60021"/>
                </a:lnTo>
                <a:lnTo>
                  <a:pt x="18712" y="52009"/>
                </a:lnTo>
                <a:lnTo>
                  <a:pt x="17902" y="44040"/>
                </a:lnTo>
                <a:lnTo>
                  <a:pt x="17087" y="44040"/>
                </a:lnTo>
                <a:lnTo>
                  <a:pt x="16272" y="60021"/>
                </a:lnTo>
                <a:lnTo>
                  <a:pt x="16272" y="56036"/>
                </a:lnTo>
                <a:lnTo>
                  <a:pt x="16272" y="52009"/>
                </a:lnTo>
                <a:lnTo>
                  <a:pt x="15867" y="56036"/>
                </a:lnTo>
                <a:lnTo>
                  <a:pt x="15461" y="64005"/>
                </a:lnTo>
                <a:lnTo>
                  <a:pt x="13832" y="60021"/>
                </a:lnTo>
                <a:lnTo>
                  <a:pt x="10581" y="60021"/>
                </a:lnTo>
                <a:lnTo>
                  <a:pt x="7730" y="64005"/>
                </a:lnTo>
                <a:lnTo>
                  <a:pt x="6510" y="68032"/>
                </a:lnTo>
                <a:lnTo>
                  <a:pt x="5695" y="72016"/>
                </a:lnTo>
                <a:lnTo>
                  <a:pt x="5695" y="68032"/>
                </a:lnTo>
                <a:lnTo>
                  <a:pt x="4475" y="72016"/>
                </a:lnTo>
                <a:lnTo>
                  <a:pt x="3255" y="76001"/>
                </a:lnTo>
                <a:lnTo>
                  <a:pt x="2444" y="76001"/>
                </a:lnTo>
                <a:lnTo>
                  <a:pt x="1629" y="80028"/>
                </a:lnTo>
                <a:lnTo>
                  <a:pt x="1224" y="72016"/>
                </a:lnTo>
                <a:lnTo>
                  <a:pt x="409" y="68032"/>
                </a:lnTo>
                <a:lnTo>
                  <a:pt x="4" y="76001"/>
                </a:lnTo>
                <a:lnTo>
                  <a:pt x="4" y="87997"/>
                </a:lnTo>
                <a:lnTo>
                  <a:pt x="409" y="108004"/>
                </a:lnTo>
                <a:lnTo>
                  <a:pt x="814" y="120000"/>
                </a:lnTo>
                <a:lnTo>
                  <a:pt x="1224" y="116015"/>
                </a:lnTo>
                <a:lnTo>
                  <a:pt x="2035" y="120000"/>
                </a:lnTo>
                <a:lnTo>
                  <a:pt x="2444" y="108004"/>
                </a:lnTo>
                <a:lnTo>
                  <a:pt x="2850" y="111988"/>
                </a:lnTo>
                <a:lnTo>
                  <a:pt x="2850" y="116015"/>
                </a:lnTo>
                <a:lnTo>
                  <a:pt x="3255" y="111988"/>
                </a:lnTo>
                <a:lnTo>
                  <a:pt x="4070" y="108004"/>
                </a:lnTo>
                <a:lnTo>
                  <a:pt x="5290" y="108004"/>
                </a:lnTo>
                <a:lnTo>
                  <a:pt x="5290" y="111988"/>
                </a:lnTo>
                <a:lnTo>
                  <a:pt x="5695" y="116015"/>
                </a:lnTo>
                <a:lnTo>
                  <a:pt x="6105" y="120000"/>
                </a:lnTo>
                <a:lnTo>
                  <a:pt x="6510" y="111988"/>
                </a:lnTo>
                <a:lnTo>
                  <a:pt x="7730" y="108004"/>
                </a:lnTo>
                <a:lnTo>
                  <a:pt x="7325" y="111988"/>
                </a:lnTo>
                <a:lnTo>
                  <a:pt x="8136" y="116015"/>
                </a:lnTo>
                <a:lnTo>
                  <a:pt x="8136" y="104019"/>
                </a:lnTo>
                <a:lnTo>
                  <a:pt x="8545" y="96008"/>
                </a:lnTo>
                <a:lnTo>
                  <a:pt x="8951" y="116015"/>
                </a:lnTo>
                <a:lnTo>
                  <a:pt x="9360" y="99992"/>
                </a:lnTo>
                <a:lnTo>
                  <a:pt x="9766" y="111988"/>
                </a:lnTo>
                <a:lnTo>
                  <a:pt x="9766" y="108004"/>
                </a:lnTo>
                <a:lnTo>
                  <a:pt x="10171" y="104019"/>
                </a:lnTo>
                <a:lnTo>
                  <a:pt x="10581" y="108004"/>
                </a:lnTo>
                <a:lnTo>
                  <a:pt x="10581" y="116015"/>
                </a:lnTo>
                <a:lnTo>
                  <a:pt x="10986" y="108004"/>
                </a:lnTo>
                <a:lnTo>
                  <a:pt x="10986" y="104019"/>
                </a:lnTo>
                <a:lnTo>
                  <a:pt x="11391" y="108004"/>
                </a:lnTo>
                <a:lnTo>
                  <a:pt x="11391" y="111988"/>
                </a:lnTo>
                <a:lnTo>
                  <a:pt x="12206" y="104019"/>
                </a:lnTo>
                <a:lnTo>
                  <a:pt x="13021" y="104019"/>
                </a:lnTo>
                <a:lnTo>
                  <a:pt x="13426" y="96008"/>
                </a:lnTo>
                <a:lnTo>
                  <a:pt x="13426" y="87997"/>
                </a:lnTo>
                <a:lnTo>
                  <a:pt x="13832" y="84012"/>
                </a:lnTo>
                <a:lnTo>
                  <a:pt x="13832" y="87997"/>
                </a:lnTo>
                <a:lnTo>
                  <a:pt x="13832" y="96008"/>
                </a:lnTo>
                <a:lnTo>
                  <a:pt x="14241" y="87997"/>
                </a:lnTo>
                <a:lnTo>
                  <a:pt x="15052" y="87997"/>
                </a:lnTo>
                <a:lnTo>
                  <a:pt x="15052" y="92024"/>
                </a:lnTo>
                <a:lnTo>
                  <a:pt x="14646" y="96008"/>
                </a:lnTo>
                <a:lnTo>
                  <a:pt x="14241" y="99992"/>
                </a:lnTo>
                <a:lnTo>
                  <a:pt x="14241" y="108004"/>
                </a:lnTo>
                <a:lnTo>
                  <a:pt x="15052" y="108004"/>
                </a:lnTo>
                <a:lnTo>
                  <a:pt x="15461" y="104019"/>
                </a:lnTo>
                <a:lnTo>
                  <a:pt x="15867" y="96008"/>
                </a:lnTo>
                <a:lnTo>
                  <a:pt x="17902" y="96008"/>
                </a:lnTo>
                <a:lnTo>
                  <a:pt x="17902" y="99992"/>
                </a:lnTo>
                <a:lnTo>
                  <a:pt x="18307" y="92024"/>
                </a:lnTo>
                <a:lnTo>
                  <a:pt x="18712" y="92024"/>
                </a:lnTo>
                <a:lnTo>
                  <a:pt x="18307" y="96008"/>
                </a:lnTo>
                <a:lnTo>
                  <a:pt x="22783" y="96008"/>
                </a:lnTo>
                <a:lnTo>
                  <a:pt x="24003" y="92024"/>
                </a:lnTo>
                <a:lnTo>
                  <a:pt x="24814" y="92024"/>
                </a:lnTo>
                <a:lnTo>
                  <a:pt x="24814" y="87997"/>
                </a:lnTo>
                <a:lnTo>
                  <a:pt x="27664" y="87997"/>
                </a:lnTo>
                <a:lnTo>
                  <a:pt x="28069" y="80028"/>
                </a:lnTo>
                <a:lnTo>
                  <a:pt x="28474" y="80028"/>
                </a:lnTo>
                <a:lnTo>
                  <a:pt x="30915" y="84012"/>
                </a:lnTo>
                <a:lnTo>
                  <a:pt x="32135" y="80028"/>
                </a:lnTo>
                <a:lnTo>
                  <a:pt x="32545" y="80028"/>
                </a:lnTo>
                <a:lnTo>
                  <a:pt x="32950" y="72016"/>
                </a:lnTo>
                <a:lnTo>
                  <a:pt x="33355" y="80028"/>
                </a:lnTo>
                <a:lnTo>
                  <a:pt x="34170" y="87997"/>
                </a:lnTo>
                <a:lnTo>
                  <a:pt x="34985" y="76001"/>
                </a:lnTo>
                <a:lnTo>
                  <a:pt x="34985" y="84012"/>
                </a:lnTo>
                <a:lnTo>
                  <a:pt x="35390" y="76001"/>
                </a:lnTo>
                <a:lnTo>
                  <a:pt x="35796" y="84012"/>
                </a:lnTo>
                <a:lnTo>
                  <a:pt x="35796" y="80028"/>
                </a:lnTo>
                <a:lnTo>
                  <a:pt x="35796" y="76001"/>
                </a:lnTo>
                <a:lnTo>
                  <a:pt x="36610" y="76001"/>
                </a:lnTo>
                <a:lnTo>
                  <a:pt x="37016" y="80028"/>
                </a:lnTo>
                <a:lnTo>
                  <a:pt x="37831" y="76001"/>
                </a:lnTo>
                <a:lnTo>
                  <a:pt x="37831" y="84012"/>
                </a:lnTo>
                <a:lnTo>
                  <a:pt x="38240" y="80028"/>
                </a:lnTo>
                <a:lnTo>
                  <a:pt x="41901" y="80028"/>
                </a:lnTo>
                <a:lnTo>
                  <a:pt x="41491" y="76001"/>
                </a:lnTo>
                <a:lnTo>
                  <a:pt x="41901" y="68032"/>
                </a:lnTo>
                <a:lnTo>
                  <a:pt x="42306" y="72016"/>
                </a:lnTo>
                <a:lnTo>
                  <a:pt x="42306" y="76001"/>
                </a:lnTo>
                <a:lnTo>
                  <a:pt x="42712" y="80028"/>
                </a:lnTo>
                <a:lnTo>
                  <a:pt x="43527" y="84012"/>
                </a:lnTo>
                <a:lnTo>
                  <a:pt x="45967" y="76001"/>
                </a:lnTo>
                <a:lnTo>
                  <a:pt x="47592" y="64005"/>
                </a:lnTo>
                <a:lnTo>
                  <a:pt x="48002" y="72016"/>
                </a:lnTo>
                <a:lnTo>
                  <a:pt x="48813" y="72016"/>
                </a:lnTo>
                <a:lnTo>
                  <a:pt x="49628" y="68032"/>
                </a:lnTo>
                <a:lnTo>
                  <a:pt x="50033" y="60021"/>
                </a:lnTo>
                <a:lnTo>
                  <a:pt x="51663" y="68032"/>
                </a:lnTo>
                <a:lnTo>
                  <a:pt x="53694" y="72016"/>
                </a:lnTo>
                <a:lnTo>
                  <a:pt x="54509" y="64005"/>
                </a:lnTo>
                <a:lnTo>
                  <a:pt x="54509" y="72016"/>
                </a:lnTo>
                <a:lnTo>
                  <a:pt x="55729" y="64005"/>
                </a:lnTo>
                <a:lnTo>
                  <a:pt x="56949" y="64005"/>
                </a:lnTo>
                <a:lnTo>
                  <a:pt x="60610" y="72016"/>
                </a:lnTo>
                <a:lnTo>
                  <a:pt x="62235" y="76001"/>
                </a:lnTo>
                <a:lnTo>
                  <a:pt x="63865" y="76001"/>
                </a:lnTo>
                <a:lnTo>
                  <a:pt x="65085" y="72016"/>
                </a:lnTo>
                <a:lnTo>
                  <a:pt x="66305" y="64005"/>
                </a:lnTo>
                <a:lnTo>
                  <a:pt x="66711" y="60021"/>
                </a:lnTo>
                <a:lnTo>
                  <a:pt x="66711" y="64005"/>
                </a:lnTo>
                <a:lnTo>
                  <a:pt x="66711" y="72016"/>
                </a:lnTo>
                <a:lnTo>
                  <a:pt x="70781" y="64005"/>
                </a:lnTo>
                <a:lnTo>
                  <a:pt x="70781" y="68032"/>
                </a:lnTo>
                <a:lnTo>
                  <a:pt x="71186" y="68032"/>
                </a:lnTo>
                <a:lnTo>
                  <a:pt x="71592" y="64005"/>
                </a:lnTo>
                <a:lnTo>
                  <a:pt x="76067" y="64005"/>
                </a:lnTo>
                <a:lnTo>
                  <a:pt x="76472" y="68032"/>
                </a:lnTo>
                <a:lnTo>
                  <a:pt x="76882" y="68032"/>
                </a:lnTo>
                <a:lnTo>
                  <a:pt x="79323" y="64005"/>
                </a:lnTo>
                <a:lnTo>
                  <a:pt x="82168" y="56036"/>
                </a:lnTo>
                <a:lnTo>
                  <a:pt x="80948" y="68032"/>
                </a:lnTo>
                <a:lnTo>
                  <a:pt x="82574" y="56036"/>
                </a:lnTo>
                <a:lnTo>
                  <a:pt x="83389" y="56036"/>
                </a:lnTo>
                <a:lnTo>
                  <a:pt x="83389" y="64005"/>
                </a:lnTo>
                <a:lnTo>
                  <a:pt x="84203" y="60021"/>
                </a:lnTo>
                <a:lnTo>
                  <a:pt x="85829" y="60021"/>
                </a:lnTo>
                <a:lnTo>
                  <a:pt x="86234" y="56036"/>
                </a:lnTo>
                <a:lnTo>
                  <a:pt x="86644" y="40014"/>
                </a:lnTo>
                <a:lnTo>
                  <a:pt x="86644" y="48025"/>
                </a:lnTo>
                <a:lnTo>
                  <a:pt x="87049" y="52009"/>
                </a:lnTo>
                <a:lnTo>
                  <a:pt x="87049" y="60021"/>
                </a:lnTo>
                <a:lnTo>
                  <a:pt x="87454" y="56036"/>
                </a:lnTo>
                <a:lnTo>
                  <a:pt x="87864" y="56036"/>
                </a:lnTo>
                <a:lnTo>
                  <a:pt x="87864" y="60021"/>
                </a:lnTo>
                <a:lnTo>
                  <a:pt x="89084" y="52009"/>
                </a:lnTo>
                <a:lnTo>
                  <a:pt x="90305" y="48025"/>
                </a:lnTo>
                <a:lnTo>
                  <a:pt x="90710" y="48025"/>
                </a:lnTo>
                <a:lnTo>
                  <a:pt x="91115" y="60021"/>
                </a:lnTo>
                <a:lnTo>
                  <a:pt x="93150" y="52009"/>
                </a:lnTo>
                <a:lnTo>
                  <a:pt x="92745" y="44040"/>
                </a:lnTo>
                <a:lnTo>
                  <a:pt x="92745" y="40014"/>
                </a:lnTo>
                <a:lnTo>
                  <a:pt x="93556" y="40014"/>
                </a:lnTo>
                <a:lnTo>
                  <a:pt x="93150" y="44040"/>
                </a:lnTo>
                <a:lnTo>
                  <a:pt x="94780" y="44040"/>
                </a:lnTo>
                <a:lnTo>
                  <a:pt x="94371" y="52009"/>
                </a:lnTo>
                <a:lnTo>
                  <a:pt x="94371" y="52009"/>
                </a:lnTo>
                <a:lnTo>
                  <a:pt x="95591" y="44040"/>
                </a:lnTo>
                <a:lnTo>
                  <a:pt x="96000" y="52009"/>
                </a:lnTo>
                <a:lnTo>
                  <a:pt x="96000" y="48025"/>
                </a:lnTo>
                <a:lnTo>
                  <a:pt x="96000" y="44040"/>
                </a:lnTo>
                <a:lnTo>
                  <a:pt x="97221" y="44040"/>
                </a:lnTo>
                <a:lnTo>
                  <a:pt x="97626" y="56036"/>
                </a:lnTo>
                <a:lnTo>
                  <a:pt x="99251" y="52009"/>
                </a:lnTo>
                <a:lnTo>
                  <a:pt x="100066" y="48025"/>
                </a:lnTo>
                <a:lnTo>
                  <a:pt x="100472" y="44040"/>
                </a:lnTo>
                <a:lnTo>
                  <a:pt x="100881" y="48025"/>
                </a:lnTo>
                <a:lnTo>
                  <a:pt x="100881" y="52009"/>
                </a:lnTo>
                <a:lnTo>
                  <a:pt x="102101" y="52009"/>
                </a:lnTo>
                <a:lnTo>
                  <a:pt x="102912" y="48025"/>
                </a:lnTo>
                <a:lnTo>
                  <a:pt x="103727" y="52009"/>
                </a:lnTo>
                <a:lnTo>
                  <a:pt x="104542" y="52009"/>
                </a:lnTo>
                <a:lnTo>
                  <a:pt x="104542" y="48025"/>
                </a:lnTo>
                <a:lnTo>
                  <a:pt x="105762" y="52009"/>
                </a:lnTo>
                <a:lnTo>
                  <a:pt x="107388" y="56036"/>
                </a:lnTo>
                <a:lnTo>
                  <a:pt x="108565" y="44422"/>
                </a:lnTo>
                <a:lnTo>
                  <a:pt x="108203" y="48025"/>
                </a:lnTo>
                <a:lnTo>
                  <a:pt x="108608" y="52009"/>
                </a:lnTo>
                <a:lnTo>
                  <a:pt x="108608" y="48025"/>
                </a:lnTo>
                <a:lnTo>
                  <a:pt x="109013" y="44040"/>
                </a:lnTo>
                <a:lnTo>
                  <a:pt x="109423" y="40014"/>
                </a:lnTo>
                <a:lnTo>
                  <a:pt x="109828" y="40014"/>
                </a:lnTo>
                <a:lnTo>
                  <a:pt x="109828" y="48025"/>
                </a:lnTo>
                <a:lnTo>
                  <a:pt x="110233" y="44040"/>
                </a:lnTo>
                <a:lnTo>
                  <a:pt x="110643" y="44040"/>
                </a:lnTo>
                <a:lnTo>
                  <a:pt x="110233" y="48025"/>
                </a:lnTo>
                <a:lnTo>
                  <a:pt x="110643" y="52009"/>
                </a:lnTo>
                <a:lnTo>
                  <a:pt x="111454" y="56036"/>
                </a:lnTo>
                <a:lnTo>
                  <a:pt x="111863" y="48025"/>
                </a:lnTo>
                <a:lnTo>
                  <a:pt x="112674" y="44040"/>
                </a:lnTo>
                <a:lnTo>
                  <a:pt x="112674" y="44040"/>
                </a:lnTo>
                <a:lnTo>
                  <a:pt x="112269" y="52009"/>
                </a:lnTo>
                <a:lnTo>
                  <a:pt x="112674" y="56036"/>
                </a:lnTo>
                <a:lnTo>
                  <a:pt x="113489" y="60021"/>
                </a:lnTo>
                <a:lnTo>
                  <a:pt x="113894" y="60021"/>
                </a:lnTo>
                <a:lnTo>
                  <a:pt x="115929" y="52009"/>
                </a:lnTo>
                <a:lnTo>
                  <a:pt x="117555" y="40014"/>
                </a:lnTo>
                <a:lnTo>
                  <a:pt x="117149" y="40014"/>
                </a:lnTo>
                <a:lnTo>
                  <a:pt x="117555" y="36029"/>
                </a:lnTo>
                <a:lnTo>
                  <a:pt x="116335" y="32045"/>
                </a:lnTo>
                <a:lnTo>
                  <a:pt x="115929" y="40014"/>
                </a:lnTo>
                <a:lnTo>
                  <a:pt x="115524" y="48025"/>
                </a:lnTo>
                <a:lnTo>
                  <a:pt x="115524" y="28018"/>
                </a:lnTo>
                <a:lnTo>
                  <a:pt x="114709" y="40014"/>
                </a:lnTo>
                <a:lnTo>
                  <a:pt x="114304" y="36029"/>
                </a:lnTo>
                <a:lnTo>
                  <a:pt x="113894" y="32045"/>
                </a:lnTo>
                <a:lnTo>
                  <a:pt x="113489" y="40014"/>
                </a:lnTo>
                <a:lnTo>
                  <a:pt x="113083" y="28018"/>
                </a:lnTo>
                <a:lnTo>
                  <a:pt x="112269" y="32045"/>
                </a:lnTo>
                <a:lnTo>
                  <a:pt x="111454" y="28018"/>
                </a:lnTo>
                <a:lnTo>
                  <a:pt x="109423" y="24033"/>
                </a:lnTo>
                <a:lnTo>
                  <a:pt x="109013" y="28018"/>
                </a:lnTo>
                <a:lnTo>
                  <a:pt x="108203" y="32045"/>
                </a:lnTo>
                <a:lnTo>
                  <a:pt x="108608" y="20049"/>
                </a:lnTo>
                <a:lnTo>
                  <a:pt x="107793" y="28018"/>
                </a:lnTo>
                <a:lnTo>
                  <a:pt x="107793" y="28018"/>
                </a:lnTo>
                <a:lnTo>
                  <a:pt x="108203" y="20049"/>
                </a:lnTo>
                <a:lnTo>
                  <a:pt x="107388" y="24033"/>
                </a:lnTo>
                <a:lnTo>
                  <a:pt x="106573" y="24033"/>
                </a:lnTo>
                <a:lnTo>
                  <a:pt x="106573" y="32045"/>
                </a:lnTo>
                <a:lnTo>
                  <a:pt x="106167" y="44040"/>
                </a:lnTo>
                <a:lnTo>
                  <a:pt x="106167" y="36029"/>
                </a:lnTo>
                <a:lnTo>
                  <a:pt x="106573" y="28018"/>
                </a:lnTo>
                <a:lnTo>
                  <a:pt x="106167" y="32045"/>
                </a:lnTo>
                <a:lnTo>
                  <a:pt x="106167" y="28018"/>
                </a:lnTo>
                <a:lnTo>
                  <a:pt x="105762" y="20049"/>
                </a:lnTo>
                <a:lnTo>
                  <a:pt x="105762" y="28018"/>
                </a:lnTo>
                <a:lnTo>
                  <a:pt x="105353" y="24033"/>
                </a:lnTo>
                <a:lnTo>
                  <a:pt x="104947" y="16022"/>
                </a:lnTo>
                <a:lnTo>
                  <a:pt x="104542" y="24033"/>
                </a:lnTo>
                <a:lnTo>
                  <a:pt x="103322" y="24033"/>
                </a:lnTo>
                <a:lnTo>
                  <a:pt x="100881" y="28018"/>
                </a:lnTo>
                <a:lnTo>
                  <a:pt x="99661" y="28018"/>
                </a:lnTo>
                <a:lnTo>
                  <a:pt x="98846" y="24033"/>
                </a:lnTo>
                <a:lnTo>
                  <a:pt x="98846" y="20049"/>
                </a:lnTo>
                <a:lnTo>
                  <a:pt x="99251" y="20049"/>
                </a:lnTo>
                <a:lnTo>
                  <a:pt x="97626" y="16022"/>
                </a:lnTo>
                <a:lnTo>
                  <a:pt x="98031" y="20049"/>
                </a:lnTo>
                <a:lnTo>
                  <a:pt x="97221" y="20049"/>
                </a:lnTo>
                <a:lnTo>
                  <a:pt x="97626" y="12038"/>
                </a:lnTo>
                <a:lnTo>
                  <a:pt x="97221" y="8053"/>
                </a:lnTo>
                <a:lnTo>
                  <a:pt x="96811" y="8053"/>
                </a:lnTo>
                <a:lnTo>
                  <a:pt x="96406" y="12038"/>
                </a:lnTo>
                <a:lnTo>
                  <a:pt x="95591" y="16022"/>
                </a:lnTo>
                <a:lnTo>
                  <a:pt x="95185" y="12038"/>
                </a:lnTo>
                <a:lnTo>
                  <a:pt x="95591" y="20049"/>
                </a:lnTo>
                <a:lnTo>
                  <a:pt x="94371" y="8053"/>
                </a:lnTo>
                <a:lnTo>
                  <a:pt x="93965" y="8053"/>
                </a:lnTo>
                <a:lnTo>
                  <a:pt x="93556" y="16022"/>
                </a:lnTo>
                <a:lnTo>
                  <a:pt x="93150" y="32045"/>
                </a:lnTo>
                <a:lnTo>
                  <a:pt x="92335" y="28018"/>
                </a:lnTo>
                <a:lnTo>
                  <a:pt x="92745" y="20049"/>
                </a:lnTo>
                <a:lnTo>
                  <a:pt x="93150" y="12038"/>
                </a:lnTo>
                <a:lnTo>
                  <a:pt x="92335" y="12038"/>
                </a:lnTo>
                <a:lnTo>
                  <a:pt x="92335" y="8053"/>
                </a:lnTo>
                <a:lnTo>
                  <a:pt x="91525" y="16022"/>
                </a:lnTo>
                <a:lnTo>
                  <a:pt x="90305" y="24033"/>
                </a:lnTo>
                <a:lnTo>
                  <a:pt x="88675" y="42"/>
                </a:lnTo>
                <a:lnTo>
                  <a:pt x="88269" y="4026"/>
                </a:lnTo>
                <a:lnTo>
                  <a:pt x="88269" y="8053"/>
                </a:lnTo>
                <a:lnTo>
                  <a:pt x="88269" y="16022"/>
                </a:lnTo>
                <a:lnTo>
                  <a:pt x="87454" y="12038"/>
                </a:lnTo>
                <a:lnTo>
                  <a:pt x="87454" y="8053"/>
                </a:lnTo>
                <a:lnTo>
                  <a:pt x="87864" y="4026"/>
                </a:lnTo>
                <a:lnTo>
                  <a:pt x="87454" y="42"/>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4"/>
          <p:cNvSpPr/>
          <p:nvPr/>
        </p:nvSpPr>
        <p:spPr>
          <a:xfrm>
            <a:off x="4249880" y="630379"/>
            <a:ext cx="602256" cy="637792"/>
          </a:xfrm>
          <a:custGeom>
            <a:rect b="b" l="l" r="r" t="t"/>
            <a:pathLst>
              <a:path extrusionOk="0" h="120000" w="120000">
                <a:moveTo>
                  <a:pt x="59529" y="5451"/>
                </a:moveTo>
                <a:lnTo>
                  <a:pt x="57855" y="5631"/>
                </a:lnTo>
                <a:lnTo>
                  <a:pt x="55997" y="5805"/>
                </a:lnTo>
                <a:lnTo>
                  <a:pt x="54323" y="6332"/>
                </a:lnTo>
                <a:lnTo>
                  <a:pt x="52832" y="7212"/>
                </a:lnTo>
                <a:lnTo>
                  <a:pt x="52090" y="7740"/>
                </a:lnTo>
                <a:lnTo>
                  <a:pt x="51532" y="8267"/>
                </a:lnTo>
                <a:lnTo>
                  <a:pt x="51157" y="8967"/>
                </a:lnTo>
                <a:lnTo>
                  <a:pt x="50790" y="9848"/>
                </a:lnTo>
                <a:lnTo>
                  <a:pt x="50974" y="10021"/>
                </a:lnTo>
                <a:lnTo>
                  <a:pt x="51157" y="10194"/>
                </a:lnTo>
                <a:lnTo>
                  <a:pt x="51532" y="10021"/>
                </a:lnTo>
                <a:lnTo>
                  <a:pt x="51715" y="10194"/>
                </a:lnTo>
                <a:lnTo>
                  <a:pt x="51348" y="10548"/>
                </a:lnTo>
                <a:lnTo>
                  <a:pt x="51157" y="10902"/>
                </a:lnTo>
                <a:lnTo>
                  <a:pt x="51157" y="12129"/>
                </a:lnTo>
                <a:lnTo>
                  <a:pt x="51348" y="13184"/>
                </a:lnTo>
                <a:lnTo>
                  <a:pt x="51715" y="14411"/>
                </a:lnTo>
                <a:lnTo>
                  <a:pt x="52090" y="15638"/>
                </a:lnTo>
                <a:lnTo>
                  <a:pt x="52648" y="16693"/>
                </a:lnTo>
                <a:lnTo>
                  <a:pt x="53581" y="17574"/>
                </a:lnTo>
                <a:lnTo>
                  <a:pt x="54506" y="18454"/>
                </a:lnTo>
                <a:lnTo>
                  <a:pt x="55439" y="18981"/>
                </a:lnTo>
                <a:lnTo>
                  <a:pt x="55813" y="18981"/>
                </a:lnTo>
                <a:lnTo>
                  <a:pt x="55997" y="18801"/>
                </a:lnTo>
                <a:lnTo>
                  <a:pt x="55997" y="18628"/>
                </a:lnTo>
                <a:lnTo>
                  <a:pt x="55997" y="18454"/>
                </a:lnTo>
                <a:lnTo>
                  <a:pt x="53948" y="14938"/>
                </a:lnTo>
                <a:lnTo>
                  <a:pt x="53390" y="13184"/>
                </a:lnTo>
                <a:lnTo>
                  <a:pt x="52832" y="11429"/>
                </a:lnTo>
                <a:lnTo>
                  <a:pt x="55064" y="13530"/>
                </a:lnTo>
                <a:lnTo>
                  <a:pt x="57671" y="15465"/>
                </a:lnTo>
                <a:lnTo>
                  <a:pt x="60279" y="17220"/>
                </a:lnTo>
                <a:lnTo>
                  <a:pt x="63253" y="18628"/>
                </a:lnTo>
                <a:lnTo>
                  <a:pt x="64744" y="19328"/>
                </a:lnTo>
                <a:lnTo>
                  <a:pt x="66227" y="19682"/>
                </a:lnTo>
                <a:lnTo>
                  <a:pt x="67718" y="20036"/>
                </a:lnTo>
                <a:lnTo>
                  <a:pt x="69392" y="20382"/>
                </a:lnTo>
                <a:lnTo>
                  <a:pt x="72558" y="20382"/>
                </a:lnTo>
                <a:lnTo>
                  <a:pt x="74232" y="20209"/>
                </a:lnTo>
                <a:lnTo>
                  <a:pt x="75906" y="19855"/>
                </a:lnTo>
                <a:lnTo>
                  <a:pt x="76090" y="19682"/>
                </a:lnTo>
                <a:lnTo>
                  <a:pt x="76273" y="19328"/>
                </a:lnTo>
                <a:lnTo>
                  <a:pt x="76090" y="18981"/>
                </a:lnTo>
                <a:lnTo>
                  <a:pt x="75906" y="18801"/>
                </a:lnTo>
                <a:lnTo>
                  <a:pt x="72925" y="18274"/>
                </a:lnTo>
                <a:lnTo>
                  <a:pt x="70134" y="17747"/>
                </a:lnTo>
                <a:lnTo>
                  <a:pt x="67160" y="17400"/>
                </a:lnTo>
                <a:lnTo>
                  <a:pt x="64369" y="16693"/>
                </a:lnTo>
                <a:lnTo>
                  <a:pt x="62878" y="16166"/>
                </a:lnTo>
                <a:lnTo>
                  <a:pt x="61578" y="15465"/>
                </a:lnTo>
                <a:lnTo>
                  <a:pt x="58788" y="14057"/>
                </a:lnTo>
                <a:lnTo>
                  <a:pt x="56180" y="12476"/>
                </a:lnTo>
                <a:lnTo>
                  <a:pt x="53581" y="10902"/>
                </a:lnTo>
                <a:lnTo>
                  <a:pt x="55439" y="11429"/>
                </a:lnTo>
                <a:lnTo>
                  <a:pt x="57297" y="11776"/>
                </a:lnTo>
                <a:lnTo>
                  <a:pt x="61020" y="12657"/>
                </a:lnTo>
                <a:lnTo>
                  <a:pt x="63436" y="13184"/>
                </a:lnTo>
                <a:lnTo>
                  <a:pt x="66043" y="13884"/>
                </a:lnTo>
                <a:lnTo>
                  <a:pt x="68460" y="14057"/>
                </a:lnTo>
                <a:lnTo>
                  <a:pt x="69767" y="14057"/>
                </a:lnTo>
                <a:lnTo>
                  <a:pt x="71067" y="13884"/>
                </a:lnTo>
                <a:lnTo>
                  <a:pt x="71441" y="13711"/>
                </a:lnTo>
                <a:lnTo>
                  <a:pt x="71441" y="13357"/>
                </a:lnTo>
                <a:lnTo>
                  <a:pt x="71441" y="13184"/>
                </a:lnTo>
                <a:lnTo>
                  <a:pt x="71250" y="12830"/>
                </a:lnTo>
                <a:lnTo>
                  <a:pt x="69018" y="11949"/>
                </a:lnTo>
                <a:lnTo>
                  <a:pt x="66602" y="11249"/>
                </a:lnTo>
                <a:lnTo>
                  <a:pt x="61762" y="10375"/>
                </a:lnTo>
                <a:lnTo>
                  <a:pt x="57855" y="9494"/>
                </a:lnTo>
                <a:lnTo>
                  <a:pt x="55813" y="9140"/>
                </a:lnTo>
                <a:lnTo>
                  <a:pt x="53764" y="9140"/>
                </a:lnTo>
                <a:lnTo>
                  <a:pt x="55439" y="8267"/>
                </a:lnTo>
                <a:lnTo>
                  <a:pt x="57113" y="7740"/>
                </a:lnTo>
                <a:lnTo>
                  <a:pt x="59162" y="7559"/>
                </a:lnTo>
                <a:lnTo>
                  <a:pt x="61204" y="7740"/>
                </a:lnTo>
                <a:lnTo>
                  <a:pt x="63253" y="8086"/>
                </a:lnTo>
                <a:lnTo>
                  <a:pt x="65302" y="8613"/>
                </a:lnTo>
                <a:lnTo>
                  <a:pt x="66976" y="9140"/>
                </a:lnTo>
                <a:lnTo>
                  <a:pt x="68460" y="9667"/>
                </a:lnTo>
                <a:lnTo>
                  <a:pt x="71625" y="11249"/>
                </a:lnTo>
                <a:lnTo>
                  <a:pt x="74974" y="12657"/>
                </a:lnTo>
                <a:lnTo>
                  <a:pt x="76465" y="13184"/>
                </a:lnTo>
                <a:lnTo>
                  <a:pt x="78139" y="13530"/>
                </a:lnTo>
                <a:lnTo>
                  <a:pt x="78506" y="13357"/>
                </a:lnTo>
                <a:lnTo>
                  <a:pt x="78697" y="13184"/>
                </a:lnTo>
                <a:lnTo>
                  <a:pt x="78881" y="13003"/>
                </a:lnTo>
                <a:lnTo>
                  <a:pt x="78697" y="12657"/>
                </a:lnTo>
                <a:lnTo>
                  <a:pt x="77206" y="11249"/>
                </a:lnTo>
                <a:lnTo>
                  <a:pt x="75532" y="10021"/>
                </a:lnTo>
                <a:lnTo>
                  <a:pt x="73483" y="8967"/>
                </a:lnTo>
                <a:lnTo>
                  <a:pt x="71441" y="8086"/>
                </a:lnTo>
                <a:lnTo>
                  <a:pt x="69209" y="7386"/>
                </a:lnTo>
                <a:lnTo>
                  <a:pt x="66976" y="6685"/>
                </a:lnTo>
                <a:lnTo>
                  <a:pt x="62878" y="5805"/>
                </a:lnTo>
                <a:lnTo>
                  <a:pt x="61395" y="5451"/>
                </a:lnTo>
                <a:close/>
                <a:moveTo>
                  <a:pt x="45018" y="14411"/>
                </a:moveTo>
                <a:lnTo>
                  <a:pt x="44834" y="14584"/>
                </a:lnTo>
                <a:lnTo>
                  <a:pt x="43534" y="15465"/>
                </a:lnTo>
                <a:lnTo>
                  <a:pt x="42227" y="16346"/>
                </a:lnTo>
                <a:lnTo>
                  <a:pt x="39811" y="18454"/>
                </a:lnTo>
                <a:lnTo>
                  <a:pt x="37395" y="20382"/>
                </a:lnTo>
                <a:lnTo>
                  <a:pt x="36279" y="21436"/>
                </a:lnTo>
                <a:lnTo>
                  <a:pt x="35346" y="22671"/>
                </a:lnTo>
                <a:lnTo>
                  <a:pt x="35346" y="23018"/>
                </a:lnTo>
                <a:lnTo>
                  <a:pt x="35529" y="23198"/>
                </a:lnTo>
                <a:lnTo>
                  <a:pt x="37020" y="22490"/>
                </a:lnTo>
                <a:lnTo>
                  <a:pt x="38136" y="21790"/>
                </a:lnTo>
                <a:lnTo>
                  <a:pt x="40369" y="20036"/>
                </a:lnTo>
                <a:lnTo>
                  <a:pt x="43160" y="17747"/>
                </a:lnTo>
                <a:lnTo>
                  <a:pt x="45767" y="15638"/>
                </a:lnTo>
                <a:lnTo>
                  <a:pt x="45950" y="15111"/>
                </a:lnTo>
                <a:lnTo>
                  <a:pt x="45767" y="14765"/>
                </a:lnTo>
                <a:lnTo>
                  <a:pt x="45392" y="14411"/>
                </a:lnTo>
                <a:close/>
                <a:moveTo>
                  <a:pt x="46692" y="40592"/>
                </a:moveTo>
                <a:lnTo>
                  <a:pt x="46325" y="40765"/>
                </a:lnTo>
                <a:lnTo>
                  <a:pt x="45950" y="40938"/>
                </a:lnTo>
                <a:lnTo>
                  <a:pt x="45576" y="41292"/>
                </a:lnTo>
                <a:lnTo>
                  <a:pt x="45018" y="41646"/>
                </a:lnTo>
                <a:lnTo>
                  <a:pt x="44460" y="41992"/>
                </a:lnTo>
                <a:lnTo>
                  <a:pt x="44093" y="42519"/>
                </a:lnTo>
                <a:lnTo>
                  <a:pt x="43718" y="43227"/>
                </a:lnTo>
                <a:lnTo>
                  <a:pt x="43343" y="44454"/>
                </a:lnTo>
                <a:lnTo>
                  <a:pt x="43343" y="45682"/>
                </a:lnTo>
                <a:lnTo>
                  <a:pt x="43343" y="46389"/>
                </a:lnTo>
                <a:lnTo>
                  <a:pt x="43718" y="47263"/>
                </a:lnTo>
                <a:lnTo>
                  <a:pt x="44093" y="47971"/>
                </a:lnTo>
                <a:lnTo>
                  <a:pt x="44460" y="48498"/>
                </a:lnTo>
                <a:lnTo>
                  <a:pt x="45018" y="49025"/>
                </a:lnTo>
                <a:lnTo>
                  <a:pt x="45767" y="49552"/>
                </a:lnTo>
                <a:lnTo>
                  <a:pt x="46509" y="49898"/>
                </a:lnTo>
                <a:lnTo>
                  <a:pt x="47250" y="50079"/>
                </a:lnTo>
                <a:lnTo>
                  <a:pt x="48366" y="50079"/>
                </a:lnTo>
                <a:lnTo>
                  <a:pt x="48925" y="49898"/>
                </a:lnTo>
                <a:lnTo>
                  <a:pt x="49299" y="49552"/>
                </a:lnTo>
                <a:lnTo>
                  <a:pt x="50232" y="48498"/>
                </a:lnTo>
                <a:lnTo>
                  <a:pt x="50790" y="47263"/>
                </a:lnTo>
                <a:lnTo>
                  <a:pt x="50974" y="45862"/>
                </a:lnTo>
                <a:lnTo>
                  <a:pt x="50974" y="44454"/>
                </a:lnTo>
                <a:lnTo>
                  <a:pt x="50599" y="43046"/>
                </a:lnTo>
                <a:lnTo>
                  <a:pt x="50416" y="42519"/>
                </a:lnTo>
                <a:lnTo>
                  <a:pt x="49857" y="41819"/>
                </a:lnTo>
                <a:lnTo>
                  <a:pt x="49483" y="41292"/>
                </a:lnTo>
                <a:lnTo>
                  <a:pt x="48741" y="40938"/>
                </a:lnTo>
                <a:lnTo>
                  <a:pt x="48183" y="40592"/>
                </a:lnTo>
                <a:close/>
                <a:moveTo>
                  <a:pt x="71625" y="40592"/>
                </a:moveTo>
                <a:lnTo>
                  <a:pt x="71250" y="40765"/>
                </a:lnTo>
                <a:lnTo>
                  <a:pt x="70883" y="40938"/>
                </a:lnTo>
                <a:lnTo>
                  <a:pt x="70509" y="41292"/>
                </a:lnTo>
                <a:lnTo>
                  <a:pt x="69950" y="41646"/>
                </a:lnTo>
                <a:lnTo>
                  <a:pt x="69392" y="41992"/>
                </a:lnTo>
                <a:lnTo>
                  <a:pt x="69018" y="42519"/>
                </a:lnTo>
                <a:lnTo>
                  <a:pt x="68651" y="43227"/>
                </a:lnTo>
                <a:lnTo>
                  <a:pt x="68276" y="44454"/>
                </a:lnTo>
                <a:lnTo>
                  <a:pt x="68276" y="45682"/>
                </a:lnTo>
                <a:lnTo>
                  <a:pt x="68276" y="46389"/>
                </a:lnTo>
                <a:lnTo>
                  <a:pt x="68651" y="47263"/>
                </a:lnTo>
                <a:lnTo>
                  <a:pt x="69018" y="47971"/>
                </a:lnTo>
                <a:lnTo>
                  <a:pt x="69392" y="48498"/>
                </a:lnTo>
                <a:lnTo>
                  <a:pt x="69950" y="49025"/>
                </a:lnTo>
                <a:lnTo>
                  <a:pt x="70692" y="49552"/>
                </a:lnTo>
                <a:lnTo>
                  <a:pt x="71441" y="49898"/>
                </a:lnTo>
                <a:lnTo>
                  <a:pt x="72183" y="50079"/>
                </a:lnTo>
                <a:lnTo>
                  <a:pt x="73299" y="50079"/>
                </a:lnTo>
                <a:lnTo>
                  <a:pt x="73857" y="49898"/>
                </a:lnTo>
                <a:lnTo>
                  <a:pt x="74232" y="49552"/>
                </a:lnTo>
                <a:lnTo>
                  <a:pt x="75157" y="48498"/>
                </a:lnTo>
                <a:lnTo>
                  <a:pt x="75715" y="47263"/>
                </a:lnTo>
                <a:lnTo>
                  <a:pt x="75906" y="45862"/>
                </a:lnTo>
                <a:lnTo>
                  <a:pt x="75906" y="44454"/>
                </a:lnTo>
                <a:lnTo>
                  <a:pt x="75532" y="43046"/>
                </a:lnTo>
                <a:lnTo>
                  <a:pt x="75348" y="42519"/>
                </a:lnTo>
                <a:lnTo>
                  <a:pt x="74790" y="41819"/>
                </a:lnTo>
                <a:lnTo>
                  <a:pt x="74416" y="41292"/>
                </a:lnTo>
                <a:lnTo>
                  <a:pt x="73674" y="40938"/>
                </a:lnTo>
                <a:lnTo>
                  <a:pt x="73116" y="40592"/>
                </a:lnTo>
                <a:close/>
                <a:moveTo>
                  <a:pt x="59529" y="48844"/>
                </a:moveTo>
                <a:lnTo>
                  <a:pt x="59162" y="49198"/>
                </a:lnTo>
                <a:lnTo>
                  <a:pt x="58971" y="49552"/>
                </a:lnTo>
                <a:lnTo>
                  <a:pt x="58971" y="51133"/>
                </a:lnTo>
                <a:lnTo>
                  <a:pt x="59162" y="52714"/>
                </a:lnTo>
                <a:lnTo>
                  <a:pt x="59162" y="54296"/>
                </a:lnTo>
                <a:lnTo>
                  <a:pt x="59346" y="55877"/>
                </a:lnTo>
                <a:lnTo>
                  <a:pt x="59529" y="56223"/>
                </a:lnTo>
                <a:lnTo>
                  <a:pt x="59720" y="56404"/>
                </a:lnTo>
                <a:lnTo>
                  <a:pt x="60462" y="56750"/>
                </a:lnTo>
                <a:lnTo>
                  <a:pt x="60837" y="56577"/>
                </a:lnTo>
                <a:lnTo>
                  <a:pt x="61204" y="56577"/>
                </a:lnTo>
                <a:lnTo>
                  <a:pt x="61395" y="56223"/>
                </a:lnTo>
                <a:lnTo>
                  <a:pt x="61578" y="55877"/>
                </a:lnTo>
                <a:lnTo>
                  <a:pt x="61578" y="55169"/>
                </a:lnTo>
                <a:lnTo>
                  <a:pt x="61578" y="54296"/>
                </a:lnTo>
                <a:lnTo>
                  <a:pt x="61395" y="52714"/>
                </a:lnTo>
                <a:lnTo>
                  <a:pt x="61020" y="50953"/>
                </a:lnTo>
                <a:lnTo>
                  <a:pt x="60837" y="50079"/>
                </a:lnTo>
                <a:lnTo>
                  <a:pt x="60279" y="49198"/>
                </a:lnTo>
                <a:lnTo>
                  <a:pt x="59904" y="48844"/>
                </a:lnTo>
                <a:close/>
                <a:moveTo>
                  <a:pt x="65669" y="59740"/>
                </a:moveTo>
                <a:lnTo>
                  <a:pt x="63069" y="60440"/>
                </a:lnTo>
                <a:lnTo>
                  <a:pt x="60646" y="60967"/>
                </a:lnTo>
                <a:lnTo>
                  <a:pt x="58046" y="61148"/>
                </a:lnTo>
                <a:lnTo>
                  <a:pt x="56739" y="61148"/>
                </a:lnTo>
                <a:lnTo>
                  <a:pt x="55439" y="60967"/>
                </a:lnTo>
                <a:lnTo>
                  <a:pt x="55064" y="61148"/>
                </a:lnTo>
                <a:lnTo>
                  <a:pt x="54881" y="61148"/>
                </a:lnTo>
                <a:lnTo>
                  <a:pt x="54697" y="61494"/>
                </a:lnTo>
                <a:lnTo>
                  <a:pt x="54881" y="61675"/>
                </a:lnTo>
                <a:lnTo>
                  <a:pt x="55255" y="62375"/>
                </a:lnTo>
                <a:lnTo>
                  <a:pt x="55813" y="62729"/>
                </a:lnTo>
                <a:lnTo>
                  <a:pt x="56372" y="63256"/>
                </a:lnTo>
                <a:lnTo>
                  <a:pt x="57113" y="63429"/>
                </a:lnTo>
                <a:lnTo>
                  <a:pt x="58604" y="63783"/>
                </a:lnTo>
                <a:lnTo>
                  <a:pt x="60462" y="63783"/>
                </a:lnTo>
                <a:lnTo>
                  <a:pt x="62136" y="63602"/>
                </a:lnTo>
                <a:lnTo>
                  <a:pt x="63994" y="63256"/>
                </a:lnTo>
                <a:lnTo>
                  <a:pt x="65485" y="62902"/>
                </a:lnTo>
                <a:lnTo>
                  <a:pt x="66785" y="62375"/>
                </a:lnTo>
                <a:lnTo>
                  <a:pt x="67343" y="62021"/>
                </a:lnTo>
                <a:lnTo>
                  <a:pt x="67534" y="61675"/>
                </a:lnTo>
                <a:lnTo>
                  <a:pt x="67534" y="61148"/>
                </a:lnTo>
                <a:lnTo>
                  <a:pt x="67534" y="60620"/>
                </a:lnTo>
                <a:lnTo>
                  <a:pt x="67160" y="60267"/>
                </a:lnTo>
                <a:lnTo>
                  <a:pt x="66785" y="59913"/>
                </a:lnTo>
                <a:lnTo>
                  <a:pt x="66227" y="59740"/>
                </a:lnTo>
                <a:close/>
                <a:moveTo>
                  <a:pt x="50599" y="71682"/>
                </a:moveTo>
                <a:lnTo>
                  <a:pt x="52465" y="72389"/>
                </a:lnTo>
                <a:lnTo>
                  <a:pt x="54323" y="72916"/>
                </a:lnTo>
                <a:lnTo>
                  <a:pt x="56372" y="73444"/>
                </a:lnTo>
                <a:lnTo>
                  <a:pt x="58230" y="73790"/>
                </a:lnTo>
                <a:lnTo>
                  <a:pt x="60087" y="73971"/>
                </a:lnTo>
                <a:lnTo>
                  <a:pt x="62136" y="74144"/>
                </a:lnTo>
                <a:lnTo>
                  <a:pt x="63994" y="73971"/>
                </a:lnTo>
                <a:lnTo>
                  <a:pt x="65860" y="73790"/>
                </a:lnTo>
                <a:lnTo>
                  <a:pt x="67534" y="73444"/>
                </a:lnTo>
                <a:lnTo>
                  <a:pt x="69209" y="73090"/>
                </a:lnTo>
                <a:lnTo>
                  <a:pt x="69018" y="74844"/>
                </a:lnTo>
                <a:lnTo>
                  <a:pt x="66785" y="75025"/>
                </a:lnTo>
                <a:lnTo>
                  <a:pt x="64553" y="75198"/>
                </a:lnTo>
                <a:lnTo>
                  <a:pt x="64369" y="75198"/>
                </a:lnTo>
                <a:lnTo>
                  <a:pt x="62320" y="75025"/>
                </a:lnTo>
                <a:lnTo>
                  <a:pt x="61204" y="75025"/>
                </a:lnTo>
                <a:lnTo>
                  <a:pt x="60087" y="75198"/>
                </a:lnTo>
                <a:lnTo>
                  <a:pt x="60087" y="75371"/>
                </a:lnTo>
                <a:lnTo>
                  <a:pt x="59904" y="75552"/>
                </a:lnTo>
                <a:lnTo>
                  <a:pt x="59904" y="75898"/>
                </a:lnTo>
                <a:lnTo>
                  <a:pt x="60279" y="76425"/>
                </a:lnTo>
                <a:lnTo>
                  <a:pt x="60646" y="76606"/>
                </a:lnTo>
                <a:lnTo>
                  <a:pt x="61762" y="77133"/>
                </a:lnTo>
                <a:lnTo>
                  <a:pt x="62878" y="77306"/>
                </a:lnTo>
                <a:lnTo>
                  <a:pt x="63811" y="77480"/>
                </a:lnTo>
                <a:lnTo>
                  <a:pt x="66418" y="77480"/>
                </a:lnTo>
                <a:lnTo>
                  <a:pt x="67718" y="77306"/>
                </a:lnTo>
                <a:lnTo>
                  <a:pt x="69018" y="77133"/>
                </a:lnTo>
                <a:lnTo>
                  <a:pt x="69018" y="78007"/>
                </a:lnTo>
                <a:lnTo>
                  <a:pt x="66418" y="78361"/>
                </a:lnTo>
                <a:lnTo>
                  <a:pt x="65302" y="78534"/>
                </a:lnTo>
                <a:lnTo>
                  <a:pt x="63994" y="78714"/>
                </a:lnTo>
                <a:lnTo>
                  <a:pt x="60646" y="78714"/>
                </a:lnTo>
                <a:lnTo>
                  <a:pt x="59529" y="79061"/>
                </a:lnTo>
                <a:lnTo>
                  <a:pt x="59346" y="79415"/>
                </a:lnTo>
                <a:lnTo>
                  <a:pt x="59529" y="79588"/>
                </a:lnTo>
                <a:lnTo>
                  <a:pt x="60279" y="80296"/>
                </a:lnTo>
                <a:lnTo>
                  <a:pt x="61395" y="80823"/>
                </a:lnTo>
                <a:lnTo>
                  <a:pt x="62695" y="81169"/>
                </a:lnTo>
                <a:lnTo>
                  <a:pt x="65669" y="81169"/>
                </a:lnTo>
                <a:lnTo>
                  <a:pt x="66976" y="80996"/>
                </a:lnTo>
                <a:lnTo>
                  <a:pt x="68276" y="80823"/>
                </a:lnTo>
                <a:lnTo>
                  <a:pt x="69392" y="80296"/>
                </a:lnTo>
                <a:lnTo>
                  <a:pt x="69767" y="80996"/>
                </a:lnTo>
                <a:lnTo>
                  <a:pt x="68460" y="81523"/>
                </a:lnTo>
                <a:lnTo>
                  <a:pt x="66976" y="81877"/>
                </a:lnTo>
                <a:lnTo>
                  <a:pt x="62320" y="82750"/>
                </a:lnTo>
                <a:lnTo>
                  <a:pt x="62136" y="82750"/>
                </a:lnTo>
                <a:lnTo>
                  <a:pt x="62136" y="82931"/>
                </a:lnTo>
                <a:lnTo>
                  <a:pt x="62320" y="83104"/>
                </a:lnTo>
                <a:lnTo>
                  <a:pt x="63811" y="83631"/>
                </a:lnTo>
                <a:lnTo>
                  <a:pt x="65669" y="83805"/>
                </a:lnTo>
                <a:lnTo>
                  <a:pt x="63994" y="84158"/>
                </a:lnTo>
                <a:lnTo>
                  <a:pt x="62320" y="84332"/>
                </a:lnTo>
                <a:lnTo>
                  <a:pt x="60646" y="84332"/>
                </a:lnTo>
                <a:lnTo>
                  <a:pt x="58971" y="84158"/>
                </a:lnTo>
                <a:lnTo>
                  <a:pt x="56739" y="83985"/>
                </a:lnTo>
                <a:lnTo>
                  <a:pt x="54506" y="83458"/>
                </a:lnTo>
                <a:lnTo>
                  <a:pt x="52465" y="82750"/>
                </a:lnTo>
                <a:lnTo>
                  <a:pt x="51532" y="82223"/>
                </a:lnTo>
                <a:lnTo>
                  <a:pt x="50599" y="81523"/>
                </a:lnTo>
                <a:lnTo>
                  <a:pt x="50416" y="81169"/>
                </a:lnTo>
                <a:lnTo>
                  <a:pt x="50974" y="80823"/>
                </a:lnTo>
                <a:lnTo>
                  <a:pt x="51348" y="80296"/>
                </a:lnTo>
                <a:lnTo>
                  <a:pt x="51348" y="79588"/>
                </a:lnTo>
                <a:lnTo>
                  <a:pt x="51348" y="79061"/>
                </a:lnTo>
                <a:lnTo>
                  <a:pt x="50974" y="78007"/>
                </a:lnTo>
                <a:lnTo>
                  <a:pt x="50599" y="76606"/>
                </a:lnTo>
                <a:lnTo>
                  <a:pt x="50416" y="75198"/>
                </a:lnTo>
                <a:lnTo>
                  <a:pt x="50416" y="73971"/>
                </a:lnTo>
                <a:lnTo>
                  <a:pt x="50599" y="72736"/>
                </a:lnTo>
                <a:lnTo>
                  <a:pt x="50790" y="72036"/>
                </a:lnTo>
                <a:lnTo>
                  <a:pt x="50790" y="71862"/>
                </a:lnTo>
                <a:lnTo>
                  <a:pt x="50599" y="72209"/>
                </a:lnTo>
                <a:lnTo>
                  <a:pt x="50599" y="71682"/>
                </a:lnTo>
                <a:close/>
                <a:moveTo>
                  <a:pt x="73674" y="80996"/>
                </a:moveTo>
                <a:lnTo>
                  <a:pt x="74790" y="81523"/>
                </a:lnTo>
                <a:lnTo>
                  <a:pt x="75906" y="82050"/>
                </a:lnTo>
                <a:lnTo>
                  <a:pt x="75348" y="83104"/>
                </a:lnTo>
                <a:lnTo>
                  <a:pt x="74599" y="83985"/>
                </a:lnTo>
                <a:lnTo>
                  <a:pt x="73674" y="85039"/>
                </a:lnTo>
                <a:lnTo>
                  <a:pt x="72741" y="85740"/>
                </a:lnTo>
                <a:lnTo>
                  <a:pt x="70692" y="87148"/>
                </a:lnTo>
                <a:lnTo>
                  <a:pt x="68276" y="88375"/>
                </a:lnTo>
                <a:lnTo>
                  <a:pt x="65669" y="89256"/>
                </a:lnTo>
                <a:lnTo>
                  <a:pt x="63069" y="89783"/>
                </a:lnTo>
                <a:lnTo>
                  <a:pt x="60462" y="90129"/>
                </a:lnTo>
                <a:lnTo>
                  <a:pt x="58046" y="90310"/>
                </a:lnTo>
                <a:lnTo>
                  <a:pt x="55255" y="90310"/>
                </a:lnTo>
                <a:lnTo>
                  <a:pt x="52648" y="89956"/>
                </a:lnTo>
                <a:lnTo>
                  <a:pt x="49857" y="89256"/>
                </a:lnTo>
                <a:lnTo>
                  <a:pt x="48741" y="88729"/>
                </a:lnTo>
                <a:lnTo>
                  <a:pt x="47441" y="88202"/>
                </a:lnTo>
                <a:lnTo>
                  <a:pt x="46509" y="87494"/>
                </a:lnTo>
                <a:lnTo>
                  <a:pt x="45767" y="86794"/>
                </a:lnTo>
                <a:lnTo>
                  <a:pt x="45018" y="86093"/>
                </a:lnTo>
                <a:lnTo>
                  <a:pt x="44460" y="85386"/>
                </a:lnTo>
                <a:lnTo>
                  <a:pt x="43534" y="83631"/>
                </a:lnTo>
                <a:lnTo>
                  <a:pt x="42602" y="81696"/>
                </a:lnTo>
                <a:lnTo>
                  <a:pt x="43160" y="81523"/>
                </a:lnTo>
                <a:lnTo>
                  <a:pt x="44651" y="81350"/>
                </a:lnTo>
                <a:lnTo>
                  <a:pt x="46692" y="81169"/>
                </a:lnTo>
                <a:lnTo>
                  <a:pt x="47250" y="82050"/>
                </a:lnTo>
                <a:lnTo>
                  <a:pt x="48000" y="82931"/>
                </a:lnTo>
                <a:lnTo>
                  <a:pt x="49299" y="84158"/>
                </a:lnTo>
                <a:lnTo>
                  <a:pt x="50416" y="84859"/>
                </a:lnTo>
                <a:lnTo>
                  <a:pt x="51715" y="85566"/>
                </a:lnTo>
                <a:lnTo>
                  <a:pt x="54323" y="86440"/>
                </a:lnTo>
                <a:lnTo>
                  <a:pt x="56930" y="86967"/>
                </a:lnTo>
                <a:lnTo>
                  <a:pt x="59720" y="87321"/>
                </a:lnTo>
                <a:lnTo>
                  <a:pt x="62320" y="87321"/>
                </a:lnTo>
                <a:lnTo>
                  <a:pt x="64927" y="87148"/>
                </a:lnTo>
                <a:lnTo>
                  <a:pt x="67534" y="86440"/>
                </a:lnTo>
                <a:lnTo>
                  <a:pt x="68834" y="86093"/>
                </a:lnTo>
                <a:lnTo>
                  <a:pt x="70134" y="85566"/>
                </a:lnTo>
                <a:lnTo>
                  <a:pt x="71067" y="84859"/>
                </a:lnTo>
                <a:lnTo>
                  <a:pt x="72183" y="83805"/>
                </a:lnTo>
                <a:lnTo>
                  <a:pt x="73116" y="82750"/>
                </a:lnTo>
                <a:lnTo>
                  <a:pt x="73299" y="82050"/>
                </a:lnTo>
                <a:lnTo>
                  <a:pt x="73483" y="81523"/>
                </a:lnTo>
                <a:lnTo>
                  <a:pt x="73674" y="80996"/>
                </a:lnTo>
                <a:close/>
                <a:moveTo>
                  <a:pt x="39994" y="82577"/>
                </a:moveTo>
                <a:lnTo>
                  <a:pt x="39994" y="83631"/>
                </a:lnTo>
                <a:lnTo>
                  <a:pt x="40369" y="84685"/>
                </a:lnTo>
                <a:lnTo>
                  <a:pt x="40744" y="85740"/>
                </a:lnTo>
                <a:lnTo>
                  <a:pt x="41302" y="86794"/>
                </a:lnTo>
                <a:lnTo>
                  <a:pt x="42785" y="88548"/>
                </a:lnTo>
                <a:lnTo>
                  <a:pt x="44460" y="89956"/>
                </a:lnTo>
                <a:lnTo>
                  <a:pt x="45950" y="90837"/>
                </a:lnTo>
                <a:lnTo>
                  <a:pt x="47441" y="91711"/>
                </a:lnTo>
                <a:lnTo>
                  <a:pt x="48925" y="92238"/>
                </a:lnTo>
                <a:lnTo>
                  <a:pt x="50599" y="92765"/>
                </a:lnTo>
                <a:lnTo>
                  <a:pt x="52273" y="93119"/>
                </a:lnTo>
                <a:lnTo>
                  <a:pt x="53948" y="93472"/>
                </a:lnTo>
                <a:lnTo>
                  <a:pt x="57297" y="93646"/>
                </a:lnTo>
                <a:lnTo>
                  <a:pt x="60462" y="93472"/>
                </a:lnTo>
                <a:lnTo>
                  <a:pt x="63627" y="93119"/>
                </a:lnTo>
                <a:lnTo>
                  <a:pt x="66976" y="92238"/>
                </a:lnTo>
                <a:lnTo>
                  <a:pt x="69950" y="91184"/>
                </a:lnTo>
                <a:lnTo>
                  <a:pt x="71441" y="90483"/>
                </a:lnTo>
                <a:lnTo>
                  <a:pt x="72925" y="89602"/>
                </a:lnTo>
                <a:lnTo>
                  <a:pt x="74232" y="88729"/>
                </a:lnTo>
                <a:lnTo>
                  <a:pt x="75532" y="87675"/>
                </a:lnTo>
                <a:lnTo>
                  <a:pt x="76648" y="86620"/>
                </a:lnTo>
                <a:lnTo>
                  <a:pt x="77581" y="85566"/>
                </a:lnTo>
                <a:lnTo>
                  <a:pt x="78506" y="84158"/>
                </a:lnTo>
                <a:lnTo>
                  <a:pt x="79255" y="82931"/>
                </a:lnTo>
                <a:lnTo>
                  <a:pt x="83720" y="83631"/>
                </a:lnTo>
                <a:lnTo>
                  <a:pt x="83904" y="83631"/>
                </a:lnTo>
                <a:lnTo>
                  <a:pt x="82788" y="84332"/>
                </a:lnTo>
                <a:lnTo>
                  <a:pt x="81488" y="85039"/>
                </a:lnTo>
                <a:lnTo>
                  <a:pt x="80372" y="85913"/>
                </a:lnTo>
                <a:lnTo>
                  <a:pt x="79255" y="86967"/>
                </a:lnTo>
                <a:lnTo>
                  <a:pt x="78881" y="87494"/>
                </a:lnTo>
                <a:lnTo>
                  <a:pt x="78697" y="88202"/>
                </a:lnTo>
                <a:lnTo>
                  <a:pt x="79813" y="87848"/>
                </a:lnTo>
                <a:lnTo>
                  <a:pt x="80930" y="87321"/>
                </a:lnTo>
                <a:lnTo>
                  <a:pt x="82971" y="86093"/>
                </a:lnTo>
                <a:lnTo>
                  <a:pt x="85578" y="85039"/>
                </a:lnTo>
                <a:lnTo>
                  <a:pt x="86511" y="84859"/>
                </a:lnTo>
                <a:lnTo>
                  <a:pt x="87436" y="84512"/>
                </a:lnTo>
                <a:lnTo>
                  <a:pt x="87627" y="84332"/>
                </a:lnTo>
                <a:lnTo>
                  <a:pt x="91901" y="85566"/>
                </a:lnTo>
                <a:lnTo>
                  <a:pt x="89669" y="86267"/>
                </a:lnTo>
                <a:lnTo>
                  <a:pt x="87436" y="87148"/>
                </a:lnTo>
                <a:lnTo>
                  <a:pt x="85204" y="88021"/>
                </a:lnTo>
                <a:lnTo>
                  <a:pt x="83162" y="89256"/>
                </a:lnTo>
                <a:lnTo>
                  <a:pt x="81297" y="90483"/>
                </a:lnTo>
                <a:lnTo>
                  <a:pt x="81113" y="90657"/>
                </a:lnTo>
                <a:lnTo>
                  <a:pt x="81297" y="90837"/>
                </a:lnTo>
                <a:lnTo>
                  <a:pt x="85204" y="89429"/>
                </a:lnTo>
                <a:lnTo>
                  <a:pt x="89111" y="88202"/>
                </a:lnTo>
                <a:lnTo>
                  <a:pt x="90785" y="87848"/>
                </a:lnTo>
                <a:lnTo>
                  <a:pt x="92460" y="87494"/>
                </a:lnTo>
                <a:lnTo>
                  <a:pt x="94134" y="87321"/>
                </a:lnTo>
                <a:lnTo>
                  <a:pt x="95808" y="86794"/>
                </a:lnTo>
                <a:lnTo>
                  <a:pt x="99157" y="88202"/>
                </a:lnTo>
                <a:lnTo>
                  <a:pt x="97299" y="88729"/>
                </a:lnTo>
                <a:lnTo>
                  <a:pt x="95625" y="89429"/>
                </a:lnTo>
                <a:lnTo>
                  <a:pt x="90785" y="91364"/>
                </a:lnTo>
                <a:lnTo>
                  <a:pt x="88553" y="92418"/>
                </a:lnTo>
                <a:lnTo>
                  <a:pt x="86136" y="93119"/>
                </a:lnTo>
                <a:lnTo>
                  <a:pt x="85953" y="93292"/>
                </a:lnTo>
                <a:lnTo>
                  <a:pt x="85762" y="93472"/>
                </a:lnTo>
                <a:lnTo>
                  <a:pt x="85953" y="93646"/>
                </a:lnTo>
                <a:lnTo>
                  <a:pt x="86136" y="93819"/>
                </a:lnTo>
                <a:lnTo>
                  <a:pt x="90602" y="92945"/>
                </a:lnTo>
                <a:lnTo>
                  <a:pt x="95250" y="91891"/>
                </a:lnTo>
                <a:lnTo>
                  <a:pt x="96925" y="91537"/>
                </a:lnTo>
                <a:lnTo>
                  <a:pt x="98783" y="91184"/>
                </a:lnTo>
                <a:lnTo>
                  <a:pt x="100648" y="90657"/>
                </a:lnTo>
                <a:lnTo>
                  <a:pt x="101573" y="90310"/>
                </a:lnTo>
                <a:lnTo>
                  <a:pt x="102323" y="89956"/>
                </a:lnTo>
                <a:lnTo>
                  <a:pt x="104180" y="91184"/>
                </a:lnTo>
                <a:lnTo>
                  <a:pt x="106038" y="92592"/>
                </a:lnTo>
                <a:lnTo>
                  <a:pt x="103997" y="92945"/>
                </a:lnTo>
                <a:lnTo>
                  <a:pt x="98224" y="94346"/>
                </a:lnTo>
                <a:lnTo>
                  <a:pt x="95434" y="95054"/>
                </a:lnTo>
                <a:lnTo>
                  <a:pt x="92834" y="95927"/>
                </a:lnTo>
                <a:lnTo>
                  <a:pt x="92460" y="96281"/>
                </a:lnTo>
                <a:lnTo>
                  <a:pt x="92643" y="96454"/>
                </a:lnTo>
                <a:lnTo>
                  <a:pt x="93759" y="96808"/>
                </a:lnTo>
                <a:lnTo>
                  <a:pt x="94876" y="96981"/>
                </a:lnTo>
                <a:lnTo>
                  <a:pt x="95808" y="97162"/>
                </a:lnTo>
                <a:lnTo>
                  <a:pt x="96925" y="96981"/>
                </a:lnTo>
                <a:lnTo>
                  <a:pt x="99157" y="96808"/>
                </a:lnTo>
                <a:lnTo>
                  <a:pt x="101206" y="96281"/>
                </a:lnTo>
                <a:lnTo>
                  <a:pt x="104555" y="95581"/>
                </a:lnTo>
                <a:lnTo>
                  <a:pt x="106038" y="95227"/>
                </a:lnTo>
                <a:lnTo>
                  <a:pt x="107713" y="95054"/>
                </a:lnTo>
                <a:lnTo>
                  <a:pt x="108462" y="94873"/>
                </a:lnTo>
                <a:lnTo>
                  <a:pt x="109762" y="96281"/>
                </a:lnTo>
                <a:lnTo>
                  <a:pt x="110878" y="97689"/>
                </a:lnTo>
                <a:lnTo>
                  <a:pt x="108462" y="97862"/>
                </a:lnTo>
                <a:lnTo>
                  <a:pt x="105855" y="98036"/>
                </a:lnTo>
                <a:lnTo>
                  <a:pt x="103439" y="98389"/>
                </a:lnTo>
                <a:lnTo>
                  <a:pt x="101015" y="98743"/>
                </a:lnTo>
                <a:lnTo>
                  <a:pt x="99715" y="99090"/>
                </a:lnTo>
                <a:lnTo>
                  <a:pt x="98599" y="99444"/>
                </a:lnTo>
                <a:lnTo>
                  <a:pt x="98416" y="99617"/>
                </a:lnTo>
                <a:lnTo>
                  <a:pt x="98416" y="99797"/>
                </a:lnTo>
                <a:lnTo>
                  <a:pt x="98599" y="99971"/>
                </a:lnTo>
                <a:lnTo>
                  <a:pt x="98599" y="100144"/>
                </a:lnTo>
                <a:lnTo>
                  <a:pt x="100832" y="100498"/>
                </a:lnTo>
                <a:lnTo>
                  <a:pt x="102881" y="100671"/>
                </a:lnTo>
                <a:lnTo>
                  <a:pt x="106971" y="100498"/>
                </a:lnTo>
                <a:lnTo>
                  <a:pt x="112736" y="100498"/>
                </a:lnTo>
                <a:lnTo>
                  <a:pt x="114043" y="103133"/>
                </a:lnTo>
                <a:lnTo>
                  <a:pt x="110136" y="103306"/>
                </a:lnTo>
                <a:lnTo>
                  <a:pt x="105671" y="103306"/>
                </a:lnTo>
                <a:lnTo>
                  <a:pt x="103439" y="103487"/>
                </a:lnTo>
                <a:lnTo>
                  <a:pt x="102323" y="103660"/>
                </a:lnTo>
                <a:lnTo>
                  <a:pt x="101206" y="103833"/>
                </a:lnTo>
                <a:lnTo>
                  <a:pt x="101015" y="104014"/>
                </a:lnTo>
                <a:lnTo>
                  <a:pt x="100832" y="104361"/>
                </a:lnTo>
                <a:lnTo>
                  <a:pt x="101015" y="104714"/>
                </a:lnTo>
                <a:lnTo>
                  <a:pt x="101206" y="104888"/>
                </a:lnTo>
                <a:lnTo>
                  <a:pt x="103439" y="105415"/>
                </a:lnTo>
                <a:lnTo>
                  <a:pt x="105671" y="105595"/>
                </a:lnTo>
                <a:lnTo>
                  <a:pt x="112553" y="105595"/>
                </a:lnTo>
                <a:lnTo>
                  <a:pt x="114969" y="105415"/>
                </a:lnTo>
                <a:lnTo>
                  <a:pt x="115527" y="107350"/>
                </a:lnTo>
                <a:lnTo>
                  <a:pt x="115901" y="109285"/>
                </a:lnTo>
                <a:lnTo>
                  <a:pt x="114602" y="108931"/>
                </a:lnTo>
                <a:lnTo>
                  <a:pt x="113294" y="108931"/>
                </a:lnTo>
                <a:lnTo>
                  <a:pt x="110503" y="108758"/>
                </a:lnTo>
                <a:lnTo>
                  <a:pt x="108829" y="108758"/>
                </a:lnTo>
                <a:lnTo>
                  <a:pt x="106971" y="108931"/>
                </a:lnTo>
                <a:lnTo>
                  <a:pt x="105297" y="109104"/>
                </a:lnTo>
                <a:lnTo>
                  <a:pt x="103439" y="109631"/>
                </a:lnTo>
                <a:lnTo>
                  <a:pt x="103248" y="109812"/>
                </a:lnTo>
                <a:lnTo>
                  <a:pt x="103248" y="109985"/>
                </a:lnTo>
                <a:lnTo>
                  <a:pt x="103248" y="110339"/>
                </a:lnTo>
                <a:lnTo>
                  <a:pt x="103622" y="110339"/>
                </a:lnTo>
                <a:lnTo>
                  <a:pt x="107155" y="110512"/>
                </a:lnTo>
                <a:lnTo>
                  <a:pt x="110503" y="110685"/>
                </a:lnTo>
                <a:lnTo>
                  <a:pt x="113485" y="110866"/>
                </a:lnTo>
                <a:lnTo>
                  <a:pt x="114785" y="110866"/>
                </a:lnTo>
                <a:lnTo>
                  <a:pt x="116085" y="110685"/>
                </a:lnTo>
                <a:lnTo>
                  <a:pt x="116085" y="110685"/>
                </a:lnTo>
                <a:lnTo>
                  <a:pt x="115343" y="110866"/>
                </a:lnTo>
                <a:lnTo>
                  <a:pt x="113111" y="111566"/>
                </a:lnTo>
                <a:lnTo>
                  <a:pt x="110878" y="112267"/>
                </a:lnTo>
                <a:lnTo>
                  <a:pt x="106413" y="113148"/>
                </a:lnTo>
                <a:lnTo>
                  <a:pt x="101764" y="113848"/>
                </a:lnTo>
                <a:lnTo>
                  <a:pt x="97108" y="114375"/>
                </a:lnTo>
                <a:lnTo>
                  <a:pt x="96925" y="113501"/>
                </a:lnTo>
                <a:lnTo>
                  <a:pt x="96741" y="112093"/>
                </a:lnTo>
                <a:lnTo>
                  <a:pt x="96550" y="111393"/>
                </a:lnTo>
                <a:lnTo>
                  <a:pt x="95992" y="110685"/>
                </a:lnTo>
                <a:lnTo>
                  <a:pt x="95434" y="110158"/>
                </a:lnTo>
                <a:lnTo>
                  <a:pt x="94692" y="109985"/>
                </a:lnTo>
                <a:lnTo>
                  <a:pt x="93950" y="110158"/>
                </a:lnTo>
                <a:lnTo>
                  <a:pt x="93392" y="110685"/>
                </a:lnTo>
                <a:lnTo>
                  <a:pt x="93018" y="111393"/>
                </a:lnTo>
                <a:lnTo>
                  <a:pt x="92834" y="112093"/>
                </a:lnTo>
                <a:lnTo>
                  <a:pt x="92834" y="113501"/>
                </a:lnTo>
                <a:lnTo>
                  <a:pt x="92834" y="114729"/>
                </a:lnTo>
                <a:lnTo>
                  <a:pt x="90227" y="115083"/>
                </a:lnTo>
                <a:lnTo>
                  <a:pt x="86320" y="115429"/>
                </a:lnTo>
                <a:lnTo>
                  <a:pt x="82230" y="115783"/>
                </a:lnTo>
                <a:lnTo>
                  <a:pt x="74232" y="116137"/>
                </a:lnTo>
                <a:lnTo>
                  <a:pt x="58046" y="116137"/>
                </a:lnTo>
                <a:lnTo>
                  <a:pt x="49857" y="115956"/>
                </a:lnTo>
                <a:lnTo>
                  <a:pt x="41860" y="115610"/>
                </a:lnTo>
                <a:lnTo>
                  <a:pt x="33855" y="115083"/>
                </a:lnTo>
                <a:lnTo>
                  <a:pt x="25857" y="114375"/>
                </a:lnTo>
                <a:lnTo>
                  <a:pt x="24741" y="114202"/>
                </a:lnTo>
                <a:lnTo>
                  <a:pt x="24741" y="113848"/>
                </a:lnTo>
                <a:lnTo>
                  <a:pt x="24741" y="113148"/>
                </a:lnTo>
                <a:lnTo>
                  <a:pt x="24558" y="112794"/>
                </a:lnTo>
                <a:lnTo>
                  <a:pt x="24558" y="112447"/>
                </a:lnTo>
                <a:lnTo>
                  <a:pt x="24741" y="111212"/>
                </a:lnTo>
                <a:lnTo>
                  <a:pt x="24741" y="110512"/>
                </a:lnTo>
                <a:lnTo>
                  <a:pt x="24558" y="109812"/>
                </a:lnTo>
                <a:lnTo>
                  <a:pt x="24183" y="109285"/>
                </a:lnTo>
                <a:lnTo>
                  <a:pt x="23625" y="108931"/>
                </a:lnTo>
                <a:lnTo>
                  <a:pt x="23067" y="108931"/>
                </a:lnTo>
                <a:lnTo>
                  <a:pt x="22325" y="109104"/>
                </a:lnTo>
                <a:lnTo>
                  <a:pt x="21583" y="109812"/>
                </a:lnTo>
                <a:lnTo>
                  <a:pt x="21025" y="110685"/>
                </a:lnTo>
                <a:lnTo>
                  <a:pt x="20834" y="111566"/>
                </a:lnTo>
                <a:lnTo>
                  <a:pt x="20651" y="112620"/>
                </a:lnTo>
                <a:lnTo>
                  <a:pt x="20651" y="113321"/>
                </a:lnTo>
                <a:lnTo>
                  <a:pt x="16369" y="112093"/>
                </a:lnTo>
                <a:lnTo>
                  <a:pt x="12095" y="110866"/>
                </a:lnTo>
                <a:lnTo>
                  <a:pt x="10046" y="110339"/>
                </a:lnTo>
                <a:lnTo>
                  <a:pt x="7997" y="110158"/>
                </a:lnTo>
                <a:lnTo>
                  <a:pt x="5764" y="109985"/>
                </a:lnTo>
                <a:lnTo>
                  <a:pt x="3723" y="110158"/>
                </a:lnTo>
                <a:lnTo>
                  <a:pt x="3532" y="108577"/>
                </a:lnTo>
                <a:lnTo>
                  <a:pt x="3723" y="107176"/>
                </a:lnTo>
                <a:lnTo>
                  <a:pt x="3906" y="105595"/>
                </a:lnTo>
                <a:lnTo>
                  <a:pt x="4465" y="104187"/>
                </a:lnTo>
                <a:lnTo>
                  <a:pt x="5023" y="102779"/>
                </a:lnTo>
                <a:lnTo>
                  <a:pt x="5764" y="101379"/>
                </a:lnTo>
                <a:lnTo>
                  <a:pt x="6514" y="100144"/>
                </a:lnTo>
                <a:lnTo>
                  <a:pt x="7439" y="98743"/>
                </a:lnTo>
                <a:lnTo>
                  <a:pt x="9488" y="96454"/>
                </a:lnTo>
                <a:lnTo>
                  <a:pt x="11904" y="94173"/>
                </a:lnTo>
                <a:lnTo>
                  <a:pt x="14328" y="92238"/>
                </a:lnTo>
                <a:lnTo>
                  <a:pt x="16744" y="90483"/>
                </a:lnTo>
                <a:lnTo>
                  <a:pt x="18418" y="89429"/>
                </a:lnTo>
                <a:lnTo>
                  <a:pt x="19909" y="88729"/>
                </a:lnTo>
                <a:lnTo>
                  <a:pt x="23258" y="87148"/>
                </a:lnTo>
                <a:lnTo>
                  <a:pt x="26607" y="86093"/>
                </a:lnTo>
                <a:lnTo>
                  <a:pt x="30139" y="85039"/>
                </a:lnTo>
                <a:lnTo>
                  <a:pt x="32372" y="84332"/>
                </a:lnTo>
                <a:lnTo>
                  <a:pt x="34971" y="83805"/>
                </a:lnTo>
                <a:lnTo>
                  <a:pt x="39994" y="82577"/>
                </a:lnTo>
                <a:close/>
                <a:moveTo>
                  <a:pt x="62695" y="7"/>
                </a:moveTo>
                <a:lnTo>
                  <a:pt x="59720" y="361"/>
                </a:lnTo>
                <a:lnTo>
                  <a:pt x="57113" y="888"/>
                </a:lnTo>
                <a:lnTo>
                  <a:pt x="54697" y="1761"/>
                </a:lnTo>
                <a:lnTo>
                  <a:pt x="50974" y="3342"/>
                </a:lnTo>
                <a:lnTo>
                  <a:pt x="49116" y="4397"/>
                </a:lnTo>
                <a:lnTo>
                  <a:pt x="48000" y="5277"/>
                </a:lnTo>
                <a:lnTo>
                  <a:pt x="47441" y="5805"/>
                </a:lnTo>
                <a:lnTo>
                  <a:pt x="47250" y="6158"/>
                </a:lnTo>
                <a:lnTo>
                  <a:pt x="47441" y="6685"/>
                </a:lnTo>
                <a:lnTo>
                  <a:pt x="47808" y="7032"/>
                </a:lnTo>
                <a:lnTo>
                  <a:pt x="48183" y="7212"/>
                </a:lnTo>
                <a:lnTo>
                  <a:pt x="49483" y="7212"/>
                </a:lnTo>
                <a:lnTo>
                  <a:pt x="50416" y="6859"/>
                </a:lnTo>
                <a:lnTo>
                  <a:pt x="51348" y="6332"/>
                </a:lnTo>
                <a:lnTo>
                  <a:pt x="54881" y="4924"/>
                </a:lnTo>
                <a:lnTo>
                  <a:pt x="56739" y="4223"/>
                </a:lnTo>
                <a:lnTo>
                  <a:pt x="58604" y="3523"/>
                </a:lnTo>
                <a:lnTo>
                  <a:pt x="61204" y="3169"/>
                </a:lnTo>
                <a:lnTo>
                  <a:pt x="63811" y="2996"/>
                </a:lnTo>
                <a:lnTo>
                  <a:pt x="66785" y="3169"/>
                </a:lnTo>
                <a:lnTo>
                  <a:pt x="69767" y="3523"/>
                </a:lnTo>
                <a:lnTo>
                  <a:pt x="72558" y="4223"/>
                </a:lnTo>
                <a:lnTo>
                  <a:pt x="75348" y="5104"/>
                </a:lnTo>
                <a:lnTo>
                  <a:pt x="77948" y="5978"/>
                </a:lnTo>
                <a:lnTo>
                  <a:pt x="80180" y="7032"/>
                </a:lnTo>
                <a:lnTo>
                  <a:pt x="81855" y="7913"/>
                </a:lnTo>
                <a:lnTo>
                  <a:pt x="83162" y="8967"/>
                </a:lnTo>
                <a:lnTo>
                  <a:pt x="84279" y="10194"/>
                </a:lnTo>
                <a:lnTo>
                  <a:pt x="85395" y="11429"/>
                </a:lnTo>
                <a:lnTo>
                  <a:pt x="86320" y="13003"/>
                </a:lnTo>
                <a:lnTo>
                  <a:pt x="87069" y="14411"/>
                </a:lnTo>
                <a:lnTo>
                  <a:pt x="87811" y="15992"/>
                </a:lnTo>
                <a:lnTo>
                  <a:pt x="88369" y="17747"/>
                </a:lnTo>
                <a:lnTo>
                  <a:pt x="89111" y="21090"/>
                </a:lnTo>
                <a:lnTo>
                  <a:pt x="89669" y="24599"/>
                </a:lnTo>
                <a:lnTo>
                  <a:pt x="89860" y="28115"/>
                </a:lnTo>
                <a:lnTo>
                  <a:pt x="89860" y="31451"/>
                </a:lnTo>
                <a:lnTo>
                  <a:pt x="85762" y="31451"/>
                </a:lnTo>
                <a:lnTo>
                  <a:pt x="83904" y="31277"/>
                </a:lnTo>
                <a:lnTo>
                  <a:pt x="82046" y="30750"/>
                </a:lnTo>
                <a:lnTo>
                  <a:pt x="80180" y="30397"/>
                </a:lnTo>
                <a:lnTo>
                  <a:pt x="78323" y="29696"/>
                </a:lnTo>
                <a:lnTo>
                  <a:pt x="74790" y="28288"/>
                </a:lnTo>
                <a:lnTo>
                  <a:pt x="71250" y="26534"/>
                </a:lnTo>
                <a:lnTo>
                  <a:pt x="67901" y="24779"/>
                </a:lnTo>
                <a:lnTo>
                  <a:pt x="64369" y="22844"/>
                </a:lnTo>
                <a:lnTo>
                  <a:pt x="61020" y="21090"/>
                </a:lnTo>
                <a:lnTo>
                  <a:pt x="60462" y="20909"/>
                </a:lnTo>
                <a:lnTo>
                  <a:pt x="59904" y="20909"/>
                </a:lnTo>
                <a:lnTo>
                  <a:pt x="59529" y="21090"/>
                </a:lnTo>
                <a:lnTo>
                  <a:pt x="59162" y="21263"/>
                </a:lnTo>
                <a:lnTo>
                  <a:pt x="58788" y="21617"/>
                </a:lnTo>
                <a:lnTo>
                  <a:pt x="58604" y="21963"/>
                </a:lnTo>
                <a:lnTo>
                  <a:pt x="58413" y="22490"/>
                </a:lnTo>
                <a:lnTo>
                  <a:pt x="58413" y="22844"/>
                </a:lnTo>
                <a:lnTo>
                  <a:pt x="58971" y="25480"/>
                </a:lnTo>
                <a:lnTo>
                  <a:pt x="59529" y="28115"/>
                </a:lnTo>
                <a:lnTo>
                  <a:pt x="58413" y="27415"/>
                </a:lnTo>
                <a:lnTo>
                  <a:pt x="57297" y="26707"/>
                </a:lnTo>
                <a:lnTo>
                  <a:pt x="55064" y="24779"/>
                </a:lnTo>
                <a:lnTo>
                  <a:pt x="53206" y="22671"/>
                </a:lnTo>
                <a:lnTo>
                  <a:pt x="51532" y="20209"/>
                </a:lnTo>
                <a:lnTo>
                  <a:pt x="50041" y="17747"/>
                </a:lnTo>
                <a:lnTo>
                  <a:pt x="49116" y="15292"/>
                </a:lnTo>
                <a:lnTo>
                  <a:pt x="48925" y="14057"/>
                </a:lnTo>
                <a:lnTo>
                  <a:pt x="48741" y="12830"/>
                </a:lnTo>
                <a:lnTo>
                  <a:pt x="48741" y="11602"/>
                </a:lnTo>
                <a:lnTo>
                  <a:pt x="48925" y="10548"/>
                </a:lnTo>
                <a:lnTo>
                  <a:pt x="48925" y="10021"/>
                </a:lnTo>
                <a:lnTo>
                  <a:pt x="48925" y="9667"/>
                </a:lnTo>
                <a:lnTo>
                  <a:pt x="48558" y="9321"/>
                </a:lnTo>
                <a:lnTo>
                  <a:pt x="48183" y="9140"/>
                </a:lnTo>
                <a:lnTo>
                  <a:pt x="47441" y="9140"/>
                </a:lnTo>
                <a:lnTo>
                  <a:pt x="47067" y="9321"/>
                </a:lnTo>
                <a:lnTo>
                  <a:pt x="46692" y="9667"/>
                </a:lnTo>
                <a:lnTo>
                  <a:pt x="46134" y="10722"/>
                </a:lnTo>
                <a:lnTo>
                  <a:pt x="45950" y="11949"/>
                </a:lnTo>
                <a:lnTo>
                  <a:pt x="44460" y="12129"/>
                </a:lnTo>
                <a:lnTo>
                  <a:pt x="43160" y="12476"/>
                </a:lnTo>
                <a:lnTo>
                  <a:pt x="41860" y="13184"/>
                </a:lnTo>
                <a:lnTo>
                  <a:pt x="40553" y="13884"/>
                </a:lnTo>
                <a:lnTo>
                  <a:pt x="38878" y="14938"/>
                </a:lnTo>
                <a:lnTo>
                  <a:pt x="37395" y="15992"/>
                </a:lnTo>
                <a:lnTo>
                  <a:pt x="36087" y="16873"/>
                </a:lnTo>
                <a:lnTo>
                  <a:pt x="35529" y="17400"/>
                </a:lnTo>
                <a:lnTo>
                  <a:pt x="35162" y="18101"/>
                </a:lnTo>
                <a:lnTo>
                  <a:pt x="34971" y="18274"/>
                </a:lnTo>
                <a:lnTo>
                  <a:pt x="35162" y="18454"/>
                </a:lnTo>
                <a:lnTo>
                  <a:pt x="35346" y="18628"/>
                </a:lnTo>
                <a:lnTo>
                  <a:pt x="35529" y="18801"/>
                </a:lnTo>
                <a:lnTo>
                  <a:pt x="36279" y="18628"/>
                </a:lnTo>
                <a:lnTo>
                  <a:pt x="36837" y="18454"/>
                </a:lnTo>
                <a:lnTo>
                  <a:pt x="38136" y="17747"/>
                </a:lnTo>
                <a:lnTo>
                  <a:pt x="40369" y="16166"/>
                </a:lnTo>
                <a:lnTo>
                  <a:pt x="42976" y="14411"/>
                </a:lnTo>
                <a:lnTo>
                  <a:pt x="45767" y="13003"/>
                </a:lnTo>
                <a:lnTo>
                  <a:pt x="45767" y="14411"/>
                </a:lnTo>
                <a:lnTo>
                  <a:pt x="46134" y="15638"/>
                </a:lnTo>
                <a:lnTo>
                  <a:pt x="46509" y="16873"/>
                </a:lnTo>
                <a:lnTo>
                  <a:pt x="47067" y="18274"/>
                </a:lnTo>
                <a:lnTo>
                  <a:pt x="48183" y="20736"/>
                </a:lnTo>
                <a:lnTo>
                  <a:pt x="49483" y="22844"/>
                </a:lnTo>
                <a:lnTo>
                  <a:pt x="50599" y="24252"/>
                </a:lnTo>
                <a:lnTo>
                  <a:pt x="51715" y="25833"/>
                </a:lnTo>
                <a:lnTo>
                  <a:pt x="53206" y="27234"/>
                </a:lnTo>
                <a:lnTo>
                  <a:pt x="54506" y="28642"/>
                </a:lnTo>
                <a:lnTo>
                  <a:pt x="56180" y="29870"/>
                </a:lnTo>
                <a:lnTo>
                  <a:pt x="57855" y="30924"/>
                </a:lnTo>
                <a:lnTo>
                  <a:pt x="59720" y="31631"/>
                </a:lnTo>
                <a:lnTo>
                  <a:pt x="61578" y="32158"/>
                </a:lnTo>
                <a:lnTo>
                  <a:pt x="62320" y="32158"/>
                </a:lnTo>
                <a:lnTo>
                  <a:pt x="63069" y="31631"/>
                </a:lnTo>
                <a:lnTo>
                  <a:pt x="63436" y="31451"/>
                </a:lnTo>
                <a:lnTo>
                  <a:pt x="63627" y="31104"/>
                </a:lnTo>
                <a:lnTo>
                  <a:pt x="63627" y="30577"/>
                </a:lnTo>
                <a:lnTo>
                  <a:pt x="63627" y="30223"/>
                </a:lnTo>
                <a:lnTo>
                  <a:pt x="62320" y="25306"/>
                </a:lnTo>
                <a:lnTo>
                  <a:pt x="62320" y="25306"/>
                </a:lnTo>
                <a:lnTo>
                  <a:pt x="67901" y="28288"/>
                </a:lnTo>
                <a:lnTo>
                  <a:pt x="73299" y="30924"/>
                </a:lnTo>
                <a:lnTo>
                  <a:pt x="76090" y="31978"/>
                </a:lnTo>
                <a:lnTo>
                  <a:pt x="78881" y="33032"/>
                </a:lnTo>
                <a:lnTo>
                  <a:pt x="81671" y="33913"/>
                </a:lnTo>
                <a:lnTo>
                  <a:pt x="84646" y="34267"/>
                </a:lnTo>
                <a:lnTo>
                  <a:pt x="85395" y="35667"/>
                </a:lnTo>
                <a:lnTo>
                  <a:pt x="85953" y="36902"/>
                </a:lnTo>
                <a:lnTo>
                  <a:pt x="86136" y="38129"/>
                </a:lnTo>
                <a:lnTo>
                  <a:pt x="86136" y="39357"/>
                </a:lnTo>
                <a:lnTo>
                  <a:pt x="85953" y="41819"/>
                </a:lnTo>
                <a:lnTo>
                  <a:pt x="86136" y="42346"/>
                </a:lnTo>
                <a:lnTo>
                  <a:pt x="86511" y="42873"/>
                </a:lnTo>
                <a:lnTo>
                  <a:pt x="86878" y="43227"/>
                </a:lnTo>
                <a:lnTo>
                  <a:pt x="87994" y="43227"/>
                </a:lnTo>
                <a:lnTo>
                  <a:pt x="88553" y="43046"/>
                </a:lnTo>
                <a:lnTo>
                  <a:pt x="88927" y="42700"/>
                </a:lnTo>
                <a:lnTo>
                  <a:pt x="89111" y="42173"/>
                </a:lnTo>
                <a:lnTo>
                  <a:pt x="89485" y="40592"/>
                </a:lnTo>
                <a:lnTo>
                  <a:pt x="89485" y="38657"/>
                </a:lnTo>
                <a:lnTo>
                  <a:pt x="89302" y="37075"/>
                </a:lnTo>
                <a:lnTo>
                  <a:pt x="88744" y="35321"/>
                </a:lnTo>
                <a:lnTo>
                  <a:pt x="88369" y="34613"/>
                </a:lnTo>
                <a:lnTo>
                  <a:pt x="89302" y="34440"/>
                </a:lnTo>
                <a:lnTo>
                  <a:pt x="90227" y="35667"/>
                </a:lnTo>
                <a:lnTo>
                  <a:pt x="91160" y="36902"/>
                </a:lnTo>
                <a:lnTo>
                  <a:pt x="91718" y="38303"/>
                </a:lnTo>
                <a:lnTo>
                  <a:pt x="92085" y="39711"/>
                </a:lnTo>
                <a:lnTo>
                  <a:pt x="92276" y="41119"/>
                </a:lnTo>
                <a:lnTo>
                  <a:pt x="92460" y="42519"/>
                </a:lnTo>
                <a:lnTo>
                  <a:pt x="92276" y="44101"/>
                </a:lnTo>
                <a:lnTo>
                  <a:pt x="92085" y="45509"/>
                </a:lnTo>
                <a:lnTo>
                  <a:pt x="91718" y="47090"/>
                </a:lnTo>
                <a:lnTo>
                  <a:pt x="90976" y="48317"/>
                </a:lnTo>
                <a:lnTo>
                  <a:pt x="90227" y="49725"/>
                </a:lnTo>
                <a:lnTo>
                  <a:pt x="89111" y="50779"/>
                </a:lnTo>
                <a:lnTo>
                  <a:pt x="88927" y="51133"/>
                </a:lnTo>
                <a:lnTo>
                  <a:pt x="88927" y="50079"/>
                </a:lnTo>
                <a:lnTo>
                  <a:pt x="88927" y="49198"/>
                </a:lnTo>
                <a:lnTo>
                  <a:pt x="88553" y="48498"/>
                </a:lnTo>
                <a:lnTo>
                  <a:pt x="87994" y="47790"/>
                </a:lnTo>
                <a:lnTo>
                  <a:pt x="87436" y="47444"/>
                </a:lnTo>
                <a:lnTo>
                  <a:pt x="86320" y="47444"/>
                </a:lnTo>
                <a:lnTo>
                  <a:pt x="85953" y="47790"/>
                </a:lnTo>
                <a:lnTo>
                  <a:pt x="85578" y="48144"/>
                </a:lnTo>
                <a:lnTo>
                  <a:pt x="85395" y="48498"/>
                </a:lnTo>
                <a:lnTo>
                  <a:pt x="85395" y="49025"/>
                </a:lnTo>
                <a:lnTo>
                  <a:pt x="85578" y="49552"/>
                </a:lnTo>
                <a:lnTo>
                  <a:pt x="85395" y="49371"/>
                </a:lnTo>
                <a:lnTo>
                  <a:pt x="85204" y="49552"/>
                </a:lnTo>
                <a:lnTo>
                  <a:pt x="85204" y="50425"/>
                </a:lnTo>
                <a:lnTo>
                  <a:pt x="84646" y="52187"/>
                </a:lnTo>
                <a:lnTo>
                  <a:pt x="83904" y="53768"/>
                </a:lnTo>
                <a:lnTo>
                  <a:pt x="82230" y="57277"/>
                </a:lnTo>
                <a:lnTo>
                  <a:pt x="80180" y="60620"/>
                </a:lnTo>
                <a:lnTo>
                  <a:pt x="78881" y="62548"/>
                </a:lnTo>
                <a:lnTo>
                  <a:pt x="77206" y="64310"/>
                </a:lnTo>
                <a:lnTo>
                  <a:pt x="75532" y="65891"/>
                </a:lnTo>
                <a:lnTo>
                  <a:pt x="73483" y="67292"/>
                </a:lnTo>
                <a:lnTo>
                  <a:pt x="71441" y="68527"/>
                </a:lnTo>
                <a:lnTo>
                  <a:pt x="69209" y="69581"/>
                </a:lnTo>
                <a:lnTo>
                  <a:pt x="66785" y="70281"/>
                </a:lnTo>
                <a:lnTo>
                  <a:pt x="64369" y="70628"/>
                </a:lnTo>
                <a:lnTo>
                  <a:pt x="61762" y="70808"/>
                </a:lnTo>
                <a:lnTo>
                  <a:pt x="59162" y="70628"/>
                </a:lnTo>
                <a:lnTo>
                  <a:pt x="56555" y="70101"/>
                </a:lnTo>
                <a:lnTo>
                  <a:pt x="53948" y="69400"/>
                </a:lnTo>
                <a:lnTo>
                  <a:pt x="51348" y="68346"/>
                </a:lnTo>
                <a:lnTo>
                  <a:pt x="49116" y="67119"/>
                </a:lnTo>
                <a:lnTo>
                  <a:pt x="46692" y="65891"/>
                </a:lnTo>
                <a:lnTo>
                  <a:pt x="44651" y="64310"/>
                </a:lnTo>
                <a:lnTo>
                  <a:pt x="42785" y="62902"/>
                </a:lnTo>
                <a:lnTo>
                  <a:pt x="41111" y="61148"/>
                </a:lnTo>
                <a:lnTo>
                  <a:pt x="39436" y="59386"/>
                </a:lnTo>
                <a:lnTo>
                  <a:pt x="38136" y="57458"/>
                </a:lnTo>
                <a:lnTo>
                  <a:pt x="37395" y="56223"/>
                </a:lnTo>
                <a:lnTo>
                  <a:pt x="36837" y="55169"/>
                </a:lnTo>
                <a:lnTo>
                  <a:pt x="35904" y="52714"/>
                </a:lnTo>
                <a:lnTo>
                  <a:pt x="35162" y="50252"/>
                </a:lnTo>
                <a:lnTo>
                  <a:pt x="34230" y="47971"/>
                </a:lnTo>
                <a:lnTo>
                  <a:pt x="33855" y="47444"/>
                </a:lnTo>
                <a:lnTo>
                  <a:pt x="33297" y="47263"/>
                </a:lnTo>
                <a:lnTo>
                  <a:pt x="32739" y="47444"/>
                </a:lnTo>
                <a:lnTo>
                  <a:pt x="32555" y="47617"/>
                </a:lnTo>
                <a:lnTo>
                  <a:pt x="32372" y="47971"/>
                </a:lnTo>
                <a:lnTo>
                  <a:pt x="32180" y="50079"/>
                </a:lnTo>
                <a:lnTo>
                  <a:pt x="32372" y="52187"/>
                </a:lnTo>
                <a:lnTo>
                  <a:pt x="31255" y="51480"/>
                </a:lnTo>
                <a:lnTo>
                  <a:pt x="30323" y="50779"/>
                </a:lnTo>
                <a:lnTo>
                  <a:pt x="29397" y="49898"/>
                </a:lnTo>
                <a:lnTo>
                  <a:pt x="28839" y="49025"/>
                </a:lnTo>
                <a:lnTo>
                  <a:pt x="28281" y="47971"/>
                </a:lnTo>
                <a:lnTo>
                  <a:pt x="27906" y="46736"/>
                </a:lnTo>
                <a:lnTo>
                  <a:pt x="27348" y="44281"/>
                </a:lnTo>
                <a:lnTo>
                  <a:pt x="27165" y="41992"/>
                </a:lnTo>
                <a:lnTo>
                  <a:pt x="27348" y="40938"/>
                </a:lnTo>
                <a:lnTo>
                  <a:pt x="27532" y="39884"/>
                </a:lnTo>
                <a:lnTo>
                  <a:pt x="27906" y="38830"/>
                </a:lnTo>
                <a:lnTo>
                  <a:pt x="28281" y="37776"/>
                </a:lnTo>
                <a:lnTo>
                  <a:pt x="28839" y="36902"/>
                </a:lnTo>
                <a:lnTo>
                  <a:pt x="29764" y="36194"/>
                </a:lnTo>
                <a:lnTo>
                  <a:pt x="30139" y="36194"/>
                </a:lnTo>
                <a:lnTo>
                  <a:pt x="29956" y="37602"/>
                </a:lnTo>
                <a:lnTo>
                  <a:pt x="30139" y="39010"/>
                </a:lnTo>
                <a:lnTo>
                  <a:pt x="30323" y="39537"/>
                </a:lnTo>
                <a:lnTo>
                  <a:pt x="30697" y="40064"/>
                </a:lnTo>
                <a:lnTo>
                  <a:pt x="31064" y="40592"/>
                </a:lnTo>
                <a:lnTo>
                  <a:pt x="31622" y="40938"/>
                </a:lnTo>
                <a:lnTo>
                  <a:pt x="32180" y="41119"/>
                </a:lnTo>
                <a:lnTo>
                  <a:pt x="32555" y="40938"/>
                </a:lnTo>
                <a:lnTo>
                  <a:pt x="32930" y="40765"/>
                </a:lnTo>
                <a:lnTo>
                  <a:pt x="33297" y="40411"/>
                </a:lnTo>
                <a:lnTo>
                  <a:pt x="33297" y="39537"/>
                </a:lnTo>
                <a:lnTo>
                  <a:pt x="33297" y="39010"/>
                </a:lnTo>
                <a:lnTo>
                  <a:pt x="32930" y="37602"/>
                </a:lnTo>
                <a:lnTo>
                  <a:pt x="33113" y="36722"/>
                </a:lnTo>
                <a:lnTo>
                  <a:pt x="33297" y="35848"/>
                </a:lnTo>
                <a:lnTo>
                  <a:pt x="34046" y="34267"/>
                </a:lnTo>
                <a:lnTo>
                  <a:pt x="34788" y="33032"/>
                </a:lnTo>
                <a:lnTo>
                  <a:pt x="35529" y="31805"/>
                </a:lnTo>
                <a:lnTo>
                  <a:pt x="38878" y="28996"/>
                </a:lnTo>
                <a:lnTo>
                  <a:pt x="41111" y="27061"/>
                </a:lnTo>
                <a:lnTo>
                  <a:pt x="43343" y="24779"/>
                </a:lnTo>
                <a:lnTo>
                  <a:pt x="44276" y="23371"/>
                </a:lnTo>
                <a:lnTo>
                  <a:pt x="45018" y="22144"/>
                </a:lnTo>
                <a:lnTo>
                  <a:pt x="45576" y="20736"/>
                </a:lnTo>
                <a:lnTo>
                  <a:pt x="45950" y="19328"/>
                </a:lnTo>
                <a:lnTo>
                  <a:pt x="45767" y="18981"/>
                </a:lnTo>
                <a:lnTo>
                  <a:pt x="45392" y="18801"/>
                </a:lnTo>
                <a:lnTo>
                  <a:pt x="45018" y="18801"/>
                </a:lnTo>
                <a:lnTo>
                  <a:pt x="44834" y="18981"/>
                </a:lnTo>
                <a:lnTo>
                  <a:pt x="43718" y="19855"/>
                </a:lnTo>
                <a:lnTo>
                  <a:pt x="42785" y="21090"/>
                </a:lnTo>
                <a:lnTo>
                  <a:pt x="41111" y="23371"/>
                </a:lnTo>
                <a:lnTo>
                  <a:pt x="39069" y="25306"/>
                </a:lnTo>
                <a:lnTo>
                  <a:pt x="36837" y="27234"/>
                </a:lnTo>
                <a:lnTo>
                  <a:pt x="35529" y="28115"/>
                </a:lnTo>
                <a:lnTo>
                  <a:pt x="34046" y="29169"/>
                </a:lnTo>
                <a:lnTo>
                  <a:pt x="31064" y="31277"/>
                </a:lnTo>
                <a:lnTo>
                  <a:pt x="31439" y="28115"/>
                </a:lnTo>
                <a:lnTo>
                  <a:pt x="32180" y="24953"/>
                </a:lnTo>
                <a:lnTo>
                  <a:pt x="33113" y="21963"/>
                </a:lnTo>
                <a:lnTo>
                  <a:pt x="34230" y="18981"/>
                </a:lnTo>
                <a:lnTo>
                  <a:pt x="35162" y="16873"/>
                </a:lnTo>
                <a:lnTo>
                  <a:pt x="36462" y="14765"/>
                </a:lnTo>
                <a:lnTo>
                  <a:pt x="37762" y="12830"/>
                </a:lnTo>
                <a:lnTo>
                  <a:pt x="39436" y="11249"/>
                </a:lnTo>
                <a:lnTo>
                  <a:pt x="40186" y="10722"/>
                </a:lnTo>
                <a:lnTo>
                  <a:pt x="41111" y="10194"/>
                </a:lnTo>
                <a:lnTo>
                  <a:pt x="42785" y="9848"/>
                </a:lnTo>
                <a:lnTo>
                  <a:pt x="44460" y="9494"/>
                </a:lnTo>
                <a:lnTo>
                  <a:pt x="45209" y="9321"/>
                </a:lnTo>
                <a:lnTo>
                  <a:pt x="46134" y="8967"/>
                </a:lnTo>
                <a:lnTo>
                  <a:pt x="46134" y="8794"/>
                </a:lnTo>
                <a:lnTo>
                  <a:pt x="46134" y="8613"/>
                </a:lnTo>
                <a:lnTo>
                  <a:pt x="45576" y="7913"/>
                </a:lnTo>
                <a:lnTo>
                  <a:pt x="45018" y="7386"/>
                </a:lnTo>
                <a:lnTo>
                  <a:pt x="44093" y="7032"/>
                </a:lnTo>
                <a:lnTo>
                  <a:pt x="42227" y="7032"/>
                </a:lnTo>
                <a:lnTo>
                  <a:pt x="41302" y="7212"/>
                </a:lnTo>
                <a:lnTo>
                  <a:pt x="39627" y="7740"/>
                </a:lnTo>
                <a:lnTo>
                  <a:pt x="38511" y="8267"/>
                </a:lnTo>
                <a:lnTo>
                  <a:pt x="37578" y="8967"/>
                </a:lnTo>
                <a:lnTo>
                  <a:pt x="36646" y="9848"/>
                </a:lnTo>
                <a:lnTo>
                  <a:pt x="35720" y="10722"/>
                </a:lnTo>
                <a:lnTo>
                  <a:pt x="34230" y="12476"/>
                </a:lnTo>
                <a:lnTo>
                  <a:pt x="32930" y="14584"/>
                </a:lnTo>
                <a:lnTo>
                  <a:pt x="31813" y="16693"/>
                </a:lnTo>
                <a:lnTo>
                  <a:pt x="30697" y="19155"/>
                </a:lnTo>
                <a:lnTo>
                  <a:pt x="29764" y="21790"/>
                </a:lnTo>
                <a:lnTo>
                  <a:pt x="28839" y="24252"/>
                </a:lnTo>
                <a:lnTo>
                  <a:pt x="28281" y="26888"/>
                </a:lnTo>
                <a:lnTo>
                  <a:pt x="27906" y="29696"/>
                </a:lnTo>
                <a:lnTo>
                  <a:pt x="27906" y="32158"/>
                </a:lnTo>
                <a:lnTo>
                  <a:pt x="28090" y="34794"/>
                </a:lnTo>
                <a:lnTo>
                  <a:pt x="27165" y="35321"/>
                </a:lnTo>
                <a:lnTo>
                  <a:pt x="26416" y="36375"/>
                </a:lnTo>
                <a:lnTo>
                  <a:pt x="25857" y="37429"/>
                </a:lnTo>
                <a:lnTo>
                  <a:pt x="25490" y="38830"/>
                </a:lnTo>
                <a:lnTo>
                  <a:pt x="24741" y="41292"/>
                </a:lnTo>
                <a:lnTo>
                  <a:pt x="24558" y="43046"/>
                </a:lnTo>
                <a:lnTo>
                  <a:pt x="24741" y="44981"/>
                </a:lnTo>
                <a:lnTo>
                  <a:pt x="25116" y="47090"/>
                </a:lnTo>
                <a:lnTo>
                  <a:pt x="25674" y="49198"/>
                </a:lnTo>
                <a:lnTo>
                  <a:pt x="26607" y="51133"/>
                </a:lnTo>
                <a:lnTo>
                  <a:pt x="27723" y="52888"/>
                </a:lnTo>
                <a:lnTo>
                  <a:pt x="28465" y="53588"/>
                </a:lnTo>
                <a:lnTo>
                  <a:pt x="29397" y="54296"/>
                </a:lnTo>
                <a:lnTo>
                  <a:pt x="30139" y="54823"/>
                </a:lnTo>
                <a:lnTo>
                  <a:pt x="31064" y="55169"/>
                </a:lnTo>
                <a:lnTo>
                  <a:pt x="32180" y="55523"/>
                </a:lnTo>
                <a:lnTo>
                  <a:pt x="33297" y="55523"/>
                </a:lnTo>
                <a:lnTo>
                  <a:pt x="34230" y="57277"/>
                </a:lnTo>
                <a:lnTo>
                  <a:pt x="35162" y="59039"/>
                </a:lnTo>
                <a:lnTo>
                  <a:pt x="36279" y="60620"/>
                </a:lnTo>
                <a:lnTo>
                  <a:pt x="37578" y="62202"/>
                </a:lnTo>
                <a:lnTo>
                  <a:pt x="38878" y="63602"/>
                </a:lnTo>
                <a:lnTo>
                  <a:pt x="40186" y="64837"/>
                </a:lnTo>
                <a:lnTo>
                  <a:pt x="43160" y="67292"/>
                </a:lnTo>
                <a:lnTo>
                  <a:pt x="45950" y="69227"/>
                </a:lnTo>
                <a:lnTo>
                  <a:pt x="49116" y="70981"/>
                </a:lnTo>
                <a:lnTo>
                  <a:pt x="48558" y="71155"/>
                </a:lnTo>
                <a:lnTo>
                  <a:pt x="48000" y="71682"/>
                </a:lnTo>
                <a:lnTo>
                  <a:pt x="47808" y="72209"/>
                </a:lnTo>
                <a:lnTo>
                  <a:pt x="47441" y="72736"/>
                </a:lnTo>
                <a:lnTo>
                  <a:pt x="47250" y="74144"/>
                </a:lnTo>
                <a:lnTo>
                  <a:pt x="47067" y="75552"/>
                </a:lnTo>
                <a:lnTo>
                  <a:pt x="47067" y="76606"/>
                </a:lnTo>
                <a:lnTo>
                  <a:pt x="47250" y="78007"/>
                </a:lnTo>
                <a:lnTo>
                  <a:pt x="45950" y="78187"/>
                </a:lnTo>
                <a:lnTo>
                  <a:pt x="44834" y="78361"/>
                </a:lnTo>
                <a:lnTo>
                  <a:pt x="42785" y="78714"/>
                </a:lnTo>
                <a:lnTo>
                  <a:pt x="39994" y="79241"/>
                </a:lnTo>
                <a:lnTo>
                  <a:pt x="37204" y="79942"/>
                </a:lnTo>
                <a:lnTo>
                  <a:pt x="31813" y="81169"/>
                </a:lnTo>
                <a:lnTo>
                  <a:pt x="26607" y="82577"/>
                </a:lnTo>
                <a:lnTo>
                  <a:pt x="22883" y="83985"/>
                </a:lnTo>
                <a:lnTo>
                  <a:pt x="19351" y="85386"/>
                </a:lnTo>
                <a:lnTo>
                  <a:pt x="15811" y="87148"/>
                </a:lnTo>
                <a:lnTo>
                  <a:pt x="12653" y="89256"/>
                </a:lnTo>
                <a:lnTo>
                  <a:pt x="10046" y="91364"/>
                </a:lnTo>
                <a:lnTo>
                  <a:pt x="7439" y="93646"/>
                </a:lnTo>
                <a:lnTo>
                  <a:pt x="5206" y="96281"/>
                </a:lnTo>
                <a:lnTo>
                  <a:pt x="3165" y="98916"/>
                </a:lnTo>
                <a:lnTo>
                  <a:pt x="2416" y="100498"/>
                </a:lnTo>
                <a:lnTo>
                  <a:pt x="1674" y="101906"/>
                </a:lnTo>
                <a:lnTo>
                  <a:pt x="932" y="103487"/>
                </a:lnTo>
                <a:lnTo>
                  <a:pt x="558" y="105068"/>
                </a:lnTo>
                <a:lnTo>
                  <a:pt x="183" y="106649"/>
                </a:lnTo>
                <a:lnTo>
                  <a:pt x="0" y="108231"/>
                </a:lnTo>
                <a:lnTo>
                  <a:pt x="183" y="109812"/>
                </a:lnTo>
                <a:lnTo>
                  <a:pt x="374" y="111393"/>
                </a:lnTo>
                <a:lnTo>
                  <a:pt x="558" y="112093"/>
                </a:lnTo>
                <a:lnTo>
                  <a:pt x="932" y="112447"/>
                </a:lnTo>
                <a:lnTo>
                  <a:pt x="1299" y="112620"/>
                </a:lnTo>
                <a:lnTo>
                  <a:pt x="1857" y="112620"/>
                </a:lnTo>
                <a:lnTo>
                  <a:pt x="2416" y="113148"/>
                </a:lnTo>
                <a:lnTo>
                  <a:pt x="3165" y="113321"/>
                </a:lnTo>
                <a:lnTo>
                  <a:pt x="6139" y="113501"/>
                </a:lnTo>
                <a:lnTo>
                  <a:pt x="9304" y="114028"/>
                </a:lnTo>
                <a:lnTo>
                  <a:pt x="12279" y="114729"/>
                </a:lnTo>
                <a:lnTo>
                  <a:pt x="15253" y="115429"/>
                </a:lnTo>
                <a:lnTo>
                  <a:pt x="21209" y="117191"/>
                </a:lnTo>
                <a:lnTo>
                  <a:pt x="24183" y="117891"/>
                </a:lnTo>
                <a:lnTo>
                  <a:pt x="27165" y="118418"/>
                </a:lnTo>
                <a:lnTo>
                  <a:pt x="35162" y="119119"/>
                </a:lnTo>
                <a:lnTo>
                  <a:pt x="43343" y="119472"/>
                </a:lnTo>
                <a:lnTo>
                  <a:pt x="51348" y="119826"/>
                </a:lnTo>
                <a:lnTo>
                  <a:pt x="59346" y="120000"/>
                </a:lnTo>
                <a:lnTo>
                  <a:pt x="75532" y="120000"/>
                </a:lnTo>
                <a:lnTo>
                  <a:pt x="83720" y="119472"/>
                </a:lnTo>
                <a:lnTo>
                  <a:pt x="91718" y="118772"/>
                </a:lnTo>
                <a:lnTo>
                  <a:pt x="98041" y="118064"/>
                </a:lnTo>
                <a:lnTo>
                  <a:pt x="104180" y="117364"/>
                </a:lnTo>
                <a:lnTo>
                  <a:pt x="107346" y="117010"/>
                </a:lnTo>
                <a:lnTo>
                  <a:pt x="110503" y="116310"/>
                </a:lnTo>
                <a:lnTo>
                  <a:pt x="113485" y="115610"/>
                </a:lnTo>
                <a:lnTo>
                  <a:pt x="116460" y="114729"/>
                </a:lnTo>
                <a:lnTo>
                  <a:pt x="117018" y="114375"/>
                </a:lnTo>
                <a:lnTo>
                  <a:pt x="117576" y="113848"/>
                </a:lnTo>
                <a:lnTo>
                  <a:pt x="117759" y="113321"/>
                </a:lnTo>
                <a:lnTo>
                  <a:pt x="117950" y="112794"/>
                </a:lnTo>
                <a:lnTo>
                  <a:pt x="118692" y="112794"/>
                </a:lnTo>
                <a:lnTo>
                  <a:pt x="119434" y="112447"/>
                </a:lnTo>
                <a:lnTo>
                  <a:pt x="119808" y="112267"/>
                </a:lnTo>
                <a:lnTo>
                  <a:pt x="119992" y="111920"/>
                </a:lnTo>
                <a:lnTo>
                  <a:pt x="119992" y="111566"/>
                </a:lnTo>
                <a:lnTo>
                  <a:pt x="119992" y="111039"/>
                </a:lnTo>
                <a:lnTo>
                  <a:pt x="119625" y="108050"/>
                </a:lnTo>
                <a:lnTo>
                  <a:pt x="118876" y="105241"/>
                </a:lnTo>
                <a:lnTo>
                  <a:pt x="117950" y="102433"/>
                </a:lnTo>
                <a:lnTo>
                  <a:pt x="116643" y="99797"/>
                </a:lnTo>
                <a:lnTo>
                  <a:pt x="116834" y="99797"/>
                </a:lnTo>
                <a:lnTo>
                  <a:pt x="117201" y="99617"/>
                </a:lnTo>
                <a:lnTo>
                  <a:pt x="117392" y="99090"/>
                </a:lnTo>
                <a:lnTo>
                  <a:pt x="117392" y="98743"/>
                </a:lnTo>
                <a:lnTo>
                  <a:pt x="117018" y="98389"/>
                </a:lnTo>
                <a:lnTo>
                  <a:pt x="115527" y="97862"/>
                </a:lnTo>
                <a:lnTo>
                  <a:pt x="114602" y="96454"/>
                </a:lnTo>
                <a:lnTo>
                  <a:pt x="113485" y="94873"/>
                </a:lnTo>
                <a:lnTo>
                  <a:pt x="110878" y="92064"/>
                </a:lnTo>
                <a:lnTo>
                  <a:pt x="107904" y="89429"/>
                </a:lnTo>
                <a:lnTo>
                  <a:pt x="104739" y="87148"/>
                </a:lnTo>
                <a:lnTo>
                  <a:pt x="102881" y="86093"/>
                </a:lnTo>
                <a:lnTo>
                  <a:pt x="101206" y="85039"/>
                </a:lnTo>
                <a:lnTo>
                  <a:pt x="97299" y="83458"/>
                </a:lnTo>
                <a:lnTo>
                  <a:pt x="93392" y="82223"/>
                </a:lnTo>
                <a:lnTo>
                  <a:pt x="89302" y="81169"/>
                </a:lnTo>
                <a:lnTo>
                  <a:pt x="84646" y="80296"/>
                </a:lnTo>
                <a:lnTo>
                  <a:pt x="79997" y="79588"/>
                </a:lnTo>
                <a:lnTo>
                  <a:pt x="79064" y="79415"/>
                </a:lnTo>
                <a:lnTo>
                  <a:pt x="78323" y="79241"/>
                </a:lnTo>
                <a:lnTo>
                  <a:pt x="75532" y="78714"/>
                </a:lnTo>
                <a:lnTo>
                  <a:pt x="74041" y="78534"/>
                </a:lnTo>
                <a:lnTo>
                  <a:pt x="72558" y="78534"/>
                </a:lnTo>
                <a:lnTo>
                  <a:pt x="72558" y="77833"/>
                </a:lnTo>
                <a:lnTo>
                  <a:pt x="72558" y="76953"/>
                </a:lnTo>
                <a:lnTo>
                  <a:pt x="72558" y="75198"/>
                </a:lnTo>
                <a:lnTo>
                  <a:pt x="72558" y="73444"/>
                </a:lnTo>
                <a:lnTo>
                  <a:pt x="72366" y="72563"/>
                </a:lnTo>
                <a:lnTo>
                  <a:pt x="72183" y="72036"/>
                </a:lnTo>
                <a:lnTo>
                  <a:pt x="73857" y="70981"/>
                </a:lnTo>
                <a:lnTo>
                  <a:pt x="75532" y="70101"/>
                </a:lnTo>
                <a:lnTo>
                  <a:pt x="77206" y="68873"/>
                </a:lnTo>
                <a:lnTo>
                  <a:pt x="78697" y="67646"/>
                </a:lnTo>
                <a:lnTo>
                  <a:pt x="79997" y="66238"/>
                </a:lnTo>
                <a:lnTo>
                  <a:pt x="81297" y="64837"/>
                </a:lnTo>
                <a:lnTo>
                  <a:pt x="82604" y="63256"/>
                </a:lnTo>
                <a:lnTo>
                  <a:pt x="83720" y="61675"/>
                </a:lnTo>
                <a:lnTo>
                  <a:pt x="85578" y="58685"/>
                </a:lnTo>
                <a:lnTo>
                  <a:pt x="86878" y="56404"/>
                </a:lnTo>
                <a:lnTo>
                  <a:pt x="87994" y="54115"/>
                </a:lnTo>
                <a:lnTo>
                  <a:pt x="88553" y="54115"/>
                </a:lnTo>
                <a:lnTo>
                  <a:pt x="89111" y="53942"/>
                </a:lnTo>
                <a:lnTo>
                  <a:pt x="90227" y="53415"/>
                </a:lnTo>
                <a:lnTo>
                  <a:pt x="91343" y="52361"/>
                </a:lnTo>
                <a:lnTo>
                  <a:pt x="92460" y="51133"/>
                </a:lnTo>
                <a:lnTo>
                  <a:pt x="93392" y="49725"/>
                </a:lnTo>
                <a:lnTo>
                  <a:pt x="93950" y="48498"/>
                </a:lnTo>
                <a:lnTo>
                  <a:pt x="94876" y="46389"/>
                </a:lnTo>
                <a:lnTo>
                  <a:pt x="95250" y="44808"/>
                </a:lnTo>
                <a:lnTo>
                  <a:pt x="95434" y="43227"/>
                </a:lnTo>
                <a:lnTo>
                  <a:pt x="95434" y="41646"/>
                </a:lnTo>
                <a:lnTo>
                  <a:pt x="95250" y="40064"/>
                </a:lnTo>
                <a:lnTo>
                  <a:pt x="95067" y="38483"/>
                </a:lnTo>
                <a:lnTo>
                  <a:pt x="94509" y="36902"/>
                </a:lnTo>
                <a:lnTo>
                  <a:pt x="93759" y="35494"/>
                </a:lnTo>
                <a:lnTo>
                  <a:pt x="92834" y="34086"/>
                </a:lnTo>
                <a:lnTo>
                  <a:pt x="93201" y="33913"/>
                </a:lnTo>
                <a:lnTo>
                  <a:pt x="93576" y="33559"/>
                </a:lnTo>
                <a:lnTo>
                  <a:pt x="93759" y="32859"/>
                </a:lnTo>
                <a:lnTo>
                  <a:pt x="93576" y="32158"/>
                </a:lnTo>
                <a:lnTo>
                  <a:pt x="93018" y="31451"/>
                </a:lnTo>
                <a:lnTo>
                  <a:pt x="93018" y="27415"/>
                </a:lnTo>
                <a:lnTo>
                  <a:pt x="92834" y="23371"/>
                </a:lnTo>
                <a:lnTo>
                  <a:pt x="92460" y="21436"/>
                </a:lnTo>
                <a:lnTo>
                  <a:pt x="92085" y="19328"/>
                </a:lnTo>
                <a:lnTo>
                  <a:pt x="91527" y="17400"/>
                </a:lnTo>
                <a:lnTo>
                  <a:pt x="90976" y="15465"/>
                </a:lnTo>
                <a:lnTo>
                  <a:pt x="90227" y="13530"/>
                </a:lnTo>
                <a:lnTo>
                  <a:pt x="89302" y="11776"/>
                </a:lnTo>
                <a:lnTo>
                  <a:pt x="88186" y="10194"/>
                </a:lnTo>
                <a:lnTo>
                  <a:pt x="86878" y="8613"/>
                </a:lnTo>
                <a:lnTo>
                  <a:pt x="85578" y="7032"/>
                </a:lnTo>
                <a:lnTo>
                  <a:pt x="83904" y="5805"/>
                </a:lnTo>
                <a:lnTo>
                  <a:pt x="82230" y="4577"/>
                </a:lnTo>
                <a:lnTo>
                  <a:pt x="80180" y="3523"/>
                </a:lnTo>
                <a:lnTo>
                  <a:pt x="77764" y="2469"/>
                </a:lnTo>
                <a:lnTo>
                  <a:pt x="74790" y="1588"/>
                </a:lnTo>
                <a:lnTo>
                  <a:pt x="72000" y="888"/>
                </a:lnTo>
                <a:lnTo>
                  <a:pt x="68834" y="361"/>
                </a:lnTo>
                <a:lnTo>
                  <a:pt x="65669" y="180"/>
                </a:lnTo>
                <a:lnTo>
                  <a:pt x="62695" y="7"/>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5"/>
          <p:cNvSpPr txBox="1"/>
          <p:nvPr>
            <p:ph idx="1" type="body"/>
          </p:nvPr>
        </p:nvSpPr>
        <p:spPr>
          <a:xfrm>
            <a:off x="457200" y="2169650"/>
            <a:ext cx="3994500" cy="275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1600"/>
              <a:buFont typeface="Sniglet"/>
              <a:buNone/>
            </a:pPr>
            <a:r>
              <a:rPr b="0" i="0" lang="en" sz="1600" u="none" cap="none" strike="noStrike">
                <a:solidFill>
                  <a:srgbClr val="FFFFFF"/>
                </a:solidFill>
                <a:latin typeface="Sniglet"/>
                <a:ea typeface="Sniglet"/>
                <a:cs typeface="Sniglet"/>
                <a:sym typeface="Sniglet"/>
              </a:rPr>
              <a:t>TRANSPARENCY</a:t>
            </a:r>
            <a:endParaRPr b="0" i="0" sz="1600" u="none" cap="none" strike="noStrike">
              <a:solidFill>
                <a:srgbClr val="FFFFFF"/>
              </a:solidFill>
              <a:latin typeface="Sniglet"/>
              <a:ea typeface="Sniglet"/>
              <a:cs typeface="Sniglet"/>
              <a:sym typeface="Sniglet"/>
            </a:endParaRPr>
          </a:p>
          <a:p>
            <a:pPr indent="0" lvl="0" marL="0" marR="0" rtl="0" algn="l">
              <a:lnSpc>
                <a:spcPct val="100000"/>
              </a:lnSpc>
              <a:spcBef>
                <a:spcPts val="0"/>
              </a:spcBef>
              <a:spcAft>
                <a:spcPts val="0"/>
              </a:spcAft>
              <a:buClr>
                <a:srgbClr val="FFFFFF"/>
              </a:buClr>
              <a:buSzPts val="1600"/>
              <a:buFont typeface="Sniglet"/>
              <a:buNone/>
            </a:pPr>
            <a:r>
              <a:rPr b="0" i="0" lang="en" sz="1600" u="none" cap="none" strike="noStrike">
                <a:solidFill>
                  <a:srgbClr val="FFFFFF"/>
                </a:solidFill>
                <a:latin typeface="Sniglet"/>
                <a:ea typeface="Sniglet"/>
                <a:cs typeface="Sniglet"/>
                <a:sym typeface="Sniglet"/>
              </a:rPr>
              <a:t>How can we determine if an individual or organization is engaged in hostile actions if they are not required to explain their intentions or give public notice </a:t>
            </a:r>
            <a:r>
              <a:rPr b="1" i="0" lang="en" sz="1600" u="sng" cap="none" strike="noStrike">
                <a:solidFill>
                  <a:srgbClr val="FFFFFF"/>
                </a:solidFill>
                <a:latin typeface="Sniglet"/>
                <a:ea typeface="Sniglet"/>
                <a:cs typeface="Sniglet"/>
                <a:sym typeface="Sniglet"/>
              </a:rPr>
              <a:t>before</a:t>
            </a:r>
            <a:r>
              <a:rPr b="0" i="0" lang="en" sz="1600" u="none" cap="none" strike="noStrike">
                <a:solidFill>
                  <a:srgbClr val="FFFFFF"/>
                </a:solidFill>
                <a:latin typeface="Sniglet"/>
                <a:ea typeface="Sniglet"/>
                <a:cs typeface="Sniglet"/>
                <a:sym typeface="Sniglet"/>
              </a:rPr>
              <a:t> experimenting in our skies?</a:t>
            </a:r>
            <a:endParaRPr b="0" i="0" sz="1600" u="none" cap="none" strike="noStrike">
              <a:solidFill>
                <a:srgbClr val="FFFFFF"/>
              </a:solidFill>
              <a:latin typeface="Sniglet"/>
              <a:ea typeface="Sniglet"/>
              <a:cs typeface="Sniglet"/>
              <a:sym typeface="Sniglet"/>
            </a:endParaRPr>
          </a:p>
        </p:txBody>
      </p:sp>
      <p:sp>
        <p:nvSpPr>
          <p:cNvPr id="86" name="Google Shape;86;p15"/>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600"/>
              <a:buFont typeface="Walter Turncoat"/>
              <a:buNone/>
            </a:pPr>
            <a:r>
              <a:rPr b="0" i="0" lang="en" sz="2600" u="none" cap="none" strike="noStrike">
                <a:solidFill>
                  <a:srgbClr val="FFFFFF"/>
                </a:solidFill>
                <a:latin typeface="Walter Turncoat"/>
                <a:ea typeface="Walter Turncoat"/>
                <a:cs typeface="Walter Turncoat"/>
                <a:sym typeface="Walter Turncoat"/>
              </a:rPr>
              <a:t>I want to help you </a:t>
            </a:r>
            <a:br>
              <a:rPr b="0" i="0" lang="en" sz="2600" u="none" cap="none" strike="noStrike">
                <a:solidFill>
                  <a:srgbClr val="FFFFFF"/>
                </a:solidFill>
                <a:latin typeface="Walter Turncoat"/>
                <a:ea typeface="Walter Turncoat"/>
                <a:cs typeface="Walter Turncoat"/>
                <a:sym typeface="Walter Turncoat"/>
              </a:rPr>
            </a:br>
            <a:r>
              <a:rPr b="0" i="0" lang="en" sz="2600" u="none" cap="none" strike="noStrike">
                <a:solidFill>
                  <a:srgbClr val="FFFFFF"/>
                </a:solidFill>
                <a:latin typeface="Walter Turncoat"/>
                <a:ea typeface="Walter Turncoat"/>
                <a:cs typeface="Walter Turncoat"/>
                <a:sym typeface="Walter Turncoat"/>
              </a:rPr>
              <a:t>understand </a:t>
            </a:r>
            <a:r>
              <a:rPr b="0" i="0" lang="en" sz="2600" u="none" cap="none" strike="noStrike">
                <a:solidFill>
                  <a:srgbClr val="FF0000"/>
                </a:solidFill>
                <a:latin typeface="Walter Turncoat"/>
                <a:ea typeface="Walter Turncoat"/>
                <a:cs typeface="Walter Turncoat"/>
                <a:sym typeface="Walter Turncoat"/>
              </a:rPr>
              <a:t>the problem</a:t>
            </a:r>
            <a:endParaRPr b="0" i="0" sz="2600" u="none" cap="none" strike="noStrike">
              <a:solidFill>
                <a:srgbClr val="FF0000"/>
              </a:solidFill>
              <a:latin typeface="Walter Turncoat"/>
              <a:ea typeface="Walter Turncoat"/>
              <a:cs typeface="Walter Turncoat"/>
              <a:sym typeface="Walter Turncoat"/>
            </a:endParaRPr>
          </a:p>
        </p:txBody>
      </p:sp>
      <p:sp>
        <p:nvSpPr>
          <p:cNvPr id="87" name="Google Shape;87;p15"/>
          <p:cNvSpPr txBox="1"/>
          <p:nvPr>
            <p:ph idx="2" type="body"/>
          </p:nvPr>
        </p:nvSpPr>
        <p:spPr>
          <a:xfrm>
            <a:off x="4692275" y="2169650"/>
            <a:ext cx="3994500" cy="275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1600"/>
              <a:buFont typeface="Sniglet"/>
              <a:buNone/>
            </a:pPr>
            <a:r>
              <a:rPr b="0" i="0" lang="en" sz="1600" u="none" cap="none" strike="noStrike">
                <a:solidFill>
                  <a:srgbClr val="FFFFFF"/>
                </a:solidFill>
                <a:latin typeface="Sniglet"/>
                <a:ea typeface="Sniglet"/>
                <a:cs typeface="Sniglet"/>
                <a:sym typeface="Sniglet"/>
              </a:rPr>
              <a:t>VERIFICATION</a:t>
            </a:r>
            <a:endParaRPr b="0" i="0" sz="1600" u="none" cap="none" strike="noStrike">
              <a:solidFill>
                <a:srgbClr val="FFFFFF"/>
              </a:solidFill>
              <a:latin typeface="Sniglet"/>
              <a:ea typeface="Sniglet"/>
              <a:cs typeface="Sniglet"/>
              <a:sym typeface="Sniglet"/>
            </a:endParaRPr>
          </a:p>
          <a:p>
            <a:pPr indent="0" lvl="0" marL="0" marR="0" rtl="0" algn="l">
              <a:lnSpc>
                <a:spcPct val="100000"/>
              </a:lnSpc>
              <a:spcBef>
                <a:spcPts val="0"/>
              </a:spcBef>
              <a:spcAft>
                <a:spcPts val="0"/>
              </a:spcAft>
              <a:buClr>
                <a:srgbClr val="FFFFFF"/>
              </a:buClr>
              <a:buSzPts val="1600"/>
              <a:buFont typeface="Sniglet"/>
              <a:buNone/>
            </a:pPr>
            <a:r>
              <a:rPr b="0" i="0" lang="en" sz="1600" u="none" cap="none" strike="noStrike">
                <a:solidFill>
                  <a:srgbClr val="FFFFFF"/>
                </a:solidFill>
                <a:latin typeface="Sniglet"/>
                <a:ea typeface="Sniglet"/>
                <a:cs typeface="Sniglet"/>
                <a:sym typeface="Sniglet"/>
              </a:rPr>
              <a:t>How can we catch ENMOD violators without the proper tools to do so?</a:t>
            </a:r>
            <a:endParaRPr/>
          </a:p>
          <a:p>
            <a:pPr indent="0" lvl="0" marL="0" marR="0" rtl="0" algn="l">
              <a:lnSpc>
                <a:spcPct val="100000"/>
              </a:lnSpc>
              <a:spcBef>
                <a:spcPts val="0"/>
              </a:spcBef>
              <a:spcAft>
                <a:spcPts val="0"/>
              </a:spcAft>
              <a:buClr>
                <a:srgbClr val="FFFFFF"/>
              </a:buClr>
              <a:buSzPts val="1600"/>
              <a:buFont typeface="Sniglet"/>
              <a:buNone/>
            </a:pPr>
            <a:r>
              <a:t/>
            </a:r>
            <a:endParaRPr b="0" i="0" sz="1600" u="none" cap="none" strike="noStrike">
              <a:solidFill>
                <a:srgbClr val="FFFFFF"/>
              </a:solidFill>
              <a:latin typeface="Sniglet"/>
              <a:ea typeface="Sniglet"/>
              <a:cs typeface="Sniglet"/>
              <a:sym typeface="Sniglet"/>
            </a:endParaRPr>
          </a:p>
          <a:p>
            <a:pPr indent="0" lvl="0" marL="0" marR="0" rtl="0" algn="l">
              <a:lnSpc>
                <a:spcPct val="100000"/>
              </a:lnSpc>
              <a:spcBef>
                <a:spcPts val="0"/>
              </a:spcBef>
              <a:spcAft>
                <a:spcPts val="0"/>
              </a:spcAft>
              <a:buClr>
                <a:srgbClr val="FFFFFF"/>
              </a:buClr>
              <a:buSzPts val="1600"/>
              <a:buFont typeface="Sniglet"/>
              <a:buNone/>
            </a:pPr>
            <a:r>
              <a:rPr b="0" i="0" lang="en" sz="1600" u="none" cap="none" strike="noStrike">
                <a:solidFill>
                  <a:srgbClr val="FFFFFF"/>
                </a:solidFill>
                <a:latin typeface="Sniglet"/>
                <a:ea typeface="Sniglet"/>
                <a:cs typeface="Sniglet"/>
                <a:sym typeface="Sniglet"/>
              </a:rPr>
              <a:t>If we catch violators, who enforces sanctions/penalties?</a:t>
            </a:r>
            <a:endParaRPr b="0" i="0" sz="1600" u="none" cap="none" strike="noStrike">
              <a:solidFill>
                <a:srgbClr val="FFFFFF"/>
              </a:solidFill>
              <a:latin typeface="Sniglet"/>
              <a:ea typeface="Sniglet"/>
              <a:cs typeface="Sniglet"/>
              <a:sym typeface="Sniglet"/>
            </a:endParaRPr>
          </a:p>
        </p:txBody>
      </p:sp>
      <p:sp>
        <p:nvSpPr>
          <p:cNvPr id="88" name="Google Shape;88;p15"/>
          <p:cNvSpPr/>
          <p:nvPr/>
        </p:nvSpPr>
        <p:spPr>
          <a:xfrm>
            <a:off x="4141750" y="281249"/>
            <a:ext cx="788694" cy="805193"/>
          </a:xfrm>
          <a:custGeom>
            <a:rect b="b" l="l" r="r" t="t"/>
            <a:pathLst>
              <a:path extrusionOk="0" h="120000" w="120000">
                <a:moveTo>
                  <a:pt x="88032" y="4754"/>
                </a:moveTo>
                <a:lnTo>
                  <a:pt x="88032" y="4754"/>
                </a:lnTo>
                <a:lnTo>
                  <a:pt x="88032" y="4754"/>
                </a:lnTo>
                <a:close/>
                <a:moveTo>
                  <a:pt x="105773" y="96556"/>
                </a:moveTo>
                <a:lnTo>
                  <a:pt x="105773" y="96556"/>
                </a:lnTo>
                <a:lnTo>
                  <a:pt x="105773" y="96556"/>
                </a:lnTo>
                <a:close/>
                <a:moveTo>
                  <a:pt x="62928" y="0"/>
                </a:moveTo>
                <a:lnTo>
                  <a:pt x="61086" y="165"/>
                </a:lnTo>
                <a:lnTo>
                  <a:pt x="59580" y="328"/>
                </a:lnTo>
                <a:lnTo>
                  <a:pt x="58074" y="656"/>
                </a:lnTo>
                <a:lnTo>
                  <a:pt x="57070" y="983"/>
                </a:lnTo>
                <a:lnTo>
                  <a:pt x="55899" y="820"/>
                </a:lnTo>
                <a:lnTo>
                  <a:pt x="54559" y="820"/>
                </a:lnTo>
                <a:lnTo>
                  <a:pt x="52049" y="983"/>
                </a:lnTo>
                <a:lnTo>
                  <a:pt x="49372" y="1475"/>
                </a:lnTo>
                <a:lnTo>
                  <a:pt x="46693" y="2295"/>
                </a:lnTo>
                <a:lnTo>
                  <a:pt x="44016" y="3442"/>
                </a:lnTo>
                <a:lnTo>
                  <a:pt x="41170" y="4754"/>
                </a:lnTo>
                <a:lnTo>
                  <a:pt x="38493" y="6229"/>
                </a:lnTo>
                <a:lnTo>
                  <a:pt x="35814" y="8033"/>
                </a:lnTo>
                <a:lnTo>
                  <a:pt x="33137" y="9837"/>
                </a:lnTo>
                <a:lnTo>
                  <a:pt x="30460" y="11804"/>
                </a:lnTo>
                <a:lnTo>
                  <a:pt x="27948" y="13934"/>
                </a:lnTo>
                <a:lnTo>
                  <a:pt x="25606" y="15901"/>
                </a:lnTo>
                <a:lnTo>
                  <a:pt x="21255" y="20001"/>
                </a:lnTo>
                <a:lnTo>
                  <a:pt x="17740" y="23935"/>
                </a:lnTo>
                <a:lnTo>
                  <a:pt x="13724" y="29508"/>
                </a:lnTo>
                <a:lnTo>
                  <a:pt x="14226" y="28361"/>
                </a:lnTo>
                <a:lnTo>
                  <a:pt x="14728" y="27212"/>
                </a:lnTo>
                <a:lnTo>
                  <a:pt x="13724" y="28853"/>
                </a:lnTo>
                <a:lnTo>
                  <a:pt x="12551" y="30656"/>
                </a:lnTo>
                <a:lnTo>
                  <a:pt x="12720" y="30983"/>
                </a:lnTo>
                <a:lnTo>
                  <a:pt x="11547" y="32787"/>
                </a:lnTo>
                <a:lnTo>
                  <a:pt x="12551" y="30165"/>
                </a:lnTo>
                <a:lnTo>
                  <a:pt x="10878" y="33115"/>
                </a:lnTo>
                <a:lnTo>
                  <a:pt x="9205" y="36229"/>
                </a:lnTo>
                <a:lnTo>
                  <a:pt x="7866" y="39508"/>
                </a:lnTo>
                <a:lnTo>
                  <a:pt x="6526" y="42786"/>
                </a:lnTo>
                <a:lnTo>
                  <a:pt x="4351" y="49507"/>
                </a:lnTo>
                <a:lnTo>
                  <a:pt x="2343" y="55900"/>
                </a:lnTo>
                <a:lnTo>
                  <a:pt x="2677" y="56065"/>
                </a:lnTo>
                <a:lnTo>
                  <a:pt x="2845" y="56394"/>
                </a:lnTo>
                <a:lnTo>
                  <a:pt x="2845" y="56720"/>
                </a:lnTo>
                <a:lnTo>
                  <a:pt x="2677" y="57212"/>
                </a:lnTo>
                <a:lnTo>
                  <a:pt x="2175" y="58032"/>
                </a:lnTo>
                <a:lnTo>
                  <a:pt x="1841" y="58361"/>
                </a:lnTo>
                <a:lnTo>
                  <a:pt x="1841" y="58688"/>
                </a:lnTo>
                <a:lnTo>
                  <a:pt x="1841" y="60820"/>
                </a:lnTo>
                <a:lnTo>
                  <a:pt x="1506" y="62787"/>
                </a:lnTo>
                <a:lnTo>
                  <a:pt x="1170" y="64917"/>
                </a:lnTo>
                <a:lnTo>
                  <a:pt x="837" y="67539"/>
                </a:lnTo>
                <a:lnTo>
                  <a:pt x="502" y="66556"/>
                </a:lnTo>
                <a:lnTo>
                  <a:pt x="166" y="69180"/>
                </a:lnTo>
                <a:lnTo>
                  <a:pt x="0" y="72131"/>
                </a:lnTo>
                <a:lnTo>
                  <a:pt x="166" y="75245"/>
                </a:lnTo>
                <a:lnTo>
                  <a:pt x="502" y="76556"/>
                </a:lnTo>
                <a:lnTo>
                  <a:pt x="837" y="77540"/>
                </a:lnTo>
                <a:lnTo>
                  <a:pt x="1004" y="79344"/>
                </a:lnTo>
                <a:lnTo>
                  <a:pt x="1339" y="81311"/>
                </a:lnTo>
                <a:lnTo>
                  <a:pt x="2175" y="85082"/>
                </a:lnTo>
                <a:lnTo>
                  <a:pt x="3514" y="88688"/>
                </a:lnTo>
                <a:lnTo>
                  <a:pt x="5187" y="92293"/>
                </a:lnTo>
                <a:lnTo>
                  <a:pt x="7197" y="95737"/>
                </a:lnTo>
                <a:lnTo>
                  <a:pt x="9372" y="99015"/>
                </a:lnTo>
                <a:lnTo>
                  <a:pt x="11882" y="101965"/>
                </a:lnTo>
                <a:lnTo>
                  <a:pt x="14393" y="104753"/>
                </a:lnTo>
                <a:lnTo>
                  <a:pt x="16065" y="106228"/>
                </a:lnTo>
                <a:lnTo>
                  <a:pt x="17740" y="107703"/>
                </a:lnTo>
                <a:lnTo>
                  <a:pt x="19582" y="109179"/>
                </a:lnTo>
                <a:lnTo>
                  <a:pt x="21421" y="110491"/>
                </a:lnTo>
                <a:lnTo>
                  <a:pt x="25438" y="112786"/>
                </a:lnTo>
                <a:lnTo>
                  <a:pt x="29456" y="114917"/>
                </a:lnTo>
                <a:lnTo>
                  <a:pt x="33806" y="116720"/>
                </a:lnTo>
                <a:lnTo>
                  <a:pt x="38158" y="118031"/>
                </a:lnTo>
                <a:lnTo>
                  <a:pt x="42677" y="119179"/>
                </a:lnTo>
                <a:lnTo>
                  <a:pt x="47195" y="119998"/>
                </a:lnTo>
                <a:lnTo>
                  <a:pt x="49372" y="119998"/>
                </a:lnTo>
                <a:lnTo>
                  <a:pt x="53555" y="119671"/>
                </a:lnTo>
                <a:lnTo>
                  <a:pt x="58744" y="119343"/>
                </a:lnTo>
                <a:lnTo>
                  <a:pt x="64769" y="118688"/>
                </a:lnTo>
                <a:lnTo>
                  <a:pt x="70627" y="118031"/>
                </a:lnTo>
                <a:lnTo>
                  <a:pt x="75814" y="117212"/>
                </a:lnTo>
                <a:lnTo>
                  <a:pt x="79664" y="116392"/>
                </a:lnTo>
                <a:lnTo>
                  <a:pt x="80835" y="116064"/>
                </a:lnTo>
                <a:lnTo>
                  <a:pt x="81506" y="115572"/>
                </a:lnTo>
                <a:lnTo>
                  <a:pt x="84016" y="114588"/>
                </a:lnTo>
                <a:lnTo>
                  <a:pt x="85187" y="113933"/>
                </a:lnTo>
                <a:lnTo>
                  <a:pt x="86358" y="113278"/>
                </a:lnTo>
                <a:lnTo>
                  <a:pt x="85020" y="113770"/>
                </a:lnTo>
                <a:lnTo>
                  <a:pt x="91380" y="109344"/>
                </a:lnTo>
                <a:lnTo>
                  <a:pt x="94559" y="106883"/>
                </a:lnTo>
                <a:lnTo>
                  <a:pt x="97738" y="104098"/>
                </a:lnTo>
                <a:lnTo>
                  <a:pt x="97738" y="104098"/>
                </a:lnTo>
                <a:lnTo>
                  <a:pt x="97236" y="104916"/>
                </a:lnTo>
                <a:lnTo>
                  <a:pt x="96401" y="105573"/>
                </a:lnTo>
                <a:lnTo>
                  <a:pt x="98241" y="104261"/>
                </a:lnTo>
                <a:lnTo>
                  <a:pt x="99915" y="102622"/>
                </a:lnTo>
                <a:lnTo>
                  <a:pt x="101255" y="101474"/>
                </a:lnTo>
                <a:lnTo>
                  <a:pt x="101421" y="101147"/>
                </a:lnTo>
                <a:lnTo>
                  <a:pt x="101255" y="101147"/>
                </a:lnTo>
                <a:lnTo>
                  <a:pt x="102761" y="99998"/>
                </a:lnTo>
                <a:lnTo>
                  <a:pt x="104098" y="98523"/>
                </a:lnTo>
                <a:lnTo>
                  <a:pt x="105271" y="96884"/>
                </a:lnTo>
                <a:lnTo>
                  <a:pt x="106275" y="95409"/>
                </a:lnTo>
                <a:lnTo>
                  <a:pt x="105940" y="95572"/>
                </a:lnTo>
                <a:lnTo>
                  <a:pt x="105773" y="95572"/>
                </a:lnTo>
                <a:lnTo>
                  <a:pt x="106107" y="94917"/>
                </a:lnTo>
                <a:lnTo>
                  <a:pt x="104936" y="96556"/>
                </a:lnTo>
                <a:lnTo>
                  <a:pt x="105605" y="95737"/>
                </a:lnTo>
                <a:lnTo>
                  <a:pt x="105438" y="96229"/>
                </a:lnTo>
                <a:lnTo>
                  <a:pt x="104434" y="97376"/>
                </a:lnTo>
                <a:lnTo>
                  <a:pt x="104769" y="96721"/>
                </a:lnTo>
                <a:lnTo>
                  <a:pt x="104769" y="96721"/>
                </a:lnTo>
                <a:lnTo>
                  <a:pt x="104098" y="97376"/>
                </a:lnTo>
                <a:lnTo>
                  <a:pt x="106107" y="94425"/>
                </a:lnTo>
                <a:lnTo>
                  <a:pt x="106944" y="92950"/>
                </a:lnTo>
                <a:lnTo>
                  <a:pt x="106944" y="92622"/>
                </a:lnTo>
                <a:lnTo>
                  <a:pt x="106777" y="92785"/>
                </a:lnTo>
                <a:lnTo>
                  <a:pt x="106777" y="92785"/>
                </a:lnTo>
                <a:lnTo>
                  <a:pt x="107446" y="91967"/>
                </a:lnTo>
                <a:lnTo>
                  <a:pt x="108284" y="91146"/>
                </a:lnTo>
                <a:lnTo>
                  <a:pt x="109790" y="89508"/>
                </a:lnTo>
                <a:lnTo>
                  <a:pt x="109119" y="91146"/>
                </a:lnTo>
                <a:lnTo>
                  <a:pt x="107948" y="93113"/>
                </a:lnTo>
                <a:lnTo>
                  <a:pt x="105773" y="96556"/>
                </a:lnTo>
                <a:lnTo>
                  <a:pt x="107111" y="94754"/>
                </a:lnTo>
                <a:lnTo>
                  <a:pt x="108115" y="93277"/>
                </a:lnTo>
                <a:lnTo>
                  <a:pt x="109956" y="90000"/>
                </a:lnTo>
                <a:lnTo>
                  <a:pt x="109790" y="90163"/>
                </a:lnTo>
                <a:lnTo>
                  <a:pt x="109790" y="89834"/>
                </a:lnTo>
                <a:lnTo>
                  <a:pt x="110292" y="88688"/>
                </a:lnTo>
                <a:lnTo>
                  <a:pt x="111296" y="86884"/>
                </a:lnTo>
                <a:lnTo>
                  <a:pt x="109119" y="89671"/>
                </a:lnTo>
                <a:lnTo>
                  <a:pt x="109288" y="88688"/>
                </a:lnTo>
                <a:lnTo>
                  <a:pt x="109454" y="87541"/>
                </a:lnTo>
                <a:lnTo>
                  <a:pt x="110292" y="85082"/>
                </a:lnTo>
                <a:lnTo>
                  <a:pt x="111463" y="82294"/>
                </a:lnTo>
                <a:lnTo>
                  <a:pt x="112969" y="79179"/>
                </a:lnTo>
                <a:lnTo>
                  <a:pt x="115981" y="73277"/>
                </a:lnTo>
                <a:lnTo>
                  <a:pt x="117321" y="70655"/>
                </a:lnTo>
                <a:lnTo>
                  <a:pt x="118325" y="68360"/>
                </a:lnTo>
                <a:lnTo>
                  <a:pt x="118158" y="68688"/>
                </a:lnTo>
                <a:lnTo>
                  <a:pt x="118325" y="67868"/>
                </a:lnTo>
                <a:lnTo>
                  <a:pt x="118492" y="67705"/>
                </a:lnTo>
                <a:lnTo>
                  <a:pt x="118492" y="67868"/>
                </a:lnTo>
                <a:lnTo>
                  <a:pt x="118660" y="67048"/>
                </a:lnTo>
                <a:lnTo>
                  <a:pt x="118492" y="67539"/>
                </a:lnTo>
                <a:lnTo>
                  <a:pt x="118827" y="66393"/>
                </a:lnTo>
                <a:lnTo>
                  <a:pt x="119162" y="64754"/>
                </a:lnTo>
                <a:lnTo>
                  <a:pt x="119329" y="63279"/>
                </a:lnTo>
                <a:lnTo>
                  <a:pt x="119496" y="63442"/>
                </a:lnTo>
                <a:lnTo>
                  <a:pt x="119664" y="63442"/>
                </a:lnTo>
                <a:lnTo>
                  <a:pt x="119831" y="62458"/>
                </a:lnTo>
                <a:lnTo>
                  <a:pt x="119831" y="60491"/>
                </a:lnTo>
                <a:lnTo>
                  <a:pt x="119998" y="53933"/>
                </a:lnTo>
                <a:lnTo>
                  <a:pt x="119998" y="49507"/>
                </a:lnTo>
                <a:lnTo>
                  <a:pt x="119831" y="48197"/>
                </a:lnTo>
                <a:lnTo>
                  <a:pt x="119831" y="47868"/>
                </a:lnTo>
                <a:lnTo>
                  <a:pt x="119664" y="47868"/>
                </a:lnTo>
                <a:lnTo>
                  <a:pt x="118994" y="46556"/>
                </a:lnTo>
                <a:lnTo>
                  <a:pt x="118492" y="44589"/>
                </a:lnTo>
                <a:lnTo>
                  <a:pt x="117989" y="42622"/>
                </a:lnTo>
                <a:lnTo>
                  <a:pt x="117823" y="40984"/>
                </a:lnTo>
                <a:lnTo>
                  <a:pt x="117656" y="41147"/>
                </a:lnTo>
                <a:lnTo>
                  <a:pt x="117656" y="40819"/>
                </a:lnTo>
                <a:lnTo>
                  <a:pt x="116985" y="39835"/>
                </a:lnTo>
                <a:lnTo>
                  <a:pt x="116317" y="38851"/>
                </a:lnTo>
                <a:lnTo>
                  <a:pt x="114475" y="36721"/>
                </a:lnTo>
                <a:lnTo>
                  <a:pt x="112802" y="34591"/>
                </a:lnTo>
                <a:lnTo>
                  <a:pt x="112133" y="33607"/>
                </a:lnTo>
                <a:lnTo>
                  <a:pt x="111798" y="32623"/>
                </a:lnTo>
                <a:lnTo>
                  <a:pt x="111965" y="32950"/>
                </a:lnTo>
                <a:lnTo>
                  <a:pt x="112300" y="33115"/>
                </a:lnTo>
                <a:lnTo>
                  <a:pt x="112300" y="33115"/>
                </a:lnTo>
                <a:lnTo>
                  <a:pt x="112133" y="32787"/>
                </a:lnTo>
                <a:lnTo>
                  <a:pt x="111629" y="32132"/>
                </a:lnTo>
                <a:lnTo>
                  <a:pt x="109956" y="30328"/>
                </a:lnTo>
                <a:lnTo>
                  <a:pt x="108284" y="28688"/>
                </a:lnTo>
                <a:lnTo>
                  <a:pt x="108284" y="29016"/>
                </a:lnTo>
                <a:lnTo>
                  <a:pt x="108284" y="29344"/>
                </a:lnTo>
                <a:lnTo>
                  <a:pt x="106609" y="27704"/>
                </a:lnTo>
                <a:lnTo>
                  <a:pt x="107111" y="28361"/>
                </a:lnTo>
                <a:lnTo>
                  <a:pt x="105605" y="26720"/>
                </a:lnTo>
                <a:lnTo>
                  <a:pt x="104769" y="25902"/>
                </a:lnTo>
                <a:lnTo>
                  <a:pt x="105103" y="25902"/>
                </a:lnTo>
                <a:lnTo>
                  <a:pt x="106275" y="26886"/>
                </a:lnTo>
                <a:lnTo>
                  <a:pt x="106275" y="26886"/>
                </a:lnTo>
                <a:lnTo>
                  <a:pt x="102259" y="23278"/>
                </a:lnTo>
                <a:lnTo>
                  <a:pt x="103094" y="24098"/>
                </a:lnTo>
                <a:lnTo>
                  <a:pt x="100919" y="22623"/>
                </a:lnTo>
                <a:lnTo>
                  <a:pt x="98911" y="21639"/>
                </a:lnTo>
                <a:lnTo>
                  <a:pt x="100417" y="22786"/>
                </a:lnTo>
                <a:lnTo>
                  <a:pt x="101923" y="23935"/>
                </a:lnTo>
                <a:lnTo>
                  <a:pt x="104601" y="26557"/>
                </a:lnTo>
                <a:lnTo>
                  <a:pt x="107111" y="28853"/>
                </a:lnTo>
                <a:lnTo>
                  <a:pt x="108617" y="30000"/>
                </a:lnTo>
                <a:lnTo>
                  <a:pt x="110123" y="31148"/>
                </a:lnTo>
                <a:lnTo>
                  <a:pt x="110123" y="31148"/>
                </a:lnTo>
                <a:lnTo>
                  <a:pt x="108952" y="30491"/>
                </a:lnTo>
                <a:lnTo>
                  <a:pt x="107613" y="29508"/>
                </a:lnTo>
                <a:lnTo>
                  <a:pt x="107781" y="30000"/>
                </a:lnTo>
                <a:lnTo>
                  <a:pt x="108115" y="30656"/>
                </a:lnTo>
                <a:lnTo>
                  <a:pt x="109956" y="33279"/>
                </a:lnTo>
                <a:lnTo>
                  <a:pt x="112300" y="36393"/>
                </a:lnTo>
                <a:lnTo>
                  <a:pt x="112133" y="36393"/>
                </a:lnTo>
                <a:lnTo>
                  <a:pt x="112467" y="36558"/>
                </a:lnTo>
                <a:lnTo>
                  <a:pt x="112635" y="37049"/>
                </a:lnTo>
                <a:lnTo>
                  <a:pt x="112969" y="37541"/>
                </a:lnTo>
                <a:lnTo>
                  <a:pt x="113137" y="37705"/>
                </a:lnTo>
                <a:lnTo>
                  <a:pt x="112802" y="37049"/>
                </a:lnTo>
                <a:lnTo>
                  <a:pt x="112802" y="37049"/>
                </a:lnTo>
                <a:lnTo>
                  <a:pt x="113973" y="38525"/>
                </a:lnTo>
                <a:lnTo>
                  <a:pt x="114810" y="39343"/>
                </a:lnTo>
                <a:lnTo>
                  <a:pt x="115146" y="39672"/>
                </a:lnTo>
                <a:lnTo>
                  <a:pt x="115312" y="39672"/>
                </a:lnTo>
                <a:lnTo>
                  <a:pt x="115312" y="39343"/>
                </a:lnTo>
                <a:lnTo>
                  <a:pt x="115146" y="38851"/>
                </a:lnTo>
                <a:lnTo>
                  <a:pt x="115814" y="40327"/>
                </a:lnTo>
                <a:lnTo>
                  <a:pt x="116317" y="41802"/>
                </a:lnTo>
                <a:lnTo>
                  <a:pt x="117487" y="45081"/>
                </a:lnTo>
                <a:lnTo>
                  <a:pt x="118325" y="48360"/>
                </a:lnTo>
                <a:lnTo>
                  <a:pt x="118660" y="49507"/>
                </a:lnTo>
                <a:lnTo>
                  <a:pt x="118827" y="50164"/>
                </a:lnTo>
                <a:lnTo>
                  <a:pt x="118660" y="50327"/>
                </a:lnTo>
                <a:lnTo>
                  <a:pt x="118325" y="49836"/>
                </a:lnTo>
                <a:lnTo>
                  <a:pt x="118325" y="50819"/>
                </a:lnTo>
                <a:lnTo>
                  <a:pt x="118492" y="51966"/>
                </a:lnTo>
                <a:lnTo>
                  <a:pt x="118660" y="51966"/>
                </a:lnTo>
                <a:lnTo>
                  <a:pt x="118660" y="52294"/>
                </a:lnTo>
                <a:lnTo>
                  <a:pt x="118660" y="53115"/>
                </a:lnTo>
                <a:lnTo>
                  <a:pt x="118325" y="52786"/>
                </a:lnTo>
                <a:lnTo>
                  <a:pt x="118158" y="52458"/>
                </a:lnTo>
                <a:lnTo>
                  <a:pt x="118158" y="52294"/>
                </a:lnTo>
                <a:lnTo>
                  <a:pt x="118325" y="51966"/>
                </a:lnTo>
                <a:lnTo>
                  <a:pt x="117989" y="49836"/>
                </a:lnTo>
                <a:lnTo>
                  <a:pt x="117487" y="47540"/>
                </a:lnTo>
                <a:lnTo>
                  <a:pt x="118158" y="52623"/>
                </a:lnTo>
                <a:lnTo>
                  <a:pt x="118325" y="55245"/>
                </a:lnTo>
                <a:lnTo>
                  <a:pt x="118325" y="57869"/>
                </a:lnTo>
                <a:lnTo>
                  <a:pt x="118158" y="60328"/>
                </a:lnTo>
                <a:lnTo>
                  <a:pt x="117823" y="62950"/>
                </a:lnTo>
                <a:lnTo>
                  <a:pt x="117321" y="65246"/>
                </a:lnTo>
                <a:lnTo>
                  <a:pt x="116483" y="67705"/>
                </a:lnTo>
                <a:lnTo>
                  <a:pt x="116819" y="67048"/>
                </a:lnTo>
                <a:lnTo>
                  <a:pt x="116985" y="67048"/>
                </a:lnTo>
                <a:lnTo>
                  <a:pt x="116819" y="68196"/>
                </a:lnTo>
                <a:lnTo>
                  <a:pt x="116317" y="69835"/>
                </a:lnTo>
                <a:lnTo>
                  <a:pt x="116150" y="70327"/>
                </a:lnTo>
                <a:lnTo>
                  <a:pt x="115814" y="70655"/>
                </a:lnTo>
                <a:lnTo>
                  <a:pt x="115814" y="70492"/>
                </a:lnTo>
                <a:lnTo>
                  <a:pt x="115479" y="71475"/>
                </a:lnTo>
                <a:lnTo>
                  <a:pt x="114308" y="74753"/>
                </a:lnTo>
                <a:lnTo>
                  <a:pt x="112969" y="78687"/>
                </a:lnTo>
                <a:lnTo>
                  <a:pt x="111296" y="82131"/>
                </a:lnTo>
                <a:lnTo>
                  <a:pt x="109454" y="85245"/>
                </a:lnTo>
                <a:lnTo>
                  <a:pt x="107613" y="88524"/>
                </a:lnTo>
                <a:lnTo>
                  <a:pt x="105438" y="91638"/>
                </a:lnTo>
                <a:lnTo>
                  <a:pt x="103263" y="94589"/>
                </a:lnTo>
                <a:lnTo>
                  <a:pt x="100919" y="97376"/>
                </a:lnTo>
                <a:lnTo>
                  <a:pt x="98241" y="100163"/>
                </a:lnTo>
                <a:lnTo>
                  <a:pt x="95563" y="102786"/>
                </a:lnTo>
                <a:lnTo>
                  <a:pt x="92551" y="104916"/>
                </a:lnTo>
                <a:lnTo>
                  <a:pt x="86860" y="108524"/>
                </a:lnTo>
                <a:lnTo>
                  <a:pt x="78995" y="113441"/>
                </a:lnTo>
                <a:lnTo>
                  <a:pt x="79162" y="113278"/>
                </a:lnTo>
                <a:lnTo>
                  <a:pt x="79329" y="113113"/>
                </a:lnTo>
                <a:lnTo>
                  <a:pt x="80000" y="112621"/>
                </a:lnTo>
                <a:lnTo>
                  <a:pt x="81004" y="112129"/>
                </a:lnTo>
                <a:lnTo>
                  <a:pt x="77823" y="113605"/>
                </a:lnTo>
                <a:lnTo>
                  <a:pt x="76485" y="114262"/>
                </a:lnTo>
                <a:lnTo>
                  <a:pt x="76150" y="114262"/>
                </a:lnTo>
                <a:lnTo>
                  <a:pt x="76485" y="114096"/>
                </a:lnTo>
                <a:lnTo>
                  <a:pt x="73806" y="114753"/>
                </a:lnTo>
                <a:lnTo>
                  <a:pt x="70961" y="115245"/>
                </a:lnTo>
                <a:lnTo>
                  <a:pt x="68117" y="115572"/>
                </a:lnTo>
                <a:lnTo>
                  <a:pt x="65271" y="115900"/>
                </a:lnTo>
                <a:lnTo>
                  <a:pt x="59580" y="116392"/>
                </a:lnTo>
                <a:lnTo>
                  <a:pt x="57070" y="116720"/>
                </a:lnTo>
                <a:lnTo>
                  <a:pt x="54559" y="117047"/>
                </a:lnTo>
                <a:lnTo>
                  <a:pt x="53388" y="117047"/>
                </a:lnTo>
                <a:lnTo>
                  <a:pt x="52049" y="116884"/>
                </a:lnTo>
                <a:lnTo>
                  <a:pt x="49372" y="116229"/>
                </a:lnTo>
                <a:lnTo>
                  <a:pt x="46862" y="115572"/>
                </a:lnTo>
                <a:lnTo>
                  <a:pt x="45689" y="115408"/>
                </a:lnTo>
                <a:lnTo>
                  <a:pt x="44518" y="115408"/>
                </a:lnTo>
                <a:lnTo>
                  <a:pt x="45355" y="116392"/>
                </a:lnTo>
                <a:lnTo>
                  <a:pt x="45187" y="116555"/>
                </a:lnTo>
                <a:lnTo>
                  <a:pt x="44685" y="116392"/>
                </a:lnTo>
                <a:lnTo>
                  <a:pt x="43179" y="116064"/>
                </a:lnTo>
                <a:lnTo>
                  <a:pt x="42175" y="115572"/>
                </a:lnTo>
                <a:lnTo>
                  <a:pt x="43012" y="115408"/>
                </a:lnTo>
                <a:lnTo>
                  <a:pt x="43849" y="115737"/>
                </a:lnTo>
                <a:lnTo>
                  <a:pt x="44016" y="115408"/>
                </a:lnTo>
                <a:lnTo>
                  <a:pt x="44016" y="115245"/>
                </a:lnTo>
                <a:lnTo>
                  <a:pt x="43849" y="115080"/>
                </a:lnTo>
                <a:lnTo>
                  <a:pt x="43514" y="114917"/>
                </a:lnTo>
                <a:lnTo>
                  <a:pt x="42845" y="115080"/>
                </a:lnTo>
                <a:lnTo>
                  <a:pt x="42008" y="115245"/>
                </a:lnTo>
                <a:lnTo>
                  <a:pt x="40835" y="115408"/>
                </a:lnTo>
                <a:lnTo>
                  <a:pt x="41672" y="115080"/>
                </a:lnTo>
                <a:lnTo>
                  <a:pt x="39162" y="114588"/>
                </a:lnTo>
                <a:lnTo>
                  <a:pt x="37154" y="114096"/>
                </a:lnTo>
                <a:lnTo>
                  <a:pt x="35481" y="113441"/>
                </a:lnTo>
                <a:lnTo>
                  <a:pt x="33806" y="112621"/>
                </a:lnTo>
                <a:lnTo>
                  <a:pt x="33806" y="112621"/>
                </a:lnTo>
                <a:lnTo>
                  <a:pt x="34979" y="112950"/>
                </a:lnTo>
                <a:lnTo>
                  <a:pt x="33975" y="112458"/>
                </a:lnTo>
                <a:lnTo>
                  <a:pt x="33639" y="112621"/>
                </a:lnTo>
                <a:lnTo>
                  <a:pt x="33975" y="112786"/>
                </a:lnTo>
                <a:lnTo>
                  <a:pt x="32802" y="112786"/>
                </a:lnTo>
                <a:lnTo>
                  <a:pt x="31631" y="112458"/>
                </a:lnTo>
                <a:lnTo>
                  <a:pt x="30627" y="112129"/>
                </a:lnTo>
                <a:lnTo>
                  <a:pt x="29623" y="111474"/>
                </a:lnTo>
                <a:lnTo>
                  <a:pt x="30125" y="111311"/>
                </a:lnTo>
                <a:lnTo>
                  <a:pt x="30627" y="111474"/>
                </a:lnTo>
                <a:lnTo>
                  <a:pt x="30627" y="111474"/>
                </a:lnTo>
                <a:lnTo>
                  <a:pt x="26944" y="109836"/>
                </a:lnTo>
                <a:lnTo>
                  <a:pt x="25940" y="109179"/>
                </a:lnTo>
                <a:lnTo>
                  <a:pt x="26109" y="109344"/>
                </a:lnTo>
                <a:lnTo>
                  <a:pt x="24434" y="108687"/>
                </a:lnTo>
                <a:lnTo>
                  <a:pt x="22928" y="107868"/>
                </a:lnTo>
                <a:lnTo>
                  <a:pt x="21923" y="107212"/>
                </a:lnTo>
                <a:lnTo>
                  <a:pt x="21757" y="106883"/>
                </a:lnTo>
                <a:lnTo>
                  <a:pt x="21590" y="106556"/>
                </a:lnTo>
                <a:lnTo>
                  <a:pt x="20753" y="105900"/>
                </a:lnTo>
                <a:lnTo>
                  <a:pt x="19748" y="105081"/>
                </a:lnTo>
                <a:lnTo>
                  <a:pt x="17573" y="102949"/>
                </a:lnTo>
                <a:lnTo>
                  <a:pt x="17573" y="102949"/>
                </a:lnTo>
                <a:lnTo>
                  <a:pt x="18744" y="103441"/>
                </a:lnTo>
                <a:lnTo>
                  <a:pt x="16736" y="101802"/>
                </a:lnTo>
                <a:lnTo>
                  <a:pt x="14559" y="99998"/>
                </a:lnTo>
                <a:lnTo>
                  <a:pt x="13388" y="98851"/>
                </a:lnTo>
                <a:lnTo>
                  <a:pt x="12384" y="97539"/>
                </a:lnTo>
                <a:lnTo>
                  <a:pt x="11045" y="95737"/>
                </a:lnTo>
                <a:lnTo>
                  <a:pt x="11380" y="96229"/>
                </a:lnTo>
                <a:lnTo>
                  <a:pt x="10711" y="95409"/>
                </a:lnTo>
                <a:lnTo>
                  <a:pt x="9707" y="94260"/>
                </a:lnTo>
                <a:lnTo>
                  <a:pt x="9372" y="93769"/>
                </a:lnTo>
                <a:lnTo>
                  <a:pt x="9037" y="93605"/>
                </a:lnTo>
                <a:lnTo>
                  <a:pt x="9539" y="94917"/>
                </a:lnTo>
                <a:lnTo>
                  <a:pt x="10376" y="96064"/>
                </a:lnTo>
                <a:lnTo>
                  <a:pt x="11213" y="97213"/>
                </a:lnTo>
                <a:lnTo>
                  <a:pt x="11882" y="98360"/>
                </a:lnTo>
                <a:lnTo>
                  <a:pt x="11045" y="97705"/>
                </a:lnTo>
                <a:lnTo>
                  <a:pt x="10543" y="97048"/>
                </a:lnTo>
                <a:lnTo>
                  <a:pt x="10711" y="97376"/>
                </a:lnTo>
                <a:lnTo>
                  <a:pt x="10543" y="97213"/>
                </a:lnTo>
                <a:lnTo>
                  <a:pt x="9539" y="95901"/>
                </a:lnTo>
                <a:lnTo>
                  <a:pt x="8870" y="95081"/>
                </a:lnTo>
                <a:lnTo>
                  <a:pt x="8368" y="94097"/>
                </a:lnTo>
                <a:lnTo>
                  <a:pt x="8032" y="93277"/>
                </a:lnTo>
                <a:lnTo>
                  <a:pt x="8032" y="93113"/>
                </a:lnTo>
                <a:lnTo>
                  <a:pt x="8201" y="92785"/>
                </a:lnTo>
                <a:lnTo>
                  <a:pt x="9037" y="94260"/>
                </a:lnTo>
                <a:lnTo>
                  <a:pt x="8368" y="92622"/>
                </a:lnTo>
                <a:lnTo>
                  <a:pt x="8032" y="92130"/>
                </a:lnTo>
                <a:lnTo>
                  <a:pt x="7364" y="90818"/>
                </a:lnTo>
                <a:lnTo>
                  <a:pt x="7364" y="90655"/>
                </a:lnTo>
                <a:lnTo>
                  <a:pt x="6695" y="89508"/>
                </a:lnTo>
                <a:lnTo>
                  <a:pt x="6024" y="88032"/>
                </a:lnTo>
                <a:lnTo>
                  <a:pt x="6360" y="89671"/>
                </a:lnTo>
                <a:lnTo>
                  <a:pt x="6024" y="89016"/>
                </a:lnTo>
                <a:lnTo>
                  <a:pt x="5691" y="88359"/>
                </a:lnTo>
                <a:lnTo>
                  <a:pt x="5691" y="87704"/>
                </a:lnTo>
                <a:lnTo>
                  <a:pt x="5691" y="87049"/>
                </a:lnTo>
                <a:lnTo>
                  <a:pt x="6360" y="88196"/>
                </a:lnTo>
                <a:lnTo>
                  <a:pt x="6862" y="89508"/>
                </a:lnTo>
                <a:lnTo>
                  <a:pt x="6862" y="89508"/>
                </a:lnTo>
                <a:lnTo>
                  <a:pt x="5691" y="86065"/>
                </a:lnTo>
                <a:lnTo>
                  <a:pt x="5691" y="86065"/>
                </a:lnTo>
                <a:lnTo>
                  <a:pt x="6862" y="88196"/>
                </a:lnTo>
                <a:lnTo>
                  <a:pt x="5691" y="85082"/>
                </a:lnTo>
                <a:lnTo>
                  <a:pt x="6360" y="85737"/>
                </a:lnTo>
                <a:lnTo>
                  <a:pt x="6695" y="85900"/>
                </a:lnTo>
                <a:lnTo>
                  <a:pt x="7028" y="86065"/>
                </a:lnTo>
                <a:lnTo>
                  <a:pt x="7197" y="86720"/>
                </a:lnTo>
                <a:lnTo>
                  <a:pt x="6862" y="85082"/>
                </a:lnTo>
                <a:lnTo>
                  <a:pt x="6193" y="83278"/>
                </a:lnTo>
                <a:lnTo>
                  <a:pt x="4685" y="79179"/>
                </a:lnTo>
                <a:lnTo>
                  <a:pt x="3849" y="76228"/>
                </a:lnTo>
                <a:lnTo>
                  <a:pt x="3012" y="72786"/>
                </a:lnTo>
                <a:lnTo>
                  <a:pt x="3012" y="72786"/>
                </a:lnTo>
                <a:lnTo>
                  <a:pt x="3347" y="73114"/>
                </a:lnTo>
                <a:lnTo>
                  <a:pt x="3514" y="72951"/>
                </a:lnTo>
                <a:lnTo>
                  <a:pt x="3681" y="73114"/>
                </a:lnTo>
                <a:lnTo>
                  <a:pt x="4016" y="73277"/>
                </a:lnTo>
                <a:lnTo>
                  <a:pt x="3849" y="70000"/>
                </a:lnTo>
                <a:lnTo>
                  <a:pt x="3681" y="66556"/>
                </a:lnTo>
                <a:lnTo>
                  <a:pt x="3849" y="63279"/>
                </a:lnTo>
                <a:lnTo>
                  <a:pt x="4183" y="61803"/>
                </a:lnTo>
                <a:lnTo>
                  <a:pt x="4351" y="60491"/>
                </a:lnTo>
                <a:lnTo>
                  <a:pt x="5020" y="57049"/>
                </a:lnTo>
                <a:lnTo>
                  <a:pt x="5020" y="57704"/>
                </a:lnTo>
                <a:lnTo>
                  <a:pt x="5187" y="58196"/>
                </a:lnTo>
                <a:lnTo>
                  <a:pt x="5187" y="56394"/>
                </a:lnTo>
                <a:lnTo>
                  <a:pt x="5355" y="54590"/>
                </a:lnTo>
                <a:lnTo>
                  <a:pt x="6024" y="50819"/>
                </a:lnTo>
                <a:lnTo>
                  <a:pt x="6862" y="47048"/>
                </a:lnTo>
                <a:lnTo>
                  <a:pt x="8201" y="43443"/>
                </a:lnTo>
                <a:lnTo>
                  <a:pt x="9874" y="39672"/>
                </a:lnTo>
                <a:lnTo>
                  <a:pt x="11715" y="36229"/>
                </a:lnTo>
                <a:lnTo>
                  <a:pt x="13890" y="32787"/>
                </a:lnTo>
                <a:lnTo>
                  <a:pt x="16234" y="29344"/>
                </a:lnTo>
                <a:lnTo>
                  <a:pt x="18744" y="26229"/>
                </a:lnTo>
                <a:lnTo>
                  <a:pt x="21421" y="23115"/>
                </a:lnTo>
                <a:lnTo>
                  <a:pt x="24434" y="20327"/>
                </a:lnTo>
                <a:lnTo>
                  <a:pt x="27279" y="17542"/>
                </a:lnTo>
                <a:lnTo>
                  <a:pt x="30460" y="15081"/>
                </a:lnTo>
                <a:lnTo>
                  <a:pt x="33639" y="12951"/>
                </a:lnTo>
                <a:lnTo>
                  <a:pt x="36819" y="10984"/>
                </a:lnTo>
                <a:lnTo>
                  <a:pt x="40000" y="9345"/>
                </a:lnTo>
                <a:lnTo>
                  <a:pt x="38325" y="10820"/>
                </a:lnTo>
                <a:lnTo>
                  <a:pt x="40166" y="9508"/>
                </a:lnTo>
                <a:lnTo>
                  <a:pt x="41339" y="8853"/>
                </a:lnTo>
                <a:lnTo>
                  <a:pt x="45020" y="7213"/>
                </a:lnTo>
                <a:lnTo>
                  <a:pt x="44016" y="7213"/>
                </a:lnTo>
                <a:lnTo>
                  <a:pt x="45522" y="6558"/>
                </a:lnTo>
                <a:lnTo>
                  <a:pt x="47697" y="5574"/>
                </a:lnTo>
                <a:lnTo>
                  <a:pt x="47195" y="6229"/>
                </a:lnTo>
                <a:lnTo>
                  <a:pt x="47697" y="6229"/>
                </a:lnTo>
                <a:lnTo>
                  <a:pt x="47697" y="6394"/>
                </a:lnTo>
                <a:lnTo>
                  <a:pt x="47530" y="6558"/>
                </a:lnTo>
                <a:lnTo>
                  <a:pt x="50208" y="5737"/>
                </a:lnTo>
                <a:lnTo>
                  <a:pt x="52551" y="4754"/>
                </a:lnTo>
                <a:lnTo>
                  <a:pt x="55061" y="3934"/>
                </a:lnTo>
                <a:lnTo>
                  <a:pt x="56401" y="3607"/>
                </a:lnTo>
                <a:lnTo>
                  <a:pt x="57907" y="3442"/>
                </a:lnTo>
                <a:lnTo>
                  <a:pt x="57740" y="3607"/>
                </a:lnTo>
                <a:lnTo>
                  <a:pt x="58409" y="3442"/>
                </a:lnTo>
                <a:lnTo>
                  <a:pt x="60753" y="3115"/>
                </a:lnTo>
                <a:lnTo>
                  <a:pt x="63596" y="2458"/>
                </a:lnTo>
                <a:lnTo>
                  <a:pt x="65606" y="1967"/>
                </a:lnTo>
                <a:lnTo>
                  <a:pt x="65606" y="2458"/>
                </a:lnTo>
                <a:lnTo>
                  <a:pt x="72635" y="2132"/>
                </a:lnTo>
                <a:lnTo>
                  <a:pt x="73639" y="1803"/>
                </a:lnTo>
                <a:lnTo>
                  <a:pt x="73973" y="1967"/>
                </a:lnTo>
                <a:lnTo>
                  <a:pt x="73639" y="2132"/>
                </a:lnTo>
                <a:lnTo>
                  <a:pt x="73304" y="2295"/>
                </a:lnTo>
                <a:lnTo>
                  <a:pt x="74977" y="2295"/>
                </a:lnTo>
                <a:lnTo>
                  <a:pt x="76485" y="2132"/>
                </a:lnTo>
                <a:lnTo>
                  <a:pt x="76987" y="2458"/>
                </a:lnTo>
                <a:lnTo>
                  <a:pt x="78158" y="2787"/>
                </a:lnTo>
                <a:lnTo>
                  <a:pt x="81506" y="3607"/>
                </a:lnTo>
                <a:lnTo>
                  <a:pt x="85187" y="4099"/>
                </a:lnTo>
                <a:lnTo>
                  <a:pt x="88032" y="4754"/>
                </a:lnTo>
                <a:lnTo>
                  <a:pt x="84518" y="3442"/>
                </a:lnTo>
                <a:lnTo>
                  <a:pt x="80333" y="2295"/>
                </a:lnTo>
                <a:lnTo>
                  <a:pt x="75814" y="1311"/>
                </a:lnTo>
                <a:lnTo>
                  <a:pt x="71296" y="491"/>
                </a:lnTo>
                <a:lnTo>
                  <a:pt x="66944" y="165"/>
                </a:lnTo>
                <a:lnTo>
                  <a:pt x="6292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5"/>
          <p:cNvSpPr/>
          <p:nvPr/>
        </p:nvSpPr>
        <p:spPr>
          <a:xfrm>
            <a:off x="4373895" y="506743"/>
            <a:ext cx="324416" cy="354204"/>
          </a:xfrm>
          <a:custGeom>
            <a:rect b="b" l="l" r="r" t="t"/>
            <a:pathLst>
              <a:path extrusionOk="0" h="120000" w="120000">
                <a:moveTo>
                  <a:pt x="63346" y="17303"/>
                </a:moveTo>
                <a:lnTo>
                  <a:pt x="60784" y="17659"/>
                </a:lnTo>
                <a:lnTo>
                  <a:pt x="57243" y="17844"/>
                </a:lnTo>
                <a:lnTo>
                  <a:pt x="53508" y="18021"/>
                </a:lnTo>
                <a:lnTo>
                  <a:pt x="51147" y="18021"/>
                </a:lnTo>
                <a:lnTo>
                  <a:pt x="49967" y="18199"/>
                </a:lnTo>
                <a:lnTo>
                  <a:pt x="48787" y="18562"/>
                </a:lnTo>
                <a:lnTo>
                  <a:pt x="48391" y="18925"/>
                </a:lnTo>
                <a:lnTo>
                  <a:pt x="48197" y="19280"/>
                </a:lnTo>
                <a:lnTo>
                  <a:pt x="48197" y="19643"/>
                </a:lnTo>
                <a:lnTo>
                  <a:pt x="48197" y="20183"/>
                </a:lnTo>
                <a:lnTo>
                  <a:pt x="48981" y="21087"/>
                </a:lnTo>
                <a:lnTo>
                  <a:pt x="49967" y="21627"/>
                </a:lnTo>
                <a:lnTo>
                  <a:pt x="50953" y="21983"/>
                </a:lnTo>
                <a:lnTo>
                  <a:pt x="52134" y="22345"/>
                </a:lnTo>
                <a:lnTo>
                  <a:pt x="57049" y="22345"/>
                </a:lnTo>
                <a:lnTo>
                  <a:pt x="60784" y="22168"/>
                </a:lnTo>
                <a:lnTo>
                  <a:pt x="64324" y="21805"/>
                </a:lnTo>
                <a:lnTo>
                  <a:pt x="65901" y="21805"/>
                </a:lnTo>
                <a:lnTo>
                  <a:pt x="67477" y="21983"/>
                </a:lnTo>
                <a:lnTo>
                  <a:pt x="71406" y="21983"/>
                </a:lnTo>
                <a:lnTo>
                  <a:pt x="71996" y="21627"/>
                </a:lnTo>
                <a:lnTo>
                  <a:pt x="72392" y="21087"/>
                </a:lnTo>
                <a:lnTo>
                  <a:pt x="72586" y="20546"/>
                </a:lnTo>
                <a:lnTo>
                  <a:pt x="72780" y="20006"/>
                </a:lnTo>
                <a:lnTo>
                  <a:pt x="72586" y="19465"/>
                </a:lnTo>
                <a:lnTo>
                  <a:pt x="72190" y="18925"/>
                </a:lnTo>
                <a:lnTo>
                  <a:pt x="71600" y="18384"/>
                </a:lnTo>
                <a:lnTo>
                  <a:pt x="70420" y="17844"/>
                </a:lnTo>
                <a:lnTo>
                  <a:pt x="69248" y="17481"/>
                </a:lnTo>
                <a:lnTo>
                  <a:pt x="67865" y="17303"/>
                </a:lnTo>
                <a:close/>
                <a:moveTo>
                  <a:pt x="57639" y="42707"/>
                </a:moveTo>
                <a:lnTo>
                  <a:pt x="57833" y="42885"/>
                </a:lnTo>
                <a:lnTo>
                  <a:pt x="58035" y="43062"/>
                </a:lnTo>
                <a:lnTo>
                  <a:pt x="58229" y="43247"/>
                </a:lnTo>
                <a:lnTo>
                  <a:pt x="58423" y="43603"/>
                </a:lnTo>
                <a:lnTo>
                  <a:pt x="58423" y="44328"/>
                </a:lnTo>
                <a:lnTo>
                  <a:pt x="58229" y="45047"/>
                </a:lnTo>
                <a:lnTo>
                  <a:pt x="58035" y="45587"/>
                </a:lnTo>
                <a:lnTo>
                  <a:pt x="57445" y="45950"/>
                </a:lnTo>
                <a:lnTo>
                  <a:pt x="56265" y="46305"/>
                </a:lnTo>
                <a:lnTo>
                  <a:pt x="55084" y="46128"/>
                </a:lnTo>
                <a:lnTo>
                  <a:pt x="54494" y="45950"/>
                </a:lnTo>
                <a:lnTo>
                  <a:pt x="54098" y="45587"/>
                </a:lnTo>
                <a:lnTo>
                  <a:pt x="53904" y="45047"/>
                </a:lnTo>
                <a:lnTo>
                  <a:pt x="53702" y="44506"/>
                </a:lnTo>
                <a:lnTo>
                  <a:pt x="53904" y="43966"/>
                </a:lnTo>
                <a:lnTo>
                  <a:pt x="54098" y="43425"/>
                </a:lnTo>
                <a:lnTo>
                  <a:pt x="54494" y="43062"/>
                </a:lnTo>
                <a:lnTo>
                  <a:pt x="54882" y="42707"/>
                </a:lnTo>
                <a:lnTo>
                  <a:pt x="55278" y="43062"/>
                </a:lnTo>
                <a:lnTo>
                  <a:pt x="55869" y="43247"/>
                </a:lnTo>
                <a:lnTo>
                  <a:pt x="56653" y="43062"/>
                </a:lnTo>
                <a:lnTo>
                  <a:pt x="57243" y="43062"/>
                </a:lnTo>
                <a:lnTo>
                  <a:pt x="57639" y="42707"/>
                </a:lnTo>
                <a:close/>
                <a:moveTo>
                  <a:pt x="55869" y="38738"/>
                </a:moveTo>
                <a:lnTo>
                  <a:pt x="54494" y="38923"/>
                </a:lnTo>
                <a:lnTo>
                  <a:pt x="53314" y="39279"/>
                </a:lnTo>
                <a:lnTo>
                  <a:pt x="52328" y="40182"/>
                </a:lnTo>
                <a:lnTo>
                  <a:pt x="51341" y="41085"/>
                </a:lnTo>
                <a:lnTo>
                  <a:pt x="50557" y="42166"/>
                </a:lnTo>
                <a:lnTo>
                  <a:pt x="49967" y="43425"/>
                </a:lnTo>
                <a:lnTo>
                  <a:pt x="49773" y="44506"/>
                </a:lnTo>
                <a:lnTo>
                  <a:pt x="49773" y="45224"/>
                </a:lnTo>
                <a:lnTo>
                  <a:pt x="49773" y="45950"/>
                </a:lnTo>
                <a:lnTo>
                  <a:pt x="49967" y="46668"/>
                </a:lnTo>
                <a:lnTo>
                  <a:pt x="50363" y="47209"/>
                </a:lnTo>
                <a:lnTo>
                  <a:pt x="51341" y="48290"/>
                </a:lnTo>
                <a:lnTo>
                  <a:pt x="52522" y="49193"/>
                </a:lnTo>
                <a:lnTo>
                  <a:pt x="53904" y="49734"/>
                </a:lnTo>
                <a:lnTo>
                  <a:pt x="55472" y="49911"/>
                </a:lnTo>
                <a:lnTo>
                  <a:pt x="57049" y="49911"/>
                </a:lnTo>
                <a:lnTo>
                  <a:pt x="58625" y="49548"/>
                </a:lnTo>
                <a:lnTo>
                  <a:pt x="59603" y="49193"/>
                </a:lnTo>
                <a:lnTo>
                  <a:pt x="60590" y="48467"/>
                </a:lnTo>
                <a:lnTo>
                  <a:pt x="61374" y="47749"/>
                </a:lnTo>
                <a:lnTo>
                  <a:pt x="61964" y="46846"/>
                </a:lnTo>
                <a:lnTo>
                  <a:pt x="62360" y="45765"/>
                </a:lnTo>
                <a:lnTo>
                  <a:pt x="62554" y="44684"/>
                </a:lnTo>
                <a:lnTo>
                  <a:pt x="62554" y="43603"/>
                </a:lnTo>
                <a:lnTo>
                  <a:pt x="62360" y="42522"/>
                </a:lnTo>
                <a:lnTo>
                  <a:pt x="61964" y="41626"/>
                </a:lnTo>
                <a:lnTo>
                  <a:pt x="61576" y="40900"/>
                </a:lnTo>
                <a:lnTo>
                  <a:pt x="60986" y="40360"/>
                </a:lnTo>
                <a:lnTo>
                  <a:pt x="60396" y="39819"/>
                </a:lnTo>
                <a:lnTo>
                  <a:pt x="59603" y="39464"/>
                </a:lnTo>
                <a:lnTo>
                  <a:pt x="58819" y="39101"/>
                </a:lnTo>
                <a:lnTo>
                  <a:pt x="57243" y="39101"/>
                </a:lnTo>
                <a:lnTo>
                  <a:pt x="56459" y="38923"/>
                </a:lnTo>
                <a:lnTo>
                  <a:pt x="55869" y="38738"/>
                </a:lnTo>
                <a:close/>
                <a:moveTo>
                  <a:pt x="64527" y="53873"/>
                </a:moveTo>
                <a:lnTo>
                  <a:pt x="63734" y="54058"/>
                </a:lnTo>
                <a:lnTo>
                  <a:pt x="62950" y="54235"/>
                </a:lnTo>
                <a:lnTo>
                  <a:pt x="62554" y="54598"/>
                </a:lnTo>
                <a:lnTo>
                  <a:pt x="61576" y="55494"/>
                </a:lnTo>
                <a:lnTo>
                  <a:pt x="61180" y="56397"/>
                </a:lnTo>
                <a:lnTo>
                  <a:pt x="60986" y="57301"/>
                </a:lnTo>
                <a:lnTo>
                  <a:pt x="61180" y="58382"/>
                </a:lnTo>
                <a:lnTo>
                  <a:pt x="61576" y="59278"/>
                </a:lnTo>
                <a:lnTo>
                  <a:pt x="61964" y="60003"/>
                </a:lnTo>
                <a:lnTo>
                  <a:pt x="62360" y="60544"/>
                </a:lnTo>
                <a:lnTo>
                  <a:pt x="63540" y="61084"/>
                </a:lnTo>
                <a:lnTo>
                  <a:pt x="64915" y="61440"/>
                </a:lnTo>
                <a:lnTo>
                  <a:pt x="65505" y="61440"/>
                </a:lnTo>
                <a:lnTo>
                  <a:pt x="66095" y="61262"/>
                </a:lnTo>
                <a:lnTo>
                  <a:pt x="67081" y="60899"/>
                </a:lnTo>
                <a:lnTo>
                  <a:pt x="68261" y="60003"/>
                </a:lnTo>
                <a:lnTo>
                  <a:pt x="69248" y="58922"/>
                </a:lnTo>
                <a:lnTo>
                  <a:pt x="69442" y="58382"/>
                </a:lnTo>
                <a:lnTo>
                  <a:pt x="69442" y="57841"/>
                </a:lnTo>
                <a:lnTo>
                  <a:pt x="69442" y="57301"/>
                </a:lnTo>
                <a:lnTo>
                  <a:pt x="69248" y="56760"/>
                </a:lnTo>
                <a:lnTo>
                  <a:pt x="68455" y="55679"/>
                </a:lnTo>
                <a:lnTo>
                  <a:pt x="67477" y="54954"/>
                </a:lnTo>
                <a:lnTo>
                  <a:pt x="66491" y="54776"/>
                </a:lnTo>
                <a:lnTo>
                  <a:pt x="65901" y="54235"/>
                </a:lnTo>
                <a:lnTo>
                  <a:pt x="65311" y="54058"/>
                </a:lnTo>
                <a:lnTo>
                  <a:pt x="64527" y="53873"/>
                </a:lnTo>
                <a:close/>
                <a:moveTo>
                  <a:pt x="47607" y="3613"/>
                </a:moveTo>
                <a:lnTo>
                  <a:pt x="50161" y="3790"/>
                </a:lnTo>
                <a:lnTo>
                  <a:pt x="54292" y="4153"/>
                </a:lnTo>
                <a:lnTo>
                  <a:pt x="59603" y="4509"/>
                </a:lnTo>
                <a:lnTo>
                  <a:pt x="65117" y="4694"/>
                </a:lnTo>
                <a:lnTo>
                  <a:pt x="70622" y="4694"/>
                </a:lnTo>
                <a:lnTo>
                  <a:pt x="75933" y="5049"/>
                </a:lnTo>
                <a:lnTo>
                  <a:pt x="77502" y="5234"/>
                </a:lnTo>
                <a:lnTo>
                  <a:pt x="79078" y="5412"/>
                </a:lnTo>
                <a:lnTo>
                  <a:pt x="80848" y="5952"/>
                </a:lnTo>
                <a:lnTo>
                  <a:pt x="82425" y="6493"/>
                </a:lnTo>
                <a:lnTo>
                  <a:pt x="83799" y="7211"/>
                </a:lnTo>
                <a:lnTo>
                  <a:pt x="84389" y="7752"/>
                </a:lnTo>
                <a:lnTo>
                  <a:pt x="84979" y="8292"/>
                </a:lnTo>
                <a:lnTo>
                  <a:pt x="85173" y="8833"/>
                </a:lnTo>
                <a:lnTo>
                  <a:pt x="85569" y="9558"/>
                </a:lnTo>
                <a:lnTo>
                  <a:pt x="85569" y="10277"/>
                </a:lnTo>
                <a:lnTo>
                  <a:pt x="85569" y="10995"/>
                </a:lnTo>
                <a:lnTo>
                  <a:pt x="85173" y="12076"/>
                </a:lnTo>
                <a:lnTo>
                  <a:pt x="84389" y="13157"/>
                </a:lnTo>
                <a:lnTo>
                  <a:pt x="83403" y="14238"/>
                </a:lnTo>
                <a:lnTo>
                  <a:pt x="82425" y="15141"/>
                </a:lnTo>
                <a:lnTo>
                  <a:pt x="80064" y="16940"/>
                </a:lnTo>
                <a:lnTo>
                  <a:pt x="78092" y="18562"/>
                </a:lnTo>
                <a:lnTo>
                  <a:pt x="77502" y="19280"/>
                </a:lnTo>
                <a:lnTo>
                  <a:pt x="77502" y="19821"/>
                </a:lnTo>
                <a:lnTo>
                  <a:pt x="77502" y="20546"/>
                </a:lnTo>
                <a:lnTo>
                  <a:pt x="77898" y="21087"/>
                </a:lnTo>
                <a:lnTo>
                  <a:pt x="77502" y="22886"/>
                </a:lnTo>
                <a:lnTo>
                  <a:pt x="77308" y="24685"/>
                </a:lnTo>
                <a:lnTo>
                  <a:pt x="77308" y="28469"/>
                </a:lnTo>
                <a:lnTo>
                  <a:pt x="77502" y="32437"/>
                </a:lnTo>
                <a:lnTo>
                  <a:pt x="77704" y="36036"/>
                </a:lnTo>
                <a:lnTo>
                  <a:pt x="77704" y="43062"/>
                </a:lnTo>
                <a:lnTo>
                  <a:pt x="77704" y="44869"/>
                </a:lnTo>
                <a:lnTo>
                  <a:pt x="77308" y="46668"/>
                </a:lnTo>
                <a:lnTo>
                  <a:pt x="77308" y="48467"/>
                </a:lnTo>
                <a:lnTo>
                  <a:pt x="77502" y="50089"/>
                </a:lnTo>
                <a:lnTo>
                  <a:pt x="77704" y="50629"/>
                </a:lnTo>
                <a:lnTo>
                  <a:pt x="78092" y="50992"/>
                </a:lnTo>
                <a:lnTo>
                  <a:pt x="78092" y="51355"/>
                </a:lnTo>
                <a:lnTo>
                  <a:pt x="78294" y="51710"/>
                </a:lnTo>
                <a:lnTo>
                  <a:pt x="83015" y="57656"/>
                </a:lnTo>
                <a:lnTo>
                  <a:pt x="87534" y="63964"/>
                </a:lnTo>
                <a:lnTo>
                  <a:pt x="84979" y="63787"/>
                </a:lnTo>
                <a:lnTo>
                  <a:pt x="82223" y="63964"/>
                </a:lnTo>
                <a:lnTo>
                  <a:pt x="76911" y="64142"/>
                </a:lnTo>
                <a:lnTo>
                  <a:pt x="67865" y="64327"/>
                </a:lnTo>
                <a:lnTo>
                  <a:pt x="59013" y="64505"/>
                </a:lnTo>
                <a:lnTo>
                  <a:pt x="54688" y="64683"/>
                </a:lnTo>
                <a:lnTo>
                  <a:pt x="50557" y="64683"/>
                </a:lnTo>
                <a:lnTo>
                  <a:pt x="42101" y="64505"/>
                </a:lnTo>
                <a:lnTo>
                  <a:pt x="37178" y="64505"/>
                </a:lnTo>
                <a:lnTo>
                  <a:pt x="34624" y="64683"/>
                </a:lnTo>
                <a:lnTo>
                  <a:pt x="33443" y="64868"/>
                </a:lnTo>
                <a:lnTo>
                  <a:pt x="32263" y="65223"/>
                </a:lnTo>
                <a:lnTo>
                  <a:pt x="37178" y="59278"/>
                </a:lnTo>
                <a:lnTo>
                  <a:pt x="39935" y="55679"/>
                </a:lnTo>
                <a:lnTo>
                  <a:pt x="41511" y="53873"/>
                </a:lnTo>
                <a:lnTo>
                  <a:pt x="42886" y="52436"/>
                </a:lnTo>
                <a:lnTo>
                  <a:pt x="43282" y="51896"/>
                </a:lnTo>
                <a:lnTo>
                  <a:pt x="43476" y="51170"/>
                </a:lnTo>
                <a:lnTo>
                  <a:pt x="43282" y="50629"/>
                </a:lnTo>
                <a:lnTo>
                  <a:pt x="43080" y="49911"/>
                </a:lnTo>
                <a:lnTo>
                  <a:pt x="43080" y="49734"/>
                </a:lnTo>
                <a:lnTo>
                  <a:pt x="43282" y="45047"/>
                </a:lnTo>
                <a:lnTo>
                  <a:pt x="43282" y="40360"/>
                </a:lnTo>
                <a:lnTo>
                  <a:pt x="43282" y="35495"/>
                </a:lnTo>
                <a:lnTo>
                  <a:pt x="43476" y="30816"/>
                </a:lnTo>
                <a:lnTo>
                  <a:pt x="43670" y="28291"/>
                </a:lnTo>
                <a:lnTo>
                  <a:pt x="43872" y="25411"/>
                </a:lnTo>
                <a:lnTo>
                  <a:pt x="43670" y="23967"/>
                </a:lnTo>
                <a:lnTo>
                  <a:pt x="43476" y="22523"/>
                </a:lnTo>
                <a:lnTo>
                  <a:pt x="43080" y="21264"/>
                </a:lnTo>
                <a:lnTo>
                  <a:pt x="42489" y="20183"/>
                </a:lnTo>
                <a:lnTo>
                  <a:pt x="42489" y="19643"/>
                </a:lnTo>
                <a:lnTo>
                  <a:pt x="42489" y="19280"/>
                </a:lnTo>
                <a:lnTo>
                  <a:pt x="42295" y="18925"/>
                </a:lnTo>
                <a:lnTo>
                  <a:pt x="41899" y="18562"/>
                </a:lnTo>
                <a:lnTo>
                  <a:pt x="40331" y="17659"/>
                </a:lnTo>
                <a:lnTo>
                  <a:pt x="38755" y="16400"/>
                </a:lnTo>
                <a:lnTo>
                  <a:pt x="37574" y="14778"/>
                </a:lnTo>
                <a:lnTo>
                  <a:pt x="36394" y="13157"/>
                </a:lnTo>
                <a:lnTo>
                  <a:pt x="35610" y="11358"/>
                </a:lnTo>
                <a:lnTo>
                  <a:pt x="35408" y="10454"/>
                </a:lnTo>
                <a:lnTo>
                  <a:pt x="35408" y="9558"/>
                </a:lnTo>
                <a:lnTo>
                  <a:pt x="35408" y="8655"/>
                </a:lnTo>
                <a:lnTo>
                  <a:pt x="35804" y="7752"/>
                </a:lnTo>
                <a:lnTo>
                  <a:pt x="36200" y="6856"/>
                </a:lnTo>
                <a:lnTo>
                  <a:pt x="36790" y="6130"/>
                </a:lnTo>
                <a:lnTo>
                  <a:pt x="37380" y="5590"/>
                </a:lnTo>
                <a:lnTo>
                  <a:pt x="38164" y="5049"/>
                </a:lnTo>
                <a:lnTo>
                  <a:pt x="39151" y="4509"/>
                </a:lnTo>
                <a:lnTo>
                  <a:pt x="40331" y="4153"/>
                </a:lnTo>
                <a:lnTo>
                  <a:pt x="42489" y="3790"/>
                </a:lnTo>
                <a:lnTo>
                  <a:pt x="45052" y="3613"/>
                </a:lnTo>
                <a:close/>
                <a:moveTo>
                  <a:pt x="60194" y="68111"/>
                </a:moveTo>
                <a:lnTo>
                  <a:pt x="57445" y="71169"/>
                </a:lnTo>
                <a:lnTo>
                  <a:pt x="56855" y="70991"/>
                </a:lnTo>
                <a:lnTo>
                  <a:pt x="56265" y="70806"/>
                </a:lnTo>
                <a:lnTo>
                  <a:pt x="54882" y="70806"/>
                </a:lnTo>
                <a:lnTo>
                  <a:pt x="53314" y="70991"/>
                </a:lnTo>
                <a:lnTo>
                  <a:pt x="51932" y="71346"/>
                </a:lnTo>
                <a:lnTo>
                  <a:pt x="53314" y="70088"/>
                </a:lnTo>
                <a:lnTo>
                  <a:pt x="53702" y="69370"/>
                </a:lnTo>
                <a:lnTo>
                  <a:pt x="54098" y="68651"/>
                </a:lnTo>
                <a:lnTo>
                  <a:pt x="54098" y="68289"/>
                </a:lnTo>
                <a:lnTo>
                  <a:pt x="59013" y="68111"/>
                </a:lnTo>
                <a:close/>
                <a:moveTo>
                  <a:pt x="69248" y="67926"/>
                </a:moveTo>
                <a:lnTo>
                  <a:pt x="67477" y="69732"/>
                </a:lnTo>
                <a:lnTo>
                  <a:pt x="66095" y="71532"/>
                </a:lnTo>
                <a:lnTo>
                  <a:pt x="63540" y="75493"/>
                </a:lnTo>
                <a:lnTo>
                  <a:pt x="63346" y="75130"/>
                </a:lnTo>
                <a:lnTo>
                  <a:pt x="62950" y="74412"/>
                </a:lnTo>
                <a:lnTo>
                  <a:pt x="62360" y="73694"/>
                </a:lnTo>
                <a:lnTo>
                  <a:pt x="61576" y="72968"/>
                </a:lnTo>
                <a:lnTo>
                  <a:pt x="60784" y="72427"/>
                </a:lnTo>
                <a:lnTo>
                  <a:pt x="64527" y="68289"/>
                </a:lnTo>
                <a:lnTo>
                  <a:pt x="64915" y="67926"/>
                </a:lnTo>
                <a:close/>
                <a:moveTo>
                  <a:pt x="54688" y="74775"/>
                </a:moveTo>
                <a:lnTo>
                  <a:pt x="56063" y="75315"/>
                </a:lnTo>
                <a:lnTo>
                  <a:pt x="57243" y="75671"/>
                </a:lnTo>
                <a:lnTo>
                  <a:pt x="58423" y="76211"/>
                </a:lnTo>
                <a:lnTo>
                  <a:pt x="58819" y="76752"/>
                </a:lnTo>
                <a:lnTo>
                  <a:pt x="59215" y="77292"/>
                </a:lnTo>
                <a:lnTo>
                  <a:pt x="59603" y="78558"/>
                </a:lnTo>
                <a:lnTo>
                  <a:pt x="59805" y="79817"/>
                </a:lnTo>
                <a:lnTo>
                  <a:pt x="59603" y="81076"/>
                </a:lnTo>
                <a:lnTo>
                  <a:pt x="59215" y="82342"/>
                </a:lnTo>
                <a:lnTo>
                  <a:pt x="59013" y="83238"/>
                </a:lnTo>
                <a:lnTo>
                  <a:pt x="58423" y="83963"/>
                </a:lnTo>
                <a:lnTo>
                  <a:pt x="57833" y="84504"/>
                </a:lnTo>
                <a:lnTo>
                  <a:pt x="57243" y="85222"/>
                </a:lnTo>
                <a:lnTo>
                  <a:pt x="56459" y="85585"/>
                </a:lnTo>
                <a:lnTo>
                  <a:pt x="55675" y="85940"/>
                </a:lnTo>
                <a:lnTo>
                  <a:pt x="54098" y="86481"/>
                </a:lnTo>
                <a:lnTo>
                  <a:pt x="51341" y="86481"/>
                </a:lnTo>
                <a:lnTo>
                  <a:pt x="50557" y="86125"/>
                </a:lnTo>
                <a:lnTo>
                  <a:pt x="49773" y="85940"/>
                </a:lnTo>
                <a:lnTo>
                  <a:pt x="48981" y="85400"/>
                </a:lnTo>
                <a:lnTo>
                  <a:pt x="48391" y="84859"/>
                </a:lnTo>
                <a:lnTo>
                  <a:pt x="47801" y="84141"/>
                </a:lnTo>
                <a:lnTo>
                  <a:pt x="47210" y="83060"/>
                </a:lnTo>
                <a:lnTo>
                  <a:pt x="47016" y="82157"/>
                </a:lnTo>
                <a:lnTo>
                  <a:pt x="47016" y="81076"/>
                </a:lnTo>
                <a:lnTo>
                  <a:pt x="47210" y="80180"/>
                </a:lnTo>
                <a:lnTo>
                  <a:pt x="47607" y="79099"/>
                </a:lnTo>
                <a:lnTo>
                  <a:pt x="48391" y="78373"/>
                </a:lnTo>
                <a:lnTo>
                  <a:pt x="49183" y="77477"/>
                </a:lnTo>
                <a:lnTo>
                  <a:pt x="49967" y="76752"/>
                </a:lnTo>
                <a:lnTo>
                  <a:pt x="51932" y="75671"/>
                </a:lnTo>
                <a:lnTo>
                  <a:pt x="53904" y="74952"/>
                </a:lnTo>
                <a:lnTo>
                  <a:pt x="54494" y="74775"/>
                </a:lnTo>
                <a:close/>
                <a:moveTo>
                  <a:pt x="88326" y="67926"/>
                </a:moveTo>
                <a:lnTo>
                  <a:pt x="86556" y="70628"/>
                </a:lnTo>
                <a:lnTo>
                  <a:pt x="85173" y="72968"/>
                </a:lnTo>
                <a:lnTo>
                  <a:pt x="82813" y="76752"/>
                </a:lnTo>
                <a:lnTo>
                  <a:pt x="80654" y="80535"/>
                </a:lnTo>
                <a:lnTo>
                  <a:pt x="78294" y="84319"/>
                </a:lnTo>
                <a:lnTo>
                  <a:pt x="75933" y="88102"/>
                </a:lnTo>
                <a:lnTo>
                  <a:pt x="74947" y="89724"/>
                </a:lnTo>
                <a:lnTo>
                  <a:pt x="74163" y="89005"/>
                </a:lnTo>
                <a:lnTo>
                  <a:pt x="73573" y="88465"/>
                </a:lnTo>
                <a:lnTo>
                  <a:pt x="72586" y="88102"/>
                </a:lnTo>
                <a:lnTo>
                  <a:pt x="71802" y="87924"/>
                </a:lnTo>
                <a:lnTo>
                  <a:pt x="70816" y="87747"/>
                </a:lnTo>
                <a:lnTo>
                  <a:pt x="69838" y="87747"/>
                </a:lnTo>
                <a:lnTo>
                  <a:pt x="68852" y="87924"/>
                </a:lnTo>
                <a:lnTo>
                  <a:pt x="68067" y="88287"/>
                </a:lnTo>
                <a:lnTo>
                  <a:pt x="68067" y="88287"/>
                </a:lnTo>
                <a:lnTo>
                  <a:pt x="71600" y="83060"/>
                </a:lnTo>
                <a:lnTo>
                  <a:pt x="75343" y="77833"/>
                </a:lnTo>
                <a:lnTo>
                  <a:pt x="79272" y="72790"/>
                </a:lnTo>
                <a:lnTo>
                  <a:pt x="81244" y="70451"/>
                </a:lnTo>
                <a:lnTo>
                  <a:pt x="83403" y="68111"/>
                </a:lnTo>
                <a:lnTo>
                  <a:pt x="85966" y="68111"/>
                </a:lnTo>
                <a:lnTo>
                  <a:pt x="88326" y="67926"/>
                </a:lnTo>
                <a:close/>
                <a:moveTo>
                  <a:pt x="71212" y="91708"/>
                </a:moveTo>
                <a:lnTo>
                  <a:pt x="71406" y="91886"/>
                </a:lnTo>
                <a:lnTo>
                  <a:pt x="71600" y="92249"/>
                </a:lnTo>
                <a:lnTo>
                  <a:pt x="71802" y="92611"/>
                </a:lnTo>
                <a:lnTo>
                  <a:pt x="71802" y="93152"/>
                </a:lnTo>
                <a:lnTo>
                  <a:pt x="71996" y="93692"/>
                </a:lnTo>
                <a:lnTo>
                  <a:pt x="71996" y="94411"/>
                </a:lnTo>
                <a:lnTo>
                  <a:pt x="71802" y="94773"/>
                </a:lnTo>
                <a:lnTo>
                  <a:pt x="71600" y="95492"/>
                </a:lnTo>
                <a:lnTo>
                  <a:pt x="71600" y="96032"/>
                </a:lnTo>
                <a:lnTo>
                  <a:pt x="71212" y="96573"/>
                </a:lnTo>
                <a:lnTo>
                  <a:pt x="71010" y="96935"/>
                </a:lnTo>
                <a:lnTo>
                  <a:pt x="70622" y="97113"/>
                </a:lnTo>
                <a:lnTo>
                  <a:pt x="70420" y="97291"/>
                </a:lnTo>
                <a:lnTo>
                  <a:pt x="70226" y="97291"/>
                </a:lnTo>
                <a:lnTo>
                  <a:pt x="69636" y="97113"/>
                </a:lnTo>
                <a:lnTo>
                  <a:pt x="68852" y="96750"/>
                </a:lnTo>
                <a:lnTo>
                  <a:pt x="68261" y="96032"/>
                </a:lnTo>
                <a:lnTo>
                  <a:pt x="67865" y="95314"/>
                </a:lnTo>
                <a:lnTo>
                  <a:pt x="67865" y="94411"/>
                </a:lnTo>
                <a:lnTo>
                  <a:pt x="68067" y="93507"/>
                </a:lnTo>
                <a:lnTo>
                  <a:pt x="68261" y="92611"/>
                </a:lnTo>
                <a:lnTo>
                  <a:pt x="69636" y="91886"/>
                </a:lnTo>
                <a:lnTo>
                  <a:pt x="70816" y="91708"/>
                </a:lnTo>
                <a:close/>
                <a:moveTo>
                  <a:pt x="63734" y="94048"/>
                </a:moveTo>
                <a:lnTo>
                  <a:pt x="63734" y="95492"/>
                </a:lnTo>
                <a:lnTo>
                  <a:pt x="63936" y="96750"/>
                </a:lnTo>
                <a:lnTo>
                  <a:pt x="64324" y="97654"/>
                </a:lnTo>
                <a:lnTo>
                  <a:pt x="64915" y="98557"/>
                </a:lnTo>
                <a:lnTo>
                  <a:pt x="65707" y="99275"/>
                </a:lnTo>
                <a:lnTo>
                  <a:pt x="66491" y="99816"/>
                </a:lnTo>
                <a:lnTo>
                  <a:pt x="63144" y="103421"/>
                </a:lnTo>
                <a:lnTo>
                  <a:pt x="61180" y="105584"/>
                </a:lnTo>
                <a:lnTo>
                  <a:pt x="61180" y="104140"/>
                </a:lnTo>
                <a:lnTo>
                  <a:pt x="61180" y="102881"/>
                </a:lnTo>
                <a:lnTo>
                  <a:pt x="60986" y="101978"/>
                </a:lnTo>
                <a:lnTo>
                  <a:pt x="60590" y="101259"/>
                </a:lnTo>
                <a:lnTo>
                  <a:pt x="60000" y="100534"/>
                </a:lnTo>
                <a:lnTo>
                  <a:pt x="59409" y="99816"/>
                </a:lnTo>
                <a:lnTo>
                  <a:pt x="62756" y="95314"/>
                </a:lnTo>
                <a:lnTo>
                  <a:pt x="63734" y="94048"/>
                </a:lnTo>
                <a:close/>
                <a:moveTo>
                  <a:pt x="29902" y="67926"/>
                </a:moveTo>
                <a:lnTo>
                  <a:pt x="31277" y="68111"/>
                </a:lnTo>
                <a:lnTo>
                  <a:pt x="32457" y="68289"/>
                </a:lnTo>
                <a:lnTo>
                  <a:pt x="34818" y="68111"/>
                </a:lnTo>
                <a:lnTo>
                  <a:pt x="26758" y="79099"/>
                </a:lnTo>
                <a:lnTo>
                  <a:pt x="22425" y="84681"/>
                </a:lnTo>
                <a:lnTo>
                  <a:pt x="18100" y="89909"/>
                </a:lnTo>
                <a:lnTo>
                  <a:pt x="16135" y="92249"/>
                </a:lnTo>
                <a:lnTo>
                  <a:pt x="14163" y="94588"/>
                </a:lnTo>
                <a:lnTo>
                  <a:pt x="10032" y="99097"/>
                </a:lnTo>
                <a:lnTo>
                  <a:pt x="8658" y="100897"/>
                </a:lnTo>
                <a:lnTo>
                  <a:pt x="7081" y="102696"/>
                </a:lnTo>
                <a:lnTo>
                  <a:pt x="5909" y="104680"/>
                </a:lnTo>
                <a:lnTo>
                  <a:pt x="5513" y="105761"/>
                </a:lnTo>
                <a:lnTo>
                  <a:pt x="5117" y="106665"/>
                </a:lnTo>
                <a:lnTo>
                  <a:pt x="4729" y="105761"/>
                </a:lnTo>
                <a:lnTo>
                  <a:pt x="4333" y="104140"/>
                </a:lnTo>
                <a:lnTo>
                  <a:pt x="4139" y="102696"/>
                </a:lnTo>
                <a:lnTo>
                  <a:pt x="4527" y="101259"/>
                </a:lnTo>
                <a:lnTo>
                  <a:pt x="5117" y="99816"/>
                </a:lnTo>
                <a:lnTo>
                  <a:pt x="5707" y="98557"/>
                </a:lnTo>
                <a:lnTo>
                  <a:pt x="6297" y="97476"/>
                </a:lnTo>
                <a:lnTo>
                  <a:pt x="6297" y="97113"/>
                </a:lnTo>
                <a:lnTo>
                  <a:pt x="7671" y="96210"/>
                </a:lnTo>
                <a:lnTo>
                  <a:pt x="9054" y="95129"/>
                </a:lnTo>
                <a:lnTo>
                  <a:pt x="10234" y="93870"/>
                </a:lnTo>
                <a:lnTo>
                  <a:pt x="11414" y="92611"/>
                </a:lnTo>
                <a:lnTo>
                  <a:pt x="13573" y="89724"/>
                </a:lnTo>
                <a:lnTo>
                  <a:pt x="15545" y="87206"/>
                </a:lnTo>
                <a:lnTo>
                  <a:pt x="18496" y="83600"/>
                </a:lnTo>
                <a:lnTo>
                  <a:pt x="21050" y="79817"/>
                </a:lnTo>
                <a:lnTo>
                  <a:pt x="26556" y="72250"/>
                </a:lnTo>
                <a:lnTo>
                  <a:pt x="29902" y="67926"/>
                </a:lnTo>
                <a:close/>
                <a:moveTo>
                  <a:pt x="56459" y="102155"/>
                </a:moveTo>
                <a:lnTo>
                  <a:pt x="57049" y="102518"/>
                </a:lnTo>
                <a:lnTo>
                  <a:pt x="57445" y="103421"/>
                </a:lnTo>
                <a:lnTo>
                  <a:pt x="57639" y="104317"/>
                </a:lnTo>
                <a:lnTo>
                  <a:pt x="57445" y="105221"/>
                </a:lnTo>
                <a:lnTo>
                  <a:pt x="57049" y="105939"/>
                </a:lnTo>
                <a:lnTo>
                  <a:pt x="56459" y="106665"/>
                </a:lnTo>
                <a:lnTo>
                  <a:pt x="56063" y="106842"/>
                </a:lnTo>
                <a:lnTo>
                  <a:pt x="55472" y="106842"/>
                </a:lnTo>
                <a:lnTo>
                  <a:pt x="54098" y="106665"/>
                </a:lnTo>
                <a:lnTo>
                  <a:pt x="53508" y="106479"/>
                </a:lnTo>
                <a:lnTo>
                  <a:pt x="53112" y="106124"/>
                </a:lnTo>
                <a:lnTo>
                  <a:pt x="52918" y="105761"/>
                </a:lnTo>
                <a:lnTo>
                  <a:pt x="52724" y="105221"/>
                </a:lnTo>
                <a:lnTo>
                  <a:pt x="52918" y="104680"/>
                </a:lnTo>
                <a:lnTo>
                  <a:pt x="53314" y="104140"/>
                </a:lnTo>
                <a:lnTo>
                  <a:pt x="54098" y="103059"/>
                </a:lnTo>
                <a:lnTo>
                  <a:pt x="54494" y="102881"/>
                </a:lnTo>
                <a:lnTo>
                  <a:pt x="55084" y="102696"/>
                </a:lnTo>
                <a:lnTo>
                  <a:pt x="56063" y="102518"/>
                </a:lnTo>
                <a:lnTo>
                  <a:pt x="56459" y="102155"/>
                </a:lnTo>
                <a:close/>
                <a:moveTo>
                  <a:pt x="38561" y="67926"/>
                </a:moveTo>
                <a:lnTo>
                  <a:pt x="42691" y="68111"/>
                </a:lnTo>
                <a:lnTo>
                  <a:pt x="41309" y="69547"/>
                </a:lnTo>
                <a:lnTo>
                  <a:pt x="40331" y="71346"/>
                </a:lnTo>
                <a:lnTo>
                  <a:pt x="38358" y="74775"/>
                </a:lnTo>
                <a:lnTo>
                  <a:pt x="36200" y="78195"/>
                </a:lnTo>
                <a:lnTo>
                  <a:pt x="33839" y="81616"/>
                </a:lnTo>
                <a:lnTo>
                  <a:pt x="31277" y="84681"/>
                </a:lnTo>
                <a:lnTo>
                  <a:pt x="28528" y="87747"/>
                </a:lnTo>
                <a:lnTo>
                  <a:pt x="22821" y="93870"/>
                </a:lnTo>
                <a:lnTo>
                  <a:pt x="17113" y="99993"/>
                </a:lnTo>
                <a:lnTo>
                  <a:pt x="14365" y="102518"/>
                </a:lnTo>
                <a:lnTo>
                  <a:pt x="11802" y="105398"/>
                </a:lnTo>
                <a:lnTo>
                  <a:pt x="9248" y="108101"/>
                </a:lnTo>
                <a:lnTo>
                  <a:pt x="8067" y="109545"/>
                </a:lnTo>
                <a:lnTo>
                  <a:pt x="7081" y="111166"/>
                </a:lnTo>
                <a:lnTo>
                  <a:pt x="6297" y="109722"/>
                </a:lnTo>
                <a:lnTo>
                  <a:pt x="5707" y="108101"/>
                </a:lnTo>
                <a:lnTo>
                  <a:pt x="7477" y="106124"/>
                </a:lnTo>
                <a:lnTo>
                  <a:pt x="9248" y="103962"/>
                </a:lnTo>
                <a:lnTo>
                  <a:pt x="11018" y="101800"/>
                </a:lnTo>
                <a:lnTo>
                  <a:pt x="12789" y="99638"/>
                </a:lnTo>
                <a:lnTo>
                  <a:pt x="16725" y="95492"/>
                </a:lnTo>
                <a:lnTo>
                  <a:pt x="20654" y="91345"/>
                </a:lnTo>
                <a:lnTo>
                  <a:pt x="24987" y="85940"/>
                </a:lnTo>
                <a:lnTo>
                  <a:pt x="29312" y="80357"/>
                </a:lnTo>
                <a:lnTo>
                  <a:pt x="37574" y="69192"/>
                </a:lnTo>
                <a:lnTo>
                  <a:pt x="37970" y="68829"/>
                </a:lnTo>
                <a:lnTo>
                  <a:pt x="37970" y="68651"/>
                </a:lnTo>
                <a:lnTo>
                  <a:pt x="38358" y="68111"/>
                </a:lnTo>
                <a:lnTo>
                  <a:pt x="38561" y="67926"/>
                </a:lnTo>
                <a:close/>
                <a:moveTo>
                  <a:pt x="97768" y="78736"/>
                </a:moveTo>
                <a:lnTo>
                  <a:pt x="100129" y="81979"/>
                </a:lnTo>
                <a:lnTo>
                  <a:pt x="96386" y="86125"/>
                </a:lnTo>
                <a:lnTo>
                  <a:pt x="92651" y="90449"/>
                </a:lnTo>
                <a:lnTo>
                  <a:pt x="85569" y="98912"/>
                </a:lnTo>
                <a:lnTo>
                  <a:pt x="78294" y="107383"/>
                </a:lnTo>
                <a:lnTo>
                  <a:pt x="75141" y="110989"/>
                </a:lnTo>
                <a:lnTo>
                  <a:pt x="73767" y="112966"/>
                </a:lnTo>
                <a:lnTo>
                  <a:pt x="72586" y="114950"/>
                </a:lnTo>
                <a:lnTo>
                  <a:pt x="65901" y="114950"/>
                </a:lnTo>
                <a:lnTo>
                  <a:pt x="67275" y="113869"/>
                </a:lnTo>
                <a:lnTo>
                  <a:pt x="68455" y="112425"/>
                </a:lnTo>
                <a:lnTo>
                  <a:pt x="70622" y="109722"/>
                </a:lnTo>
                <a:lnTo>
                  <a:pt x="75141" y="104140"/>
                </a:lnTo>
                <a:lnTo>
                  <a:pt x="79668" y="98557"/>
                </a:lnTo>
                <a:lnTo>
                  <a:pt x="81632" y="95854"/>
                </a:lnTo>
                <a:lnTo>
                  <a:pt x="83799" y="93330"/>
                </a:lnTo>
                <a:lnTo>
                  <a:pt x="88326" y="88287"/>
                </a:lnTo>
                <a:lnTo>
                  <a:pt x="97768" y="78736"/>
                </a:lnTo>
                <a:close/>
                <a:moveTo>
                  <a:pt x="91867" y="70088"/>
                </a:moveTo>
                <a:lnTo>
                  <a:pt x="95796" y="75671"/>
                </a:lnTo>
                <a:lnTo>
                  <a:pt x="86556" y="85044"/>
                </a:lnTo>
                <a:lnTo>
                  <a:pt x="82223" y="89724"/>
                </a:lnTo>
                <a:lnTo>
                  <a:pt x="78092" y="94773"/>
                </a:lnTo>
                <a:lnTo>
                  <a:pt x="74163" y="99993"/>
                </a:lnTo>
                <a:lnTo>
                  <a:pt x="70420" y="105221"/>
                </a:lnTo>
                <a:lnTo>
                  <a:pt x="68455" y="107383"/>
                </a:lnTo>
                <a:lnTo>
                  <a:pt x="66297" y="109908"/>
                </a:lnTo>
                <a:lnTo>
                  <a:pt x="65311" y="111166"/>
                </a:lnTo>
                <a:lnTo>
                  <a:pt x="64324" y="112425"/>
                </a:lnTo>
                <a:lnTo>
                  <a:pt x="63540" y="113691"/>
                </a:lnTo>
                <a:lnTo>
                  <a:pt x="63144" y="114950"/>
                </a:lnTo>
                <a:lnTo>
                  <a:pt x="55278" y="115128"/>
                </a:lnTo>
                <a:lnTo>
                  <a:pt x="57639" y="113328"/>
                </a:lnTo>
                <a:lnTo>
                  <a:pt x="60000" y="111344"/>
                </a:lnTo>
                <a:lnTo>
                  <a:pt x="63734" y="107383"/>
                </a:lnTo>
                <a:lnTo>
                  <a:pt x="66887" y="104317"/>
                </a:lnTo>
                <a:lnTo>
                  <a:pt x="69838" y="101074"/>
                </a:lnTo>
                <a:lnTo>
                  <a:pt x="71010" y="101074"/>
                </a:lnTo>
                <a:lnTo>
                  <a:pt x="71996" y="100719"/>
                </a:lnTo>
                <a:lnTo>
                  <a:pt x="72983" y="100356"/>
                </a:lnTo>
                <a:lnTo>
                  <a:pt x="73961" y="99638"/>
                </a:lnTo>
                <a:lnTo>
                  <a:pt x="74947" y="98372"/>
                </a:lnTo>
                <a:lnTo>
                  <a:pt x="75731" y="96935"/>
                </a:lnTo>
                <a:lnTo>
                  <a:pt x="76127" y="95314"/>
                </a:lnTo>
                <a:lnTo>
                  <a:pt x="76321" y="93692"/>
                </a:lnTo>
                <a:lnTo>
                  <a:pt x="76911" y="92967"/>
                </a:lnTo>
                <a:lnTo>
                  <a:pt x="78488" y="90990"/>
                </a:lnTo>
                <a:lnTo>
                  <a:pt x="79668" y="89183"/>
                </a:lnTo>
                <a:lnTo>
                  <a:pt x="82223" y="85222"/>
                </a:lnTo>
                <a:lnTo>
                  <a:pt x="84389" y="81261"/>
                </a:lnTo>
                <a:lnTo>
                  <a:pt x="86750" y="77292"/>
                </a:lnTo>
                <a:lnTo>
                  <a:pt x="89304" y="73694"/>
                </a:lnTo>
                <a:lnTo>
                  <a:pt x="91867" y="70088"/>
                </a:lnTo>
                <a:close/>
                <a:moveTo>
                  <a:pt x="101899" y="84681"/>
                </a:moveTo>
                <a:lnTo>
                  <a:pt x="104648" y="88643"/>
                </a:lnTo>
                <a:lnTo>
                  <a:pt x="102489" y="91708"/>
                </a:lnTo>
                <a:lnTo>
                  <a:pt x="99927" y="94773"/>
                </a:lnTo>
                <a:lnTo>
                  <a:pt x="95012" y="100719"/>
                </a:lnTo>
                <a:lnTo>
                  <a:pt x="93637" y="102340"/>
                </a:lnTo>
                <a:lnTo>
                  <a:pt x="92061" y="104140"/>
                </a:lnTo>
                <a:lnTo>
                  <a:pt x="88520" y="107560"/>
                </a:lnTo>
                <a:lnTo>
                  <a:pt x="86944" y="109545"/>
                </a:lnTo>
                <a:lnTo>
                  <a:pt x="85569" y="111344"/>
                </a:lnTo>
                <a:lnTo>
                  <a:pt x="84389" y="113328"/>
                </a:lnTo>
                <a:lnTo>
                  <a:pt x="83403" y="115313"/>
                </a:lnTo>
                <a:lnTo>
                  <a:pt x="75731" y="115128"/>
                </a:lnTo>
                <a:lnTo>
                  <a:pt x="77113" y="113869"/>
                </a:lnTo>
                <a:lnTo>
                  <a:pt x="78294" y="112425"/>
                </a:lnTo>
                <a:lnTo>
                  <a:pt x="80654" y="109545"/>
                </a:lnTo>
                <a:lnTo>
                  <a:pt x="88916" y="99993"/>
                </a:lnTo>
                <a:lnTo>
                  <a:pt x="95408" y="92426"/>
                </a:lnTo>
                <a:lnTo>
                  <a:pt x="101899" y="84681"/>
                </a:lnTo>
                <a:close/>
                <a:moveTo>
                  <a:pt x="47413" y="68111"/>
                </a:moveTo>
                <a:lnTo>
                  <a:pt x="50363" y="68289"/>
                </a:lnTo>
                <a:lnTo>
                  <a:pt x="49183" y="69370"/>
                </a:lnTo>
                <a:lnTo>
                  <a:pt x="48197" y="70628"/>
                </a:lnTo>
                <a:lnTo>
                  <a:pt x="46620" y="72968"/>
                </a:lnTo>
                <a:lnTo>
                  <a:pt x="44850" y="75493"/>
                </a:lnTo>
                <a:lnTo>
                  <a:pt x="44066" y="76396"/>
                </a:lnTo>
                <a:lnTo>
                  <a:pt x="43476" y="77477"/>
                </a:lnTo>
                <a:lnTo>
                  <a:pt x="39539" y="82882"/>
                </a:lnTo>
                <a:lnTo>
                  <a:pt x="35408" y="88287"/>
                </a:lnTo>
                <a:lnTo>
                  <a:pt x="32263" y="92071"/>
                </a:lnTo>
                <a:lnTo>
                  <a:pt x="28916" y="95669"/>
                </a:lnTo>
                <a:lnTo>
                  <a:pt x="22231" y="102881"/>
                </a:lnTo>
                <a:lnTo>
                  <a:pt x="19474" y="105398"/>
                </a:lnTo>
                <a:lnTo>
                  <a:pt x="16725" y="108641"/>
                </a:lnTo>
                <a:lnTo>
                  <a:pt x="15343" y="110448"/>
                </a:lnTo>
                <a:lnTo>
                  <a:pt x="14163" y="112070"/>
                </a:lnTo>
                <a:lnTo>
                  <a:pt x="13379" y="113869"/>
                </a:lnTo>
                <a:lnTo>
                  <a:pt x="13185" y="114587"/>
                </a:lnTo>
                <a:lnTo>
                  <a:pt x="13185" y="115490"/>
                </a:lnTo>
                <a:lnTo>
                  <a:pt x="11018" y="114772"/>
                </a:lnTo>
                <a:lnTo>
                  <a:pt x="10234" y="114409"/>
                </a:lnTo>
                <a:lnTo>
                  <a:pt x="9644" y="114047"/>
                </a:lnTo>
                <a:lnTo>
                  <a:pt x="8464" y="112788"/>
                </a:lnTo>
                <a:lnTo>
                  <a:pt x="9838" y="111884"/>
                </a:lnTo>
                <a:lnTo>
                  <a:pt x="11212" y="110803"/>
                </a:lnTo>
                <a:lnTo>
                  <a:pt x="13775" y="108286"/>
                </a:lnTo>
                <a:lnTo>
                  <a:pt x="18294" y="103236"/>
                </a:lnTo>
                <a:lnTo>
                  <a:pt x="24195" y="96935"/>
                </a:lnTo>
                <a:lnTo>
                  <a:pt x="30097" y="90805"/>
                </a:lnTo>
                <a:lnTo>
                  <a:pt x="32659" y="88287"/>
                </a:lnTo>
                <a:lnTo>
                  <a:pt x="35020" y="85585"/>
                </a:lnTo>
                <a:lnTo>
                  <a:pt x="37178" y="82697"/>
                </a:lnTo>
                <a:lnTo>
                  <a:pt x="39345" y="79639"/>
                </a:lnTo>
                <a:lnTo>
                  <a:pt x="41115" y="76752"/>
                </a:lnTo>
                <a:lnTo>
                  <a:pt x="42691" y="73694"/>
                </a:lnTo>
                <a:lnTo>
                  <a:pt x="43670" y="72072"/>
                </a:lnTo>
                <a:lnTo>
                  <a:pt x="44656" y="70806"/>
                </a:lnTo>
                <a:lnTo>
                  <a:pt x="45836" y="69370"/>
                </a:lnTo>
                <a:lnTo>
                  <a:pt x="47210" y="68289"/>
                </a:lnTo>
                <a:lnTo>
                  <a:pt x="47413" y="68111"/>
                </a:lnTo>
                <a:close/>
                <a:moveTo>
                  <a:pt x="51341" y="109182"/>
                </a:moveTo>
                <a:lnTo>
                  <a:pt x="52522" y="109722"/>
                </a:lnTo>
                <a:lnTo>
                  <a:pt x="53702" y="110085"/>
                </a:lnTo>
                <a:lnTo>
                  <a:pt x="55084" y="110263"/>
                </a:lnTo>
                <a:lnTo>
                  <a:pt x="56459" y="110085"/>
                </a:lnTo>
                <a:lnTo>
                  <a:pt x="55869" y="110626"/>
                </a:lnTo>
                <a:lnTo>
                  <a:pt x="53508" y="112788"/>
                </a:lnTo>
                <a:lnTo>
                  <a:pt x="52522" y="113869"/>
                </a:lnTo>
                <a:lnTo>
                  <a:pt x="51544" y="115128"/>
                </a:lnTo>
                <a:lnTo>
                  <a:pt x="44260" y="115490"/>
                </a:lnTo>
                <a:lnTo>
                  <a:pt x="46232" y="114047"/>
                </a:lnTo>
                <a:lnTo>
                  <a:pt x="48003" y="112425"/>
                </a:lnTo>
                <a:lnTo>
                  <a:pt x="51341" y="109182"/>
                </a:lnTo>
                <a:close/>
                <a:moveTo>
                  <a:pt x="106418" y="90805"/>
                </a:moveTo>
                <a:lnTo>
                  <a:pt x="108585" y="93330"/>
                </a:lnTo>
                <a:lnTo>
                  <a:pt x="106620" y="95314"/>
                </a:lnTo>
                <a:lnTo>
                  <a:pt x="105044" y="97654"/>
                </a:lnTo>
                <a:lnTo>
                  <a:pt x="102093" y="102155"/>
                </a:lnTo>
                <a:lnTo>
                  <a:pt x="99927" y="105398"/>
                </a:lnTo>
                <a:lnTo>
                  <a:pt x="97566" y="108641"/>
                </a:lnTo>
                <a:lnTo>
                  <a:pt x="95206" y="112070"/>
                </a:lnTo>
                <a:lnTo>
                  <a:pt x="94227" y="113691"/>
                </a:lnTo>
                <a:lnTo>
                  <a:pt x="93241" y="115490"/>
                </a:lnTo>
                <a:lnTo>
                  <a:pt x="87534" y="115490"/>
                </a:lnTo>
                <a:lnTo>
                  <a:pt x="85763" y="115313"/>
                </a:lnTo>
                <a:lnTo>
                  <a:pt x="88124" y="112610"/>
                </a:lnTo>
                <a:lnTo>
                  <a:pt x="90291" y="109908"/>
                </a:lnTo>
                <a:lnTo>
                  <a:pt x="93435" y="106302"/>
                </a:lnTo>
                <a:lnTo>
                  <a:pt x="96386" y="102881"/>
                </a:lnTo>
                <a:lnTo>
                  <a:pt x="101503" y="96935"/>
                </a:lnTo>
                <a:lnTo>
                  <a:pt x="104058" y="94048"/>
                </a:lnTo>
                <a:lnTo>
                  <a:pt x="106418" y="90805"/>
                </a:lnTo>
                <a:close/>
                <a:moveTo>
                  <a:pt x="75537" y="67748"/>
                </a:moveTo>
                <a:lnTo>
                  <a:pt x="79078" y="67926"/>
                </a:lnTo>
                <a:lnTo>
                  <a:pt x="76717" y="70628"/>
                </a:lnTo>
                <a:lnTo>
                  <a:pt x="74551" y="73508"/>
                </a:lnTo>
                <a:lnTo>
                  <a:pt x="70420" y="79276"/>
                </a:lnTo>
                <a:lnTo>
                  <a:pt x="66297" y="85222"/>
                </a:lnTo>
                <a:lnTo>
                  <a:pt x="64324" y="88102"/>
                </a:lnTo>
                <a:lnTo>
                  <a:pt x="62166" y="90990"/>
                </a:lnTo>
                <a:lnTo>
                  <a:pt x="56063" y="98557"/>
                </a:lnTo>
                <a:lnTo>
                  <a:pt x="54882" y="98735"/>
                </a:lnTo>
                <a:lnTo>
                  <a:pt x="53904" y="99097"/>
                </a:lnTo>
                <a:lnTo>
                  <a:pt x="53314" y="99453"/>
                </a:lnTo>
                <a:lnTo>
                  <a:pt x="53112" y="99993"/>
                </a:lnTo>
                <a:lnTo>
                  <a:pt x="52328" y="100356"/>
                </a:lnTo>
                <a:lnTo>
                  <a:pt x="51341" y="101074"/>
                </a:lnTo>
                <a:lnTo>
                  <a:pt x="50363" y="101978"/>
                </a:lnTo>
                <a:lnTo>
                  <a:pt x="49773" y="103236"/>
                </a:lnTo>
                <a:lnTo>
                  <a:pt x="49377" y="104317"/>
                </a:lnTo>
                <a:lnTo>
                  <a:pt x="49183" y="105584"/>
                </a:lnTo>
                <a:lnTo>
                  <a:pt x="49377" y="106665"/>
                </a:lnTo>
                <a:lnTo>
                  <a:pt x="44850" y="110989"/>
                </a:lnTo>
                <a:lnTo>
                  <a:pt x="42691" y="113328"/>
                </a:lnTo>
                <a:lnTo>
                  <a:pt x="40719" y="115490"/>
                </a:lnTo>
                <a:lnTo>
                  <a:pt x="37970" y="115668"/>
                </a:lnTo>
                <a:lnTo>
                  <a:pt x="33249" y="115853"/>
                </a:lnTo>
                <a:lnTo>
                  <a:pt x="35214" y="114409"/>
                </a:lnTo>
                <a:lnTo>
                  <a:pt x="36984" y="112788"/>
                </a:lnTo>
                <a:lnTo>
                  <a:pt x="38561" y="111166"/>
                </a:lnTo>
                <a:lnTo>
                  <a:pt x="39935" y="109545"/>
                </a:lnTo>
                <a:lnTo>
                  <a:pt x="42489" y="106124"/>
                </a:lnTo>
                <a:lnTo>
                  <a:pt x="44850" y="102696"/>
                </a:lnTo>
                <a:lnTo>
                  <a:pt x="47210" y="99275"/>
                </a:lnTo>
                <a:lnTo>
                  <a:pt x="49571" y="95854"/>
                </a:lnTo>
                <a:lnTo>
                  <a:pt x="51738" y="93330"/>
                </a:lnTo>
                <a:lnTo>
                  <a:pt x="54098" y="90805"/>
                </a:lnTo>
                <a:lnTo>
                  <a:pt x="55675" y="90449"/>
                </a:lnTo>
                <a:lnTo>
                  <a:pt x="57049" y="90086"/>
                </a:lnTo>
                <a:lnTo>
                  <a:pt x="58423" y="89368"/>
                </a:lnTo>
                <a:lnTo>
                  <a:pt x="59805" y="88643"/>
                </a:lnTo>
                <a:lnTo>
                  <a:pt x="60986" y="87747"/>
                </a:lnTo>
                <a:lnTo>
                  <a:pt x="61964" y="86666"/>
                </a:lnTo>
                <a:lnTo>
                  <a:pt x="62950" y="85400"/>
                </a:lnTo>
                <a:lnTo>
                  <a:pt x="63734" y="83963"/>
                </a:lnTo>
                <a:lnTo>
                  <a:pt x="64130" y="82519"/>
                </a:lnTo>
                <a:lnTo>
                  <a:pt x="64527" y="80720"/>
                </a:lnTo>
                <a:lnTo>
                  <a:pt x="66685" y="77655"/>
                </a:lnTo>
                <a:lnTo>
                  <a:pt x="68658" y="74589"/>
                </a:lnTo>
                <a:lnTo>
                  <a:pt x="70816" y="71532"/>
                </a:lnTo>
                <a:lnTo>
                  <a:pt x="73177" y="68466"/>
                </a:lnTo>
                <a:lnTo>
                  <a:pt x="73573" y="67748"/>
                </a:lnTo>
                <a:close/>
                <a:moveTo>
                  <a:pt x="110751" y="95854"/>
                </a:moveTo>
                <a:lnTo>
                  <a:pt x="111535" y="96750"/>
                </a:lnTo>
                <a:lnTo>
                  <a:pt x="113702" y="99097"/>
                </a:lnTo>
                <a:lnTo>
                  <a:pt x="112910" y="99816"/>
                </a:lnTo>
                <a:lnTo>
                  <a:pt x="112126" y="100719"/>
                </a:lnTo>
                <a:lnTo>
                  <a:pt x="110945" y="102881"/>
                </a:lnTo>
                <a:lnTo>
                  <a:pt x="109765" y="105043"/>
                </a:lnTo>
                <a:lnTo>
                  <a:pt x="108585" y="106842"/>
                </a:lnTo>
                <a:lnTo>
                  <a:pt x="106814" y="109367"/>
                </a:lnTo>
                <a:lnTo>
                  <a:pt x="104850" y="111529"/>
                </a:lnTo>
                <a:lnTo>
                  <a:pt x="100913" y="115853"/>
                </a:lnTo>
                <a:lnTo>
                  <a:pt x="98949" y="115668"/>
                </a:lnTo>
                <a:lnTo>
                  <a:pt x="97178" y="115853"/>
                </a:lnTo>
                <a:lnTo>
                  <a:pt x="96386" y="115668"/>
                </a:lnTo>
                <a:lnTo>
                  <a:pt x="97372" y="114587"/>
                </a:lnTo>
                <a:lnTo>
                  <a:pt x="98552" y="113506"/>
                </a:lnTo>
                <a:lnTo>
                  <a:pt x="100323" y="110989"/>
                </a:lnTo>
                <a:lnTo>
                  <a:pt x="103670" y="105761"/>
                </a:lnTo>
                <a:lnTo>
                  <a:pt x="107801" y="99638"/>
                </a:lnTo>
                <a:lnTo>
                  <a:pt x="110751" y="95854"/>
                </a:lnTo>
                <a:close/>
                <a:moveTo>
                  <a:pt x="115472" y="102696"/>
                </a:moveTo>
                <a:lnTo>
                  <a:pt x="115472" y="103777"/>
                </a:lnTo>
                <a:lnTo>
                  <a:pt x="115472" y="104858"/>
                </a:lnTo>
                <a:lnTo>
                  <a:pt x="115270" y="106124"/>
                </a:lnTo>
                <a:lnTo>
                  <a:pt x="114680" y="107560"/>
                </a:lnTo>
                <a:lnTo>
                  <a:pt x="113702" y="109367"/>
                </a:lnTo>
                <a:lnTo>
                  <a:pt x="112522" y="111529"/>
                </a:lnTo>
                <a:lnTo>
                  <a:pt x="110945" y="113328"/>
                </a:lnTo>
                <a:lnTo>
                  <a:pt x="110161" y="114232"/>
                </a:lnTo>
                <a:lnTo>
                  <a:pt x="109369" y="114772"/>
                </a:lnTo>
                <a:lnTo>
                  <a:pt x="108391" y="115313"/>
                </a:lnTo>
                <a:lnTo>
                  <a:pt x="107405" y="115668"/>
                </a:lnTo>
                <a:lnTo>
                  <a:pt x="106418" y="115853"/>
                </a:lnTo>
                <a:lnTo>
                  <a:pt x="105238" y="115853"/>
                </a:lnTo>
                <a:lnTo>
                  <a:pt x="106620" y="114587"/>
                </a:lnTo>
                <a:lnTo>
                  <a:pt x="107995" y="112966"/>
                </a:lnTo>
                <a:lnTo>
                  <a:pt x="110355" y="110085"/>
                </a:lnTo>
                <a:lnTo>
                  <a:pt x="112910" y="106479"/>
                </a:lnTo>
                <a:lnTo>
                  <a:pt x="114292" y="104680"/>
                </a:lnTo>
                <a:lnTo>
                  <a:pt x="115472" y="102696"/>
                </a:lnTo>
                <a:close/>
                <a:moveTo>
                  <a:pt x="47413" y="89546"/>
                </a:moveTo>
                <a:lnTo>
                  <a:pt x="48391" y="90086"/>
                </a:lnTo>
                <a:lnTo>
                  <a:pt x="49377" y="90449"/>
                </a:lnTo>
                <a:lnTo>
                  <a:pt x="48197" y="91708"/>
                </a:lnTo>
                <a:lnTo>
                  <a:pt x="45836" y="94773"/>
                </a:lnTo>
                <a:lnTo>
                  <a:pt x="43670" y="98016"/>
                </a:lnTo>
                <a:lnTo>
                  <a:pt x="39345" y="104502"/>
                </a:lnTo>
                <a:lnTo>
                  <a:pt x="36588" y="108101"/>
                </a:lnTo>
                <a:lnTo>
                  <a:pt x="35214" y="109722"/>
                </a:lnTo>
                <a:lnTo>
                  <a:pt x="33637" y="111344"/>
                </a:lnTo>
                <a:lnTo>
                  <a:pt x="32457" y="112610"/>
                </a:lnTo>
                <a:lnTo>
                  <a:pt x="31083" y="113691"/>
                </a:lnTo>
                <a:lnTo>
                  <a:pt x="29708" y="114950"/>
                </a:lnTo>
                <a:lnTo>
                  <a:pt x="28528" y="116031"/>
                </a:lnTo>
                <a:lnTo>
                  <a:pt x="23015" y="116209"/>
                </a:lnTo>
                <a:lnTo>
                  <a:pt x="23015" y="116209"/>
                </a:lnTo>
                <a:lnTo>
                  <a:pt x="24397" y="114772"/>
                </a:lnTo>
                <a:lnTo>
                  <a:pt x="30687" y="108286"/>
                </a:lnTo>
                <a:lnTo>
                  <a:pt x="36984" y="102155"/>
                </a:lnTo>
                <a:lnTo>
                  <a:pt x="39935" y="98912"/>
                </a:lnTo>
                <a:lnTo>
                  <a:pt x="42691" y="95669"/>
                </a:lnTo>
                <a:lnTo>
                  <a:pt x="47413" y="89546"/>
                </a:lnTo>
                <a:close/>
                <a:moveTo>
                  <a:pt x="42691" y="84141"/>
                </a:moveTo>
                <a:lnTo>
                  <a:pt x="43476" y="85940"/>
                </a:lnTo>
                <a:lnTo>
                  <a:pt x="44066" y="86843"/>
                </a:lnTo>
                <a:lnTo>
                  <a:pt x="44850" y="87747"/>
                </a:lnTo>
                <a:lnTo>
                  <a:pt x="42295" y="90990"/>
                </a:lnTo>
                <a:lnTo>
                  <a:pt x="39345" y="94773"/>
                </a:lnTo>
                <a:lnTo>
                  <a:pt x="36200" y="98372"/>
                </a:lnTo>
                <a:lnTo>
                  <a:pt x="29506" y="105221"/>
                </a:lnTo>
                <a:lnTo>
                  <a:pt x="26952" y="107923"/>
                </a:lnTo>
                <a:lnTo>
                  <a:pt x="24195" y="110626"/>
                </a:lnTo>
                <a:lnTo>
                  <a:pt x="22231" y="113506"/>
                </a:lnTo>
                <a:lnTo>
                  <a:pt x="20266" y="116394"/>
                </a:lnTo>
                <a:lnTo>
                  <a:pt x="17510" y="116209"/>
                </a:lnTo>
                <a:lnTo>
                  <a:pt x="14753" y="115853"/>
                </a:lnTo>
                <a:lnTo>
                  <a:pt x="15739" y="114950"/>
                </a:lnTo>
                <a:lnTo>
                  <a:pt x="16523" y="114047"/>
                </a:lnTo>
                <a:lnTo>
                  <a:pt x="18100" y="111884"/>
                </a:lnTo>
                <a:lnTo>
                  <a:pt x="21050" y="108286"/>
                </a:lnTo>
                <a:lnTo>
                  <a:pt x="24397" y="104858"/>
                </a:lnTo>
                <a:lnTo>
                  <a:pt x="30299" y="98557"/>
                </a:lnTo>
                <a:lnTo>
                  <a:pt x="33249" y="95492"/>
                </a:lnTo>
                <a:lnTo>
                  <a:pt x="36200" y="92249"/>
                </a:lnTo>
                <a:lnTo>
                  <a:pt x="39345" y="88287"/>
                </a:lnTo>
                <a:lnTo>
                  <a:pt x="42691" y="84141"/>
                </a:lnTo>
                <a:close/>
                <a:moveTo>
                  <a:pt x="44462" y="7"/>
                </a:moveTo>
                <a:lnTo>
                  <a:pt x="41115" y="370"/>
                </a:lnTo>
                <a:lnTo>
                  <a:pt x="39741" y="725"/>
                </a:lnTo>
                <a:lnTo>
                  <a:pt x="38164" y="1088"/>
                </a:lnTo>
                <a:lnTo>
                  <a:pt x="36790" y="1628"/>
                </a:lnTo>
                <a:lnTo>
                  <a:pt x="35610" y="2169"/>
                </a:lnTo>
                <a:lnTo>
                  <a:pt x="34430" y="3072"/>
                </a:lnTo>
                <a:lnTo>
                  <a:pt x="33443" y="3790"/>
                </a:lnTo>
                <a:lnTo>
                  <a:pt x="32659" y="4871"/>
                </a:lnTo>
                <a:lnTo>
                  <a:pt x="32263" y="6130"/>
                </a:lnTo>
                <a:lnTo>
                  <a:pt x="31867" y="7937"/>
                </a:lnTo>
                <a:lnTo>
                  <a:pt x="31867" y="10277"/>
                </a:lnTo>
                <a:lnTo>
                  <a:pt x="32069" y="12616"/>
                </a:lnTo>
                <a:lnTo>
                  <a:pt x="32853" y="14956"/>
                </a:lnTo>
                <a:lnTo>
                  <a:pt x="34033" y="16940"/>
                </a:lnTo>
                <a:lnTo>
                  <a:pt x="34624" y="18021"/>
                </a:lnTo>
                <a:lnTo>
                  <a:pt x="35408" y="18925"/>
                </a:lnTo>
                <a:lnTo>
                  <a:pt x="36394" y="19643"/>
                </a:lnTo>
                <a:lnTo>
                  <a:pt x="37178" y="20183"/>
                </a:lnTo>
                <a:lnTo>
                  <a:pt x="38358" y="20724"/>
                </a:lnTo>
                <a:lnTo>
                  <a:pt x="39345" y="20902"/>
                </a:lnTo>
                <a:lnTo>
                  <a:pt x="39539" y="23789"/>
                </a:lnTo>
                <a:lnTo>
                  <a:pt x="39539" y="26492"/>
                </a:lnTo>
                <a:lnTo>
                  <a:pt x="39151" y="32075"/>
                </a:lnTo>
                <a:lnTo>
                  <a:pt x="39151" y="36761"/>
                </a:lnTo>
                <a:lnTo>
                  <a:pt x="39151" y="41626"/>
                </a:lnTo>
                <a:lnTo>
                  <a:pt x="39151" y="43788"/>
                </a:lnTo>
                <a:lnTo>
                  <a:pt x="38949" y="45950"/>
                </a:lnTo>
                <a:lnTo>
                  <a:pt x="38755" y="47927"/>
                </a:lnTo>
                <a:lnTo>
                  <a:pt x="38949" y="49008"/>
                </a:lnTo>
                <a:lnTo>
                  <a:pt x="39151" y="50089"/>
                </a:lnTo>
                <a:lnTo>
                  <a:pt x="37970" y="51170"/>
                </a:lnTo>
                <a:lnTo>
                  <a:pt x="36790" y="52436"/>
                </a:lnTo>
                <a:lnTo>
                  <a:pt x="35020" y="55139"/>
                </a:lnTo>
                <a:lnTo>
                  <a:pt x="30097" y="61084"/>
                </a:lnTo>
                <a:lnTo>
                  <a:pt x="25181" y="67207"/>
                </a:lnTo>
                <a:lnTo>
                  <a:pt x="19676" y="74589"/>
                </a:lnTo>
                <a:lnTo>
                  <a:pt x="13969" y="81979"/>
                </a:lnTo>
                <a:lnTo>
                  <a:pt x="8464" y="89183"/>
                </a:lnTo>
                <a:lnTo>
                  <a:pt x="5707" y="92426"/>
                </a:lnTo>
                <a:lnTo>
                  <a:pt x="4527" y="94048"/>
                </a:lnTo>
                <a:lnTo>
                  <a:pt x="3936" y="94951"/>
                </a:lnTo>
                <a:lnTo>
                  <a:pt x="3742" y="95854"/>
                </a:lnTo>
                <a:lnTo>
                  <a:pt x="2958" y="96573"/>
                </a:lnTo>
                <a:lnTo>
                  <a:pt x="2368" y="97113"/>
                </a:lnTo>
                <a:lnTo>
                  <a:pt x="1188" y="98735"/>
                </a:lnTo>
                <a:lnTo>
                  <a:pt x="598" y="100534"/>
                </a:lnTo>
                <a:lnTo>
                  <a:pt x="8" y="101978"/>
                </a:lnTo>
                <a:lnTo>
                  <a:pt x="8" y="103421"/>
                </a:lnTo>
                <a:lnTo>
                  <a:pt x="202" y="104680"/>
                </a:lnTo>
                <a:lnTo>
                  <a:pt x="396" y="106124"/>
                </a:lnTo>
                <a:lnTo>
                  <a:pt x="986" y="107383"/>
                </a:lnTo>
                <a:lnTo>
                  <a:pt x="2166" y="110085"/>
                </a:lnTo>
                <a:lnTo>
                  <a:pt x="3346" y="112425"/>
                </a:lnTo>
                <a:lnTo>
                  <a:pt x="4139" y="113691"/>
                </a:lnTo>
                <a:lnTo>
                  <a:pt x="5117" y="114772"/>
                </a:lnTo>
                <a:lnTo>
                  <a:pt x="6103" y="115853"/>
                </a:lnTo>
                <a:lnTo>
                  <a:pt x="7081" y="116571"/>
                </a:lnTo>
                <a:lnTo>
                  <a:pt x="8067" y="117290"/>
                </a:lnTo>
                <a:lnTo>
                  <a:pt x="9248" y="118015"/>
                </a:lnTo>
                <a:lnTo>
                  <a:pt x="10428" y="118371"/>
                </a:lnTo>
                <a:lnTo>
                  <a:pt x="11802" y="118911"/>
                </a:lnTo>
                <a:lnTo>
                  <a:pt x="14365" y="119452"/>
                </a:lnTo>
                <a:lnTo>
                  <a:pt x="17113" y="119814"/>
                </a:lnTo>
                <a:lnTo>
                  <a:pt x="20064" y="119814"/>
                </a:lnTo>
                <a:lnTo>
                  <a:pt x="23015" y="119637"/>
                </a:lnTo>
                <a:lnTo>
                  <a:pt x="42101" y="118911"/>
                </a:lnTo>
                <a:lnTo>
                  <a:pt x="51738" y="118556"/>
                </a:lnTo>
                <a:lnTo>
                  <a:pt x="61180" y="118371"/>
                </a:lnTo>
                <a:lnTo>
                  <a:pt x="70420" y="118371"/>
                </a:lnTo>
                <a:lnTo>
                  <a:pt x="79862" y="118733"/>
                </a:lnTo>
                <a:lnTo>
                  <a:pt x="87534" y="118733"/>
                </a:lnTo>
                <a:lnTo>
                  <a:pt x="91665" y="118911"/>
                </a:lnTo>
                <a:lnTo>
                  <a:pt x="95602" y="119274"/>
                </a:lnTo>
                <a:lnTo>
                  <a:pt x="95796" y="119637"/>
                </a:lnTo>
                <a:lnTo>
                  <a:pt x="96192" y="119814"/>
                </a:lnTo>
                <a:lnTo>
                  <a:pt x="96782" y="119992"/>
                </a:lnTo>
                <a:lnTo>
                  <a:pt x="97372" y="119992"/>
                </a:lnTo>
                <a:lnTo>
                  <a:pt x="100719" y="119814"/>
                </a:lnTo>
                <a:lnTo>
                  <a:pt x="105634" y="119814"/>
                </a:lnTo>
                <a:lnTo>
                  <a:pt x="107210" y="119637"/>
                </a:lnTo>
                <a:lnTo>
                  <a:pt x="108779" y="119274"/>
                </a:lnTo>
                <a:lnTo>
                  <a:pt x="110355" y="118911"/>
                </a:lnTo>
                <a:lnTo>
                  <a:pt x="111341" y="118371"/>
                </a:lnTo>
                <a:lnTo>
                  <a:pt x="112126" y="117830"/>
                </a:lnTo>
                <a:lnTo>
                  <a:pt x="113702" y="116571"/>
                </a:lnTo>
                <a:lnTo>
                  <a:pt x="114882" y="115128"/>
                </a:lnTo>
                <a:lnTo>
                  <a:pt x="116063" y="113506"/>
                </a:lnTo>
                <a:lnTo>
                  <a:pt x="117437" y="110989"/>
                </a:lnTo>
                <a:lnTo>
                  <a:pt x="118811" y="108641"/>
                </a:lnTo>
                <a:lnTo>
                  <a:pt x="119401" y="107383"/>
                </a:lnTo>
                <a:lnTo>
                  <a:pt x="119603" y="105939"/>
                </a:lnTo>
                <a:lnTo>
                  <a:pt x="119991" y="104680"/>
                </a:lnTo>
                <a:lnTo>
                  <a:pt x="119991" y="103236"/>
                </a:lnTo>
                <a:lnTo>
                  <a:pt x="119797" y="101800"/>
                </a:lnTo>
                <a:lnTo>
                  <a:pt x="119401" y="100534"/>
                </a:lnTo>
                <a:lnTo>
                  <a:pt x="118811" y="99275"/>
                </a:lnTo>
                <a:lnTo>
                  <a:pt x="118221" y="98194"/>
                </a:lnTo>
                <a:lnTo>
                  <a:pt x="116451" y="96032"/>
                </a:lnTo>
                <a:lnTo>
                  <a:pt x="114486" y="94048"/>
                </a:lnTo>
                <a:lnTo>
                  <a:pt x="111341" y="90627"/>
                </a:lnTo>
                <a:lnTo>
                  <a:pt x="108391" y="87021"/>
                </a:lnTo>
                <a:lnTo>
                  <a:pt x="108391" y="86666"/>
                </a:lnTo>
                <a:lnTo>
                  <a:pt x="107995" y="86481"/>
                </a:lnTo>
                <a:lnTo>
                  <a:pt x="105238" y="82519"/>
                </a:lnTo>
                <a:lnTo>
                  <a:pt x="102683" y="78558"/>
                </a:lnTo>
                <a:lnTo>
                  <a:pt x="100323" y="74589"/>
                </a:lnTo>
                <a:lnTo>
                  <a:pt x="97768" y="70806"/>
                </a:lnTo>
                <a:lnTo>
                  <a:pt x="93241" y="64683"/>
                </a:lnTo>
                <a:lnTo>
                  <a:pt x="88714" y="58559"/>
                </a:lnTo>
                <a:lnTo>
                  <a:pt x="86944" y="56220"/>
                </a:lnTo>
                <a:lnTo>
                  <a:pt x="85173" y="53873"/>
                </a:lnTo>
                <a:lnTo>
                  <a:pt x="84195" y="52792"/>
                </a:lnTo>
                <a:lnTo>
                  <a:pt x="83209" y="51710"/>
                </a:lnTo>
                <a:lnTo>
                  <a:pt x="82029" y="50815"/>
                </a:lnTo>
                <a:lnTo>
                  <a:pt x="80848" y="50089"/>
                </a:lnTo>
                <a:lnTo>
                  <a:pt x="81438" y="48830"/>
                </a:lnTo>
                <a:lnTo>
                  <a:pt x="81835" y="47386"/>
                </a:lnTo>
                <a:lnTo>
                  <a:pt x="82029" y="45950"/>
                </a:lnTo>
                <a:lnTo>
                  <a:pt x="82223" y="44328"/>
                </a:lnTo>
                <a:lnTo>
                  <a:pt x="82223" y="41263"/>
                </a:lnTo>
                <a:lnTo>
                  <a:pt x="82029" y="38383"/>
                </a:lnTo>
                <a:lnTo>
                  <a:pt x="82029" y="29735"/>
                </a:lnTo>
                <a:lnTo>
                  <a:pt x="82029" y="27573"/>
                </a:lnTo>
                <a:lnTo>
                  <a:pt x="81835" y="25411"/>
                </a:lnTo>
                <a:lnTo>
                  <a:pt x="81438" y="23249"/>
                </a:lnTo>
                <a:lnTo>
                  <a:pt x="81042" y="21087"/>
                </a:lnTo>
                <a:lnTo>
                  <a:pt x="83403" y="19102"/>
                </a:lnTo>
                <a:lnTo>
                  <a:pt x="85763" y="16940"/>
                </a:lnTo>
                <a:lnTo>
                  <a:pt x="86944" y="15859"/>
                </a:lnTo>
                <a:lnTo>
                  <a:pt x="87930" y="14778"/>
                </a:lnTo>
                <a:lnTo>
                  <a:pt x="88714" y="13520"/>
                </a:lnTo>
                <a:lnTo>
                  <a:pt x="89506" y="12076"/>
                </a:lnTo>
                <a:lnTo>
                  <a:pt x="89700" y="10632"/>
                </a:lnTo>
                <a:lnTo>
                  <a:pt x="89700" y="9373"/>
                </a:lnTo>
                <a:lnTo>
                  <a:pt x="89304" y="8115"/>
                </a:lnTo>
                <a:lnTo>
                  <a:pt x="88714" y="7033"/>
                </a:lnTo>
                <a:lnTo>
                  <a:pt x="87930" y="5952"/>
                </a:lnTo>
                <a:lnTo>
                  <a:pt x="86944" y="5049"/>
                </a:lnTo>
                <a:lnTo>
                  <a:pt x="85763" y="4153"/>
                </a:lnTo>
                <a:lnTo>
                  <a:pt x="84583" y="3428"/>
                </a:lnTo>
                <a:lnTo>
                  <a:pt x="83015" y="2709"/>
                </a:lnTo>
                <a:lnTo>
                  <a:pt x="81438" y="2169"/>
                </a:lnTo>
                <a:lnTo>
                  <a:pt x="79668" y="1806"/>
                </a:lnTo>
                <a:lnTo>
                  <a:pt x="77898" y="1451"/>
                </a:lnTo>
                <a:lnTo>
                  <a:pt x="74357" y="1266"/>
                </a:lnTo>
                <a:lnTo>
                  <a:pt x="71010" y="1088"/>
                </a:lnTo>
                <a:lnTo>
                  <a:pt x="61964" y="910"/>
                </a:lnTo>
                <a:lnTo>
                  <a:pt x="57445" y="725"/>
                </a:lnTo>
                <a:lnTo>
                  <a:pt x="52918" y="370"/>
                </a:lnTo>
                <a:lnTo>
                  <a:pt x="50363" y="7"/>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93" name="Shape 93"/>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type="ctrTitle"/>
          </p:nvPr>
        </p:nvSpPr>
        <p:spPr>
          <a:xfrm>
            <a:off x="685800" y="1964342"/>
            <a:ext cx="7772400" cy="11598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4800"/>
              <a:buFont typeface="Walter Turncoat"/>
              <a:buNone/>
            </a:pPr>
            <a:r>
              <a:rPr b="0" i="0" lang="en" sz="6000" u="none" cap="none" strike="noStrike">
                <a:solidFill>
                  <a:srgbClr val="FFFFFF"/>
                </a:solidFill>
                <a:latin typeface="Walter Turncoat"/>
                <a:ea typeface="Walter Turncoat"/>
                <a:cs typeface="Walter Turncoat"/>
                <a:sym typeface="Walter Turncoat"/>
              </a:rPr>
              <a:t>1.</a:t>
            </a:r>
            <a:endParaRPr/>
          </a:p>
          <a:p>
            <a:pPr indent="0" lvl="0" marL="0" marR="0" rtl="0" algn="ctr">
              <a:lnSpc>
                <a:spcPct val="100000"/>
              </a:lnSpc>
              <a:spcBef>
                <a:spcPts val="0"/>
              </a:spcBef>
              <a:spcAft>
                <a:spcPts val="0"/>
              </a:spcAft>
              <a:buClr>
                <a:srgbClr val="FFFFFF"/>
              </a:buClr>
              <a:buSzPts val="4800"/>
              <a:buFont typeface="Walter Turncoat"/>
              <a:buNone/>
            </a:pPr>
            <a:r>
              <a:t/>
            </a:r>
            <a:endParaRPr b="0" i="0" sz="4800" u="none" cap="none" strike="noStrike">
              <a:solidFill>
                <a:srgbClr val="FFFFFF"/>
              </a:solidFill>
              <a:latin typeface="Walter Turncoat"/>
              <a:ea typeface="Walter Turncoat"/>
              <a:cs typeface="Walter Turncoat"/>
              <a:sym typeface="Walter Turncoat"/>
            </a:endParaRPr>
          </a:p>
          <a:p>
            <a:pPr indent="0" lvl="0" marL="0" marR="0" rtl="0" algn="ctr">
              <a:lnSpc>
                <a:spcPct val="100000"/>
              </a:lnSpc>
              <a:spcBef>
                <a:spcPts val="0"/>
              </a:spcBef>
              <a:spcAft>
                <a:spcPts val="0"/>
              </a:spcAft>
              <a:buClr>
                <a:srgbClr val="FFFFFF"/>
              </a:buClr>
              <a:buSzPts val="4800"/>
              <a:buFont typeface="Walter Turncoat"/>
              <a:buNone/>
            </a:pPr>
            <a:r>
              <a:rPr b="0" i="0" lang="en" sz="4800" u="none" cap="none" strike="noStrike">
                <a:solidFill>
                  <a:srgbClr val="FFFFFF"/>
                </a:solidFill>
                <a:latin typeface="Walter Turncoat"/>
                <a:ea typeface="Walter Turncoat"/>
                <a:cs typeface="Walter Turncoat"/>
                <a:sym typeface="Walter Turncoat"/>
              </a:rPr>
              <a:t>Transparency</a:t>
            </a:r>
            <a:endParaRPr b="0" i="0" sz="4800" u="none" cap="none" strike="noStrike">
              <a:solidFill>
                <a:srgbClr val="FFFFFF"/>
              </a:solidFill>
              <a:latin typeface="Walter Turncoat"/>
              <a:ea typeface="Walter Turncoat"/>
              <a:cs typeface="Walter Turncoat"/>
              <a:sym typeface="Walter Turncoat"/>
            </a:endParaRPr>
          </a:p>
        </p:txBody>
      </p:sp>
      <p:sp>
        <p:nvSpPr>
          <p:cNvPr id="99" name="Google Shape;99;p17"/>
          <p:cNvSpPr txBox="1"/>
          <p:nvPr>
            <p:ph idx="1" type="subTitle"/>
          </p:nvPr>
        </p:nvSpPr>
        <p:spPr>
          <a:xfrm>
            <a:off x="685800" y="3144853"/>
            <a:ext cx="7772400" cy="784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000"/>
              <a:buFont typeface="Sniglet"/>
              <a:buNone/>
            </a:pPr>
            <a:r>
              <a:rPr b="0" i="0" lang="en" sz="2000" u="none" cap="none" strike="noStrike">
                <a:solidFill>
                  <a:srgbClr val="FFFFFF"/>
                </a:solidFill>
                <a:latin typeface="Sniglet"/>
                <a:ea typeface="Sniglet"/>
                <a:cs typeface="Sniglet"/>
                <a:sym typeface="Sniglet"/>
              </a:rPr>
              <a:t>“To be hostile, or not to be…”</a:t>
            </a:r>
            <a:endParaRPr b="0" i="0" sz="2000" u="none" cap="none" strike="noStrike">
              <a:solidFill>
                <a:srgbClr val="FFFFFF"/>
              </a:solidFill>
              <a:latin typeface="Sniglet"/>
              <a:ea typeface="Sniglet"/>
              <a:cs typeface="Sniglet"/>
              <a:sym typeface="Sniglet"/>
            </a:endParaRPr>
          </a:p>
        </p:txBody>
      </p:sp>
      <p:sp>
        <p:nvSpPr>
          <p:cNvPr id="100" name="Google Shape;100;p17"/>
          <p:cNvSpPr/>
          <p:nvPr/>
        </p:nvSpPr>
        <p:spPr>
          <a:xfrm>
            <a:off x="3617075" y="256025"/>
            <a:ext cx="1824693" cy="1702276"/>
          </a:xfrm>
          <a:custGeom>
            <a:rect b="b" l="l" r="r" t="t"/>
            <a:pathLst>
              <a:path extrusionOk="0" h="120000" w="120000">
                <a:moveTo>
                  <a:pt x="76828" y="2128"/>
                </a:moveTo>
                <a:lnTo>
                  <a:pt x="76954" y="2158"/>
                </a:lnTo>
                <a:lnTo>
                  <a:pt x="76954" y="2158"/>
                </a:lnTo>
                <a:lnTo>
                  <a:pt x="76921" y="2137"/>
                </a:lnTo>
                <a:lnTo>
                  <a:pt x="76828" y="2128"/>
                </a:lnTo>
                <a:close/>
                <a:moveTo>
                  <a:pt x="58683" y="3487"/>
                </a:moveTo>
                <a:lnTo>
                  <a:pt x="59612" y="3817"/>
                </a:lnTo>
                <a:lnTo>
                  <a:pt x="59148" y="3817"/>
                </a:lnTo>
                <a:lnTo>
                  <a:pt x="58529" y="3652"/>
                </a:lnTo>
                <a:lnTo>
                  <a:pt x="58683" y="3487"/>
                </a:lnTo>
                <a:close/>
                <a:moveTo>
                  <a:pt x="69987" y="2324"/>
                </a:moveTo>
                <a:lnTo>
                  <a:pt x="73238" y="2656"/>
                </a:lnTo>
                <a:lnTo>
                  <a:pt x="76490" y="3154"/>
                </a:lnTo>
                <a:lnTo>
                  <a:pt x="75871" y="3154"/>
                </a:lnTo>
                <a:lnTo>
                  <a:pt x="76025" y="3487"/>
                </a:lnTo>
                <a:lnTo>
                  <a:pt x="74942" y="3154"/>
                </a:lnTo>
                <a:lnTo>
                  <a:pt x="73703" y="2989"/>
                </a:lnTo>
                <a:lnTo>
                  <a:pt x="73703" y="2989"/>
                </a:lnTo>
                <a:lnTo>
                  <a:pt x="74167" y="3652"/>
                </a:lnTo>
                <a:lnTo>
                  <a:pt x="74322" y="3984"/>
                </a:lnTo>
                <a:lnTo>
                  <a:pt x="74013" y="3984"/>
                </a:lnTo>
                <a:lnTo>
                  <a:pt x="73393" y="3817"/>
                </a:lnTo>
                <a:lnTo>
                  <a:pt x="71845" y="3154"/>
                </a:lnTo>
                <a:lnTo>
                  <a:pt x="69987" y="2324"/>
                </a:lnTo>
                <a:close/>
                <a:moveTo>
                  <a:pt x="56825" y="8963"/>
                </a:moveTo>
                <a:lnTo>
                  <a:pt x="56082" y="9062"/>
                </a:lnTo>
                <a:lnTo>
                  <a:pt x="56082" y="9062"/>
                </a:lnTo>
                <a:lnTo>
                  <a:pt x="55896" y="9129"/>
                </a:lnTo>
                <a:lnTo>
                  <a:pt x="56825" y="8963"/>
                </a:lnTo>
                <a:close/>
                <a:moveTo>
                  <a:pt x="96000" y="11951"/>
                </a:moveTo>
                <a:lnTo>
                  <a:pt x="96929" y="13112"/>
                </a:lnTo>
                <a:lnTo>
                  <a:pt x="96980" y="13152"/>
                </a:lnTo>
                <a:lnTo>
                  <a:pt x="96000" y="11951"/>
                </a:lnTo>
                <a:close/>
                <a:moveTo>
                  <a:pt x="93057" y="13610"/>
                </a:moveTo>
                <a:lnTo>
                  <a:pt x="94142" y="14273"/>
                </a:lnTo>
                <a:lnTo>
                  <a:pt x="93678" y="14273"/>
                </a:lnTo>
                <a:lnTo>
                  <a:pt x="93057" y="13610"/>
                </a:lnTo>
                <a:close/>
                <a:moveTo>
                  <a:pt x="98167" y="15269"/>
                </a:moveTo>
                <a:lnTo>
                  <a:pt x="98621" y="15756"/>
                </a:lnTo>
                <a:lnTo>
                  <a:pt x="98323" y="15436"/>
                </a:lnTo>
                <a:lnTo>
                  <a:pt x="98167" y="15269"/>
                </a:lnTo>
                <a:close/>
                <a:moveTo>
                  <a:pt x="94451" y="14108"/>
                </a:moveTo>
                <a:lnTo>
                  <a:pt x="95844" y="15436"/>
                </a:lnTo>
                <a:lnTo>
                  <a:pt x="97394" y="16597"/>
                </a:lnTo>
                <a:lnTo>
                  <a:pt x="96000" y="15601"/>
                </a:lnTo>
                <a:lnTo>
                  <a:pt x="94761" y="14440"/>
                </a:lnTo>
                <a:lnTo>
                  <a:pt x="94451" y="14108"/>
                </a:lnTo>
                <a:close/>
                <a:moveTo>
                  <a:pt x="98941" y="16266"/>
                </a:moveTo>
                <a:lnTo>
                  <a:pt x="99406" y="17262"/>
                </a:lnTo>
                <a:lnTo>
                  <a:pt x="98941" y="16764"/>
                </a:lnTo>
                <a:lnTo>
                  <a:pt x="98941" y="16432"/>
                </a:lnTo>
                <a:lnTo>
                  <a:pt x="98941" y="16266"/>
                </a:lnTo>
                <a:close/>
                <a:moveTo>
                  <a:pt x="98477" y="14771"/>
                </a:moveTo>
                <a:lnTo>
                  <a:pt x="99560" y="15436"/>
                </a:lnTo>
                <a:lnTo>
                  <a:pt x="100335" y="16432"/>
                </a:lnTo>
                <a:lnTo>
                  <a:pt x="101110" y="17428"/>
                </a:lnTo>
                <a:lnTo>
                  <a:pt x="101574" y="18589"/>
                </a:lnTo>
                <a:lnTo>
                  <a:pt x="100025" y="16597"/>
                </a:lnTo>
                <a:lnTo>
                  <a:pt x="100645" y="17760"/>
                </a:lnTo>
                <a:lnTo>
                  <a:pt x="98477" y="14771"/>
                </a:lnTo>
                <a:close/>
                <a:moveTo>
                  <a:pt x="104671" y="19585"/>
                </a:moveTo>
                <a:lnTo>
                  <a:pt x="105925" y="21601"/>
                </a:lnTo>
                <a:lnTo>
                  <a:pt x="106065" y="21743"/>
                </a:lnTo>
                <a:lnTo>
                  <a:pt x="104671" y="19585"/>
                </a:lnTo>
                <a:close/>
                <a:moveTo>
                  <a:pt x="106838" y="25559"/>
                </a:moveTo>
                <a:lnTo>
                  <a:pt x="107302" y="26722"/>
                </a:lnTo>
                <a:lnTo>
                  <a:pt x="107767" y="27718"/>
                </a:lnTo>
                <a:lnTo>
                  <a:pt x="108387" y="29875"/>
                </a:lnTo>
                <a:lnTo>
                  <a:pt x="107767" y="28714"/>
                </a:lnTo>
                <a:lnTo>
                  <a:pt x="107148" y="27053"/>
                </a:lnTo>
                <a:lnTo>
                  <a:pt x="106838" y="25559"/>
                </a:lnTo>
                <a:close/>
                <a:moveTo>
                  <a:pt x="106838" y="28714"/>
                </a:moveTo>
                <a:lnTo>
                  <a:pt x="107612" y="29377"/>
                </a:lnTo>
                <a:lnTo>
                  <a:pt x="108231" y="30042"/>
                </a:lnTo>
                <a:lnTo>
                  <a:pt x="108852" y="30871"/>
                </a:lnTo>
                <a:lnTo>
                  <a:pt x="109006" y="31369"/>
                </a:lnTo>
                <a:lnTo>
                  <a:pt x="109160" y="31867"/>
                </a:lnTo>
                <a:lnTo>
                  <a:pt x="108077" y="30208"/>
                </a:lnTo>
                <a:lnTo>
                  <a:pt x="106838" y="28714"/>
                </a:lnTo>
                <a:close/>
                <a:moveTo>
                  <a:pt x="118296" y="63734"/>
                </a:moveTo>
                <a:lnTo>
                  <a:pt x="117831" y="66058"/>
                </a:lnTo>
                <a:lnTo>
                  <a:pt x="117523" y="68215"/>
                </a:lnTo>
                <a:lnTo>
                  <a:pt x="117058" y="70374"/>
                </a:lnTo>
                <a:lnTo>
                  <a:pt x="116129" y="73028"/>
                </a:lnTo>
                <a:lnTo>
                  <a:pt x="116438" y="70871"/>
                </a:lnTo>
                <a:lnTo>
                  <a:pt x="116902" y="68547"/>
                </a:lnTo>
                <a:lnTo>
                  <a:pt x="118296" y="63734"/>
                </a:lnTo>
                <a:close/>
                <a:moveTo>
                  <a:pt x="113497" y="78173"/>
                </a:moveTo>
                <a:lnTo>
                  <a:pt x="113032" y="79003"/>
                </a:lnTo>
                <a:lnTo>
                  <a:pt x="112568" y="79834"/>
                </a:lnTo>
                <a:lnTo>
                  <a:pt x="111947" y="80497"/>
                </a:lnTo>
                <a:lnTo>
                  <a:pt x="111483" y="81162"/>
                </a:lnTo>
                <a:lnTo>
                  <a:pt x="111793" y="80497"/>
                </a:lnTo>
                <a:lnTo>
                  <a:pt x="112722" y="79501"/>
                </a:lnTo>
                <a:lnTo>
                  <a:pt x="113497" y="78173"/>
                </a:lnTo>
                <a:close/>
                <a:moveTo>
                  <a:pt x="110554" y="84149"/>
                </a:moveTo>
                <a:lnTo>
                  <a:pt x="109781" y="85476"/>
                </a:lnTo>
                <a:lnTo>
                  <a:pt x="109160" y="85974"/>
                </a:lnTo>
                <a:lnTo>
                  <a:pt x="109006" y="85974"/>
                </a:lnTo>
                <a:lnTo>
                  <a:pt x="109006" y="85808"/>
                </a:lnTo>
                <a:lnTo>
                  <a:pt x="109781" y="84978"/>
                </a:lnTo>
                <a:lnTo>
                  <a:pt x="110554" y="84149"/>
                </a:lnTo>
                <a:close/>
                <a:moveTo>
                  <a:pt x="106838" y="85145"/>
                </a:moveTo>
                <a:lnTo>
                  <a:pt x="107302" y="85310"/>
                </a:lnTo>
                <a:lnTo>
                  <a:pt x="106529" y="86306"/>
                </a:lnTo>
                <a:lnTo>
                  <a:pt x="106065" y="87137"/>
                </a:lnTo>
                <a:lnTo>
                  <a:pt x="105444" y="87634"/>
                </a:lnTo>
                <a:lnTo>
                  <a:pt x="105444" y="87800"/>
                </a:lnTo>
                <a:lnTo>
                  <a:pt x="105136" y="87800"/>
                </a:lnTo>
                <a:lnTo>
                  <a:pt x="105136" y="87634"/>
                </a:lnTo>
                <a:lnTo>
                  <a:pt x="105755" y="86472"/>
                </a:lnTo>
                <a:lnTo>
                  <a:pt x="106065" y="85974"/>
                </a:lnTo>
                <a:lnTo>
                  <a:pt x="106529" y="85476"/>
                </a:lnTo>
                <a:lnTo>
                  <a:pt x="106838" y="85145"/>
                </a:lnTo>
                <a:close/>
                <a:moveTo>
                  <a:pt x="11458" y="92281"/>
                </a:moveTo>
                <a:lnTo>
                  <a:pt x="11768" y="93442"/>
                </a:lnTo>
                <a:lnTo>
                  <a:pt x="11612" y="93277"/>
                </a:lnTo>
                <a:lnTo>
                  <a:pt x="11458" y="92613"/>
                </a:lnTo>
                <a:lnTo>
                  <a:pt x="11458" y="92281"/>
                </a:lnTo>
                <a:close/>
                <a:moveTo>
                  <a:pt x="12697" y="95601"/>
                </a:moveTo>
                <a:lnTo>
                  <a:pt x="12541" y="95766"/>
                </a:lnTo>
                <a:lnTo>
                  <a:pt x="12541" y="95601"/>
                </a:lnTo>
                <a:close/>
                <a:moveTo>
                  <a:pt x="100489" y="96929"/>
                </a:moveTo>
                <a:lnTo>
                  <a:pt x="100181" y="97427"/>
                </a:lnTo>
                <a:lnTo>
                  <a:pt x="99716" y="97592"/>
                </a:lnTo>
                <a:lnTo>
                  <a:pt x="99716" y="97592"/>
                </a:lnTo>
                <a:lnTo>
                  <a:pt x="100025" y="97260"/>
                </a:lnTo>
                <a:lnTo>
                  <a:pt x="100489" y="96929"/>
                </a:lnTo>
                <a:close/>
                <a:moveTo>
                  <a:pt x="10064" y="94770"/>
                </a:moveTo>
                <a:lnTo>
                  <a:pt x="12076" y="97427"/>
                </a:lnTo>
                <a:lnTo>
                  <a:pt x="12541" y="97592"/>
                </a:lnTo>
                <a:lnTo>
                  <a:pt x="12541" y="97592"/>
                </a:lnTo>
                <a:lnTo>
                  <a:pt x="12541" y="97592"/>
                </a:lnTo>
                <a:lnTo>
                  <a:pt x="12851" y="97758"/>
                </a:lnTo>
                <a:lnTo>
                  <a:pt x="13626" y="99251"/>
                </a:lnTo>
                <a:lnTo>
                  <a:pt x="11768" y="97592"/>
                </a:lnTo>
                <a:lnTo>
                  <a:pt x="10683" y="96099"/>
                </a:lnTo>
                <a:lnTo>
                  <a:pt x="10218" y="95435"/>
                </a:lnTo>
                <a:lnTo>
                  <a:pt x="10064" y="94770"/>
                </a:lnTo>
                <a:close/>
                <a:moveTo>
                  <a:pt x="14863" y="99251"/>
                </a:moveTo>
                <a:lnTo>
                  <a:pt x="15173" y="99419"/>
                </a:lnTo>
                <a:lnTo>
                  <a:pt x="15019" y="99419"/>
                </a:lnTo>
                <a:lnTo>
                  <a:pt x="14863" y="99251"/>
                </a:lnTo>
                <a:close/>
                <a:moveTo>
                  <a:pt x="17187" y="100247"/>
                </a:moveTo>
                <a:lnTo>
                  <a:pt x="18581" y="100912"/>
                </a:lnTo>
                <a:lnTo>
                  <a:pt x="19510" y="101576"/>
                </a:lnTo>
                <a:lnTo>
                  <a:pt x="20129" y="102073"/>
                </a:lnTo>
                <a:lnTo>
                  <a:pt x="19045" y="101410"/>
                </a:lnTo>
                <a:lnTo>
                  <a:pt x="19045" y="101410"/>
                </a:lnTo>
                <a:lnTo>
                  <a:pt x="19354" y="102239"/>
                </a:lnTo>
                <a:lnTo>
                  <a:pt x="19045" y="102073"/>
                </a:lnTo>
                <a:lnTo>
                  <a:pt x="18271" y="101078"/>
                </a:lnTo>
                <a:lnTo>
                  <a:pt x="17806" y="100580"/>
                </a:lnTo>
                <a:lnTo>
                  <a:pt x="17187" y="100247"/>
                </a:lnTo>
                <a:close/>
                <a:moveTo>
                  <a:pt x="29574" y="104563"/>
                </a:moveTo>
                <a:lnTo>
                  <a:pt x="30812" y="105226"/>
                </a:lnTo>
                <a:lnTo>
                  <a:pt x="32051" y="106222"/>
                </a:lnTo>
                <a:lnTo>
                  <a:pt x="31276" y="106057"/>
                </a:lnTo>
                <a:lnTo>
                  <a:pt x="31122" y="105891"/>
                </a:lnTo>
                <a:lnTo>
                  <a:pt x="30347" y="105226"/>
                </a:lnTo>
                <a:lnTo>
                  <a:pt x="29574" y="104563"/>
                </a:lnTo>
                <a:close/>
                <a:moveTo>
                  <a:pt x="23845" y="105559"/>
                </a:moveTo>
                <a:lnTo>
                  <a:pt x="24155" y="105724"/>
                </a:lnTo>
                <a:lnTo>
                  <a:pt x="24463" y="105891"/>
                </a:lnTo>
                <a:lnTo>
                  <a:pt x="24928" y="106389"/>
                </a:lnTo>
                <a:lnTo>
                  <a:pt x="25084" y="106555"/>
                </a:lnTo>
                <a:lnTo>
                  <a:pt x="24928" y="106555"/>
                </a:lnTo>
                <a:lnTo>
                  <a:pt x="23845" y="105559"/>
                </a:lnTo>
                <a:close/>
                <a:moveTo>
                  <a:pt x="80980" y="105891"/>
                </a:moveTo>
                <a:lnTo>
                  <a:pt x="79431" y="106555"/>
                </a:lnTo>
                <a:lnTo>
                  <a:pt x="78658" y="106887"/>
                </a:lnTo>
                <a:lnTo>
                  <a:pt x="77883" y="106887"/>
                </a:lnTo>
                <a:lnTo>
                  <a:pt x="78658" y="106389"/>
                </a:lnTo>
                <a:lnTo>
                  <a:pt x="79277" y="106057"/>
                </a:lnTo>
                <a:lnTo>
                  <a:pt x="80516" y="105891"/>
                </a:lnTo>
                <a:close/>
                <a:moveTo>
                  <a:pt x="31587" y="106555"/>
                </a:moveTo>
                <a:lnTo>
                  <a:pt x="32516" y="106720"/>
                </a:lnTo>
                <a:lnTo>
                  <a:pt x="33755" y="107385"/>
                </a:lnTo>
                <a:lnTo>
                  <a:pt x="33755" y="107385"/>
                </a:lnTo>
                <a:lnTo>
                  <a:pt x="32516" y="107052"/>
                </a:lnTo>
                <a:lnTo>
                  <a:pt x="31587" y="106555"/>
                </a:lnTo>
                <a:close/>
                <a:moveTo>
                  <a:pt x="77265" y="107717"/>
                </a:moveTo>
                <a:lnTo>
                  <a:pt x="76800" y="108048"/>
                </a:lnTo>
                <a:lnTo>
                  <a:pt x="76644" y="108215"/>
                </a:lnTo>
                <a:lnTo>
                  <a:pt x="76800" y="108381"/>
                </a:lnTo>
                <a:lnTo>
                  <a:pt x="77573" y="108381"/>
                </a:lnTo>
                <a:lnTo>
                  <a:pt x="78194" y="108215"/>
                </a:lnTo>
                <a:lnTo>
                  <a:pt x="76954" y="108713"/>
                </a:lnTo>
                <a:lnTo>
                  <a:pt x="75715" y="108879"/>
                </a:lnTo>
                <a:lnTo>
                  <a:pt x="75715" y="109044"/>
                </a:lnTo>
                <a:lnTo>
                  <a:pt x="75561" y="109044"/>
                </a:lnTo>
                <a:lnTo>
                  <a:pt x="74942" y="108546"/>
                </a:lnTo>
                <a:lnTo>
                  <a:pt x="76025" y="107883"/>
                </a:lnTo>
                <a:lnTo>
                  <a:pt x="77265" y="107717"/>
                </a:lnTo>
                <a:close/>
                <a:moveTo>
                  <a:pt x="39639" y="112031"/>
                </a:moveTo>
                <a:lnTo>
                  <a:pt x="40877" y="112529"/>
                </a:lnTo>
                <a:lnTo>
                  <a:pt x="42270" y="113027"/>
                </a:lnTo>
                <a:lnTo>
                  <a:pt x="41341" y="113027"/>
                </a:lnTo>
                <a:lnTo>
                  <a:pt x="39639" y="112862"/>
                </a:lnTo>
                <a:lnTo>
                  <a:pt x="39019" y="112696"/>
                </a:lnTo>
                <a:lnTo>
                  <a:pt x="38710" y="112529"/>
                </a:lnTo>
                <a:lnTo>
                  <a:pt x="38710" y="112364"/>
                </a:lnTo>
                <a:lnTo>
                  <a:pt x="38710" y="112199"/>
                </a:lnTo>
                <a:lnTo>
                  <a:pt x="39639" y="112031"/>
                </a:lnTo>
                <a:close/>
                <a:moveTo>
                  <a:pt x="57135" y="113692"/>
                </a:moveTo>
                <a:lnTo>
                  <a:pt x="57600" y="114023"/>
                </a:lnTo>
                <a:lnTo>
                  <a:pt x="58064" y="114190"/>
                </a:lnTo>
                <a:lnTo>
                  <a:pt x="56825" y="114356"/>
                </a:lnTo>
                <a:lnTo>
                  <a:pt x="55896" y="114356"/>
                </a:lnTo>
                <a:lnTo>
                  <a:pt x="55896" y="114190"/>
                </a:lnTo>
                <a:lnTo>
                  <a:pt x="57135" y="113692"/>
                </a:lnTo>
                <a:close/>
                <a:moveTo>
                  <a:pt x="76180" y="112199"/>
                </a:moveTo>
                <a:lnTo>
                  <a:pt x="75715" y="112696"/>
                </a:lnTo>
                <a:lnTo>
                  <a:pt x="72928" y="113858"/>
                </a:lnTo>
                <a:lnTo>
                  <a:pt x="72155" y="114190"/>
                </a:lnTo>
                <a:lnTo>
                  <a:pt x="72464" y="114023"/>
                </a:lnTo>
                <a:lnTo>
                  <a:pt x="69987" y="114356"/>
                </a:lnTo>
                <a:lnTo>
                  <a:pt x="70451" y="114023"/>
                </a:lnTo>
                <a:lnTo>
                  <a:pt x="70916" y="113692"/>
                </a:lnTo>
                <a:lnTo>
                  <a:pt x="69522" y="114190"/>
                </a:lnTo>
                <a:lnTo>
                  <a:pt x="70762" y="113692"/>
                </a:lnTo>
                <a:lnTo>
                  <a:pt x="74478" y="112364"/>
                </a:lnTo>
                <a:lnTo>
                  <a:pt x="73857" y="112862"/>
                </a:lnTo>
                <a:lnTo>
                  <a:pt x="73238" y="113360"/>
                </a:lnTo>
                <a:lnTo>
                  <a:pt x="76180" y="112199"/>
                </a:lnTo>
                <a:close/>
                <a:moveTo>
                  <a:pt x="65496" y="113692"/>
                </a:moveTo>
                <a:lnTo>
                  <a:pt x="65342" y="113858"/>
                </a:lnTo>
                <a:lnTo>
                  <a:pt x="65032" y="114023"/>
                </a:lnTo>
                <a:lnTo>
                  <a:pt x="63949" y="114356"/>
                </a:lnTo>
                <a:lnTo>
                  <a:pt x="62709" y="114521"/>
                </a:lnTo>
                <a:lnTo>
                  <a:pt x="61780" y="114521"/>
                </a:lnTo>
                <a:lnTo>
                  <a:pt x="64103" y="114023"/>
                </a:lnTo>
                <a:lnTo>
                  <a:pt x="64877" y="113858"/>
                </a:lnTo>
                <a:lnTo>
                  <a:pt x="65496" y="113692"/>
                </a:lnTo>
                <a:close/>
                <a:moveTo>
                  <a:pt x="70295" y="112696"/>
                </a:moveTo>
                <a:lnTo>
                  <a:pt x="69677" y="113027"/>
                </a:lnTo>
                <a:lnTo>
                  <a:pt x="69366" y="113360"/>
                </a:lnTo>
                <a:lnTo>
                  <a:pt x="68902" y="113692"/>
                </a:lnTo>
                <a:lnTo>
                  <a:pt x="68748" y="114356"/>
                </a:lnTo>
                <a:lnTo>
                  <a:pt x="69366" y="114356"/>
                </a:lnTo>
                <a:lnTo>
                  <a:pt x="65806" y="114853"/>
                </a:lnTo>
                <a:lnTo>
                  <a:pt x="67044" y="114356"/>
                </a:lnTo>
                <a:lnTo>
                  <a:pt x="67509" y="114023"/>
                </a:lnTo>
                <a:lnTo>
                  <a:pt x="67509" y="113858"/>
                </a:lnTo>
                <a:lnTo>
                  <a:pt x="67354" y="113692"/>
                </a:lnTo>
                <a:lnTo>
                  <a:pt x="66890" y="113692"/>
                </a:lnTo>
                <a:lnTo>
                  <a:pt x="66115" y="113525"/>
                </a:lnTo>
                <a:lnTo>
                  <a:pt x="65961" y="113360"/>
                </a:lnTo>
                <a:lnTo>
                  <a:pt x="68129" y="113194"/>
                </a:lnTo>
                <a:lnTo>
                  <a:pt x="70295" y="112696"/>
                </a:lnTo>
                <a:close/>
                <a:moveTo>
                  <a:pt x="25703" y="106222"/>
                </a:moveTo>
                <a:lnTo>
                  <a:pt x="27716" y="107550"/>
                </a:lnTo>
                <a:lnTo>
                  <a:pt x="29418" y="109211"/>
                </a:lnTo>
                <a:lnTo>
                  <a:pt x="29418" y="108713"/>
                </a:lnTo>
                <a:lnTo>
                  <a:pt x="29264" y="108381"/>
                </a:lnTo>
                <a:lnTo>
                  <a:pt x="31276" y="109044"/>
                </a:lnTo>
                <a:lnTo>
                  <a:pt x="33290" y="109709"/>
                </a:lnTo>
                <a:lnTo>
                  <a:pt x="34219" y="110040"/>
                </a:lnTo>
                <a:lnTo>
                  <a:pt x="35148" y="110372"/>
                </a:lnTo>
                <a:lnTo>
                  <a:pt x="35921" y="110870"/>
                </a:lnTo>
                <a:lnTo>
                  <a:pt x="36696" y="111534"/>
                </a:lnTo>
                <a:lnTo>
                  <a:pt x="35303" y="111368"/>
                </a:lnTo>
                <a:lnTo>
                  <a:pt x="37006" y="112364"/>
                </a:lnTo>
                <a:lnTo>
                  <a:pt x="39174" y="113194"/>
                </a:lnTo>
                <a:lnTo>
                  <a:pt x="41805" y="114190"/>
                </a:lnTo>
                <a:lnTo>
                  <a:pt x="44592" y="114853"/>
                </a:lnTo>
                <a:lnTo>
                  <a:pt x="43663" y="114853"/>
                </a:lnTo>
                <a:lnTo>
                  <a:pt x="44438" y="116015"/>
                </a:lnTo>
                <a:lnTo>
                  <a:pt x="44128" y="116015"/>
                </a:lnTo>
                <a:lnTo>
                  <a:pt x="43663" y="115849"/>
                </a:lnTo>
                <a:lnTo>
                  <a:pt x="42426" y="115517"/>
                </a:lnTo>
                <a:lnTo>
                  <a:pt x="41497" y="115186"/>
                </a:lnTo>
                <a:lnTo>
                  <a:pt x="41341" y="115019"/>
                </a:lnTo>
                <a:lnTo>
                  <a:pt x="42270" y="115019"/>
                </a:lnTo>
                <a:lnTo>
                  <a:pt x="43045" y="115186"/>
                </a:lnTo>
                <a:lnTo>
                  <a:pt x="43199" y="114853"/>
                </a:lnTo>
                <a:lnTo>
                  <a:pt x="43199" y="114688"/>
                </a:lnTo>
                <a:lnTo>
                  <a:pt x="43045" y="114521"/>
                </a:lnTo>
                <a:lnTo>
                  <a:pt x="42116" y="114521"/>
                </a:lnTo>
                <a:lnTo>
                  <a:pt x="41341" y="114688"/>
                </a:lnTo>
                <a:lnTo>
                  <a:pt x="40258" y="115019"/>
                </a:lnTo>
                <a:lnTo>
                  <a:pt x="40258" y="115019"/>
                </a:lnTo>
                <a:lnTo>
                  <a:pt x="41032" y="114521"/>
                </a:lnTo>
                <a:lnTo>
                  <a:pt x="38864" y="114190"/>
                </a:lnTo>
                <a:lnTo>
                  <a:pt x="37006" y="113858"/>
                </a:lnTo>
                <a:lnTo>
                  <a:pt x="35457" y="113194"/>
                </a:lnTo>
                <a:lnTo>
                  <a:pt x="33909" y="112364"/>
                </a:lnTo>
                <a:lnTo>
                  <a:pt x="34374" y="112364"/>
                </a:lnTo>
                <a:lnTo>
                  <a:pt x="33445" y="112199"/>
                </a:lnTo>
                <a:lnTo>
                  <a:pt x="31741" y="112031"/>
                </a:lnTo>
                <a:lnTo>
                  <a:pt x="30968" y="111701"/>
                </a:lnTo>
                <a:lnTo>
                  <a:pt x="30193" y="111368"/>
                </a:lnTo>
                <a:lnTo>
                  <a:pt x="30503" y="111203"/>
                </a:lnTo>
                <a:lnTo>
                  <a:pt x="30968" y="111368"/>
                </a:lnTo>
                <a:lnTo>
                  <a:pt x="29574" y="110372"/>
                </a:lnTo>
                <a:lnTo>
                  <a:pt x="27871" y="109211"/>
                </a:lnTo>
                <a:lnTo>
                  <a:pt x="24309" y="106389"/>
                </a:lnTo>
                <a:lnTo>
                  <a:pt x="26942" y="108048"/>
                </a:lnTo>
                <a:lnTo>
                  <a:pt x="25703" y="106222"/>
                </a:lnTo>
                <a:close/>
                <a:moveTo>
                  <a:pt x="47379" y="115517"/>
                </a:moveTo>
                <a:lnTo>
                  <a:pt x="50322" y="116015"/>
                </a:lnTo>
                <a:lnTo>
                  <a:pt x="53419" y="116347"/>
                </a:lnTo>
                <a:lnTo>
                  <a:pt x="52645" y="116512"/>
                </a:lnTo>
                <a:lnTo>
                  <a:pt x="51406" y="116512"/>
                </a:lnTo>
                <a:lnTo>
                  <a:pt x="50168" y="116347"/>
                </a:lnTo>
                <a:lnTo>
                  <a:pt x="47379" y="115517"/>
                </a:lnTo>
                <a:close/>
                <a:moveTo>
                  <a:pt x="64257" y="0"/>
                </a:moveTo>
                <a:lnTo>
                  <a:pt x="64877" y="497"/>
                </a:lnTo>
                <a:lnTo>
                  <a:pt x="65032" y="665"/>
                </a:lnTo>
                <a:lnTo>
                  <a:pt x="68129" y="1826"/>
                </a:lnTo>
                <a:lnTo>
                  <a:pt x="67200" y="1991"/>
                </a:lnTo>
                <a:lnTo>
                  <a:pt x="66115" y="2158"/>
                </a:lnTo>
                <a:lnTo>
                  <a:pt x="63949" y="1826"/>
                </a:lnTo>
                <a:lnTo>
                  <a:pt x="61626" y="1493"/>
                </a:lnTo>
                <a:lnTo>
                  <a:pt x="59612" y="1162"/>
                </a:lnTo>
                <a:lnTo>
                  <a:pt x="59768" y="1328"/>
                </a:lnTo>
                <a:lnTo>
                  <a:pt x="59768" y="1493"/>
                </a:lnTo>
                <a:lnTo>
                  <a:pt x="58993" y="1660"/>
                </a:lnTo>
                <a:lnTo>
                  <a:pt x="56050" y="1991"/>
                </a:lnTo>
                <a:lnTo>
                  <a:pt x="52026" y="1991"/>
                </a:lnTo>
                <a:lnTo>
                  <a:pt x="50322" y="2158"/>
                </a:lnTo>
                <a:lnTo>
                  <a:pt x="48773" y="2324"/>
                </a:lnTo>
                <a:lnTo>
                  <a:pt x="49858" y="2491"/>
                </a:lnTo>
                <a:lnTo>
                  <a:pt x="50941" y="2656"/>
                </a:lnTo>
                <a:lnTo>
                  <a:pt x="49393" y="2989"/>
                </a:lnTo>
                <a:lnTo>
                  <a:pt x="47225" y="3652"/>
                </a:lnTo>
                <a:lnTo>
                  <a:pt x="45832" y="4150"/>
                </a:lnTo>
                <a:lnTo>
                  <a:pt x="45832" y="4315"/>
                </a:lnTo>
                <a:lnTo>
                  <a:pt x="46296" y="4315"/>
                </a:lnTo>
                <a:lnTo>
                  <a:pt x="43509" y="5311"/>
                </a:lnTo>
                <a:lnTo>
                  <a:pt x="43974" y="4980"/>
                </a:lnTo>
                <a:lnTo>
                  <a:pt x="43974" y="4980"/>
                </a:lnTo>
                <a:lnTo>
                  <a:pt x="42116" y="5146"/>
                </a:lnTo>
                <a:lnTo>
                  <a:pt x="42270" y="4980"/>
                </a:lnTo>
                <a:lnTo>
                  <a:pt x="41651" y="5146"/>
                </a:lnTo>
                <a:lnTo>
                  <a:pt x="40877" y="5643"/>
                </a:lnTo>
                <a:lnTo>
                  <a:pt x="39483" y="6639"/>
                </a:lnTo>
                <a:lnTo>
                  <a:pt x="36542" y="7635"/>
                </a:lnTo>
                <a:lnTo>
                  <a:pt x="33599" y="8963"/>
                </a:lnTo>
                <a:lnTo>
                  <a:pt x="30658" y="10125"/>
                </a:lnTo>
                <a:lnTo>
                  <a:pt x="27871" y="11618"/>
                </a:lnTo>
                <a:lnTo>
                  <a:pt x="28645" y="11618"/>
                </a:lnTo>
                <a:lnTo>
                  <a:pt x="29264" y="11286"/>
                </a:lnTo>
                <a:lnTo>
                  <a:pt x="30968" y="10622"/>
                </a:lnTo>
                <a:lnTo>
                  <a:pt x="32670" y="9959"/>
                </a:lnTo>
                <a:lnTo>
                  <a:pt x="33445" y="9627"/>
                </a:lnTo>
                <a:lnTo>
                  <a:pt x="34374" y="9461"/>
                </a:lnTo>
                <a:lnTo>
                  <a:pt x="34374" y="9461"/>
                </a:lnTo>
                <a:lnTo>
                  <a:pt x="32051" y="10622"/>
                </a:lnTo>
                <a:lnTo>
                  <a:pt x="32051" y="10622"/>
                </a:lnTo>
                <a:lnTo>
                  <a:pt x="32980" y="10457"/>
                </a:lnTo>
                <a:lnTo>
                  <a:pt x="30193" y="12449"/>
                </a:lnTo>
                <a:lnTo>
                  <a:pt x="34219" y="10622"/>
                </a:lnTo>
                <a:lnTo>
                  <a:pt x="38400" y="8963"/>
                </a:lnTo>
                <a:lnTo>
                  <a:pt x="42734" y="7470"/>
                </a:lnTo>
                <a:lnTo>
                  <a:pt x="47071" y="5976"/>
                </a:lnTo>
                <a:lnTo>
                  <a:pt x="46450" y="6141"/>
                </a:lnTo>
                <a:lnTo>
                  <a:pt x="47225" y="5643"/>
                </a:lnTo>
                <a:lnTo>
                  <a:pt x="49704" y="4813"/>
                </a:lnTo>
                <a:lnTo>
                  <a:pt x="49083" y="4980"/>
                </a:lnTo>
                <a:lnTo>
                  <a:pt x="47690" y="4980"/>
                </a:lnTo>
                <a:lnTo>
                  <a:pt x="46915" y="4648"/>
                </a:lnTo>
                <a:lnTo>
                  <a:pt x="50168" y="4482"/>
                </a:lnTo>
                <a:lnTo>
                  <a:pt x="53574" y="4482"/>
                </a:lnTo>
                <a:lnTo>
                  <a:pt x="61162" y="4980"/>
                </a:lnTo>
                <a:lnTo>
                  <a:pt x="64877" y="5311"/>
                </a:lnTo>
                <a:lnTo>
                  <a:pt x="71380" y="5311"/>
                </a:lnTo>
                <a:lnTo>
                  <a:pt x="72774" y="4980"/>
                </a:lnTo>
                <a:lnTo>
                  <a:pt x="74013" y="4813"/>
                </a:lnTo>
                <a:lnTo>
                  <a:pt x="75407" y="5478"/>
                </a:lnTo>
                <a:lnTo>
                  <a:pt x="76954" y="5976"/>
                </a:lnTo>
                <a:lnTo>
                  <a:pt x="79896" y="6972"/>
                </a:lnTo>
                <a:lnTo>
                  <a:pt x="82993" y="7800"/>
                </a:lnTo>
                <a:lnTo>
                  <a:pt x="84542" y="8298"/>
                </a:lnTo>
                <a:lnTo>
                  <a:pt x="85936" y="9129"/>
                </a:lnTo>
                <a:lnTo>
                  <a:pt x="85007" y="8465"/>
                </a:lnTo>
                <a:lnTo>
                  <a:pt x="87948" y="10290"/>
                </a:lnTo>
                <a:lnTo>
                  <a:pt x="90889" y="12282"/>
                </a:lnTo>
                <a:lnTo>
                  <a:pt x="92438" y="13444"/>
                </a:lnTo>
                <a:lnTo>
                  <a:pt x="93832" y="14606"/>
                </a:lnTo>
                <a:lnTo>
                  <a:pt x="95071" y="15934"/>
                </a:lnTo>
                <a:lnTo>
                  <a:pt x="96309" y="17428"/>
                </a:lnTo>
                <a:lnTo>
                  <a:pt x="102347" y="24731"/>
                </a:lnTo>
                <a:lnTo>
                  <a:pt x="106065" y="29710"/>
                </a:lnTo>
                <a:lnTo>
                  <a:pt x="109470" y="34523"/>
                </a:lnTo>
                <a:lnTo>
                  <a:pt x="109316" y="33693"/>
                </a:lnTo>
                <a:lnTo>
                  <a:pt x="109316" y="33030"/>
                </a:lnTo>
                <a:lnTo>
                  <a:pt x="110554" y="36017"/>
                </a:lnTo>
                <a:lnTo>
                  <a:pt x="112876" y="42157"/>
                </a:lnTo>
                <a:lnTo>
                  <a:pt x="113032" y="42490"/>
                </a:lnTo>
                <a:lnTo>
                  <a:pt x="114580" y="47136"/>
                </a:lnTo>
                <a:lnTo>
                  <a:pt x="115819" y="51452"/>
                </a:lnTo>
                <a:lnTo>
                  <a:pt x="116129" y="53278"/>
                </a:lnTo>
                <a:lnTo>
                  <a:pt x="116284" y="54604"/>
                </a:lnTo>
                <a:lnTo>
                  <a:pt x="116284" y="55602"/>
                </a:lnTo>
                <a:lnTo>
                  <a:pt x="116129" y="55933"/>
                </a:lnTo>
                <a:lnTo>
                  <a:pt x="115819" y="56100"/>
                </a:lnTo>
                <a:lnTo>
                  <a:pt x="113961" y="64564"/>
                </a:lnTo>
                <a:lnTo>
                  <a:pt x="111947" y="73361"/>
                </a:lnTo>
                <a:lnTo>
                  <a:pt x="112568" y="72198"/>
                </a:lnTo>
                <a:lnTo>
                  <a:pt x="113186" y="70704"/>
                </a:lnTo>
                <a:lnTo>
                  <a:pt x="113651" y="71202"/>
                </a:lnTo>
                <a:lnTo>
                  <a:pt x="113651" y="71867"/>
                </a:lnTo>
                <a:lnTo>
                  <a:pt x="113651" y="72530"/>
                </a:lnTo>
                <a:lnTo>
                  <a:pt x="113341" y="73361"/>
                </a:lnTo>
                <a:lnTo>
                  <a:pt x="112412" y="75518"/>
                </a:lnTo>
                <a:lnTo>
                  <a:pt x="111174" y="77675"/>
                </a:lnTo>
                <a:lnTo>
                  <a:pt x="109625" y="79834"/>
                </a:lnTo>
                <a:lnTo>
                  <a:pt x="108231" y="81825"/>
                </a:lnTo>
                <a:lnTo>
                  <a:pt x="106219" y="84315"/>
                </a:lnTo>
                <a:lnTo>
                  <a:pt x="107612" y="83817"/>
                </a:lnTo>
                <a:lnTo>
                  <a:pt x="106838" y="84978"/>
                </a:lnTo>
                <a:lnTo>
                  <a:pt x="105755" y="86141"/>
                </a:lnTo>
                <a:lnTo>
                  <a:pt x="103586" y="88298"/>
                </a:lnTo>
                <a:lnTo>
                  <a:pt x="104515" y="86141"/>
                </a:lnTo>
                <a:lnTo>
                  <a:pt x="105444" y="83817"/>
                </a:lnTo>
                <a:lnTo>
                  <a:pt x="107923" y="78838"/>
                </a:lnTo>
                <a:lnTo>
                  <a:pt x="110245" y="74190"/>
                </a:lnTo>
                <a:lnTo>
                  <a:pt x="111174" y="72198"/>
                </a:lnTo>
                <a:lnTo>
                  <a:pt x="111947" y="70539"/>
                </a:lnTo>
                <a:lnTo>
                  <a:pt x="111947" y="70041"/>
                </a:lnTo>
                <a:lnTo>
                  <a:pt x="112103" y="69708"/>
                </a:lnTo>
                <a:lnTo>
                  <a:pt x="112103" y="69876"/>
                </a:lnTo>
                <a:lnTo>
                  <a:pt x="112257" y="69211"/>
                </a:lnTo>
                <a:lnTo>
                  <a:pt x="112876" y="66389"/>
                </a:lnTo>
                <a:lnTo>
                  <a:pt x="113341" y="63401"/>
                </a:lnTo>
                <a:lnTo>
                  <a:pt x="113497" y="57924"/>
                </a:lnTo>
                <a:lnTo>
                  <a:pt x="113497" y="54274"/>
                </a:lnTo>
                <a:lnTo>
                  <a:pt x="113497" y="50456"/>
                </a:lnTo>
                <a:lnTo>
                  <a:pt x="113186" y="50621"/>
                </a:lnTo>
                <a:lnTo>
                  <a:pt x="113186" y="51119"/>
                </a:lnTo>
                <a:lnTo>
                  <a:pt x="112722" y="49793"/>
                </a:lnTo>
                <a:lnTo>
                  <a:pt x="112257" y="48299"/>
                </a:lnTo>
                <a:lnTo>
                  <a:pt x="111639" y="45312"/>
                </a:lnTo>
                <a:lnTo>
                  <a:pt x="111483" y="44481"/>
                </a:lnTo>
                <a:lnTo>
                  <a:pt x="111483" y="44814"/>
                </a:lnTo>
                <a:lnTo>
                  <a:pt x="110864" y="43818"/>
                </a:lnTo>
                <a:lnTo>
                  <a:pt x="110089" y="42655"/>
                </a:lnTo>
                <a:lnTo>
                  <a:pt x="109935" y="42324"/>
                </a:lnTo>
                <a:lnTo>
                  <a:pt x="107458" y="39170"/>
                </a:lnTo>
                <a:lnTo>
                  <a:pt x="106373" y="37676"/>
                </a:lnTo>
                <a:lnTo>
                  <a:pt x="105600" y="36515"/>
                </a:lnTo>
                <a:lnTo>
                  <a:pt x="106065" y="36846"/>
                </a:lnTo>
                <a:lnTo>
                  <a:pt x="105909" y="36515"/>
                </a:lnTo>
                <a:lnTo>
                  <a:pt x="105600" y="36017"/>
                </a:lnTo>
                <a:lnTo>
                  <a:pt x="103897" y="34191"/>
                </a:lnTo>
                <a:lnTo>
                  <a:pt x="102347" y="32697"/>
                </a:lnTo>
                <a:lnTo>
                  <a:pt x="102503" y="32862"/>
                </a:lnTo>
                <a:lnTo>
                  <a:pt x="102347" y="33195"/>
                </a:lnTo>
                <a:lnTo>
                  <a:pt x="100954" y="31701"/>
                </a:lnTo>
                <a:lnTo>
                  <a:pt x="101418" y="32365"/>
                </a:lnTo>
                <a:lnTo>
                  <a:pt x="99870" y="30871"/>
                </a:lnTo>
                <a:lnTo>
                  <a:pt x="99252" y="30042"/>
                </a:lnTo>
                <a:lnTo>
                  <a:pt x="99252" y="29875"/>
                </a:lnTo>
                <a:lnTo>
                  <a:pt x="99406" y="30042"/>
                </a:lnTo>
                <a:lnTo>
                  <a:pt x="100489" y="30871"/>
                </a:lnTo>
                <a:lnTo>
                  <a:pt x="96773" y="27386"/>
                </a:lnTo>
                <a:lnTo>
                  <a:pt x="97702" y="28548"/>
                </a:lnTo>
                <a:lnTo>
                  <a:pt x="96154" y="27386"/>
                </a:lnTo>
                <a:lnTo>
                  <a:pt x="94607" y="26224"/>
                </a:lnTo>
                <a:lnTo>
                  <a:pt x="94451" y="26390"/>
                </a:lnTo>
                <a:lnTo>
                  <a:pt x="94296" y="26555"/>
                </a:lnTo>
                <a:lnTo>
                  <a:pt x="95690" y="27551"/>
                </a:lnTo>
                <a:lnTo>
                  <a:pt x="96929" y="28548"/>
                </a:lnTo>
                <a:lnTo>
                  <a:pt x="99252" y="30871"/>
                </a:lnTo>
                <a:lnTo>
                  <a:pt x="101574" y="33030"/>
                </a:lnTo>
                <a:lnTo>
                  <a:pt x="102812" y="34025"/>
                </a:lnTo>
                <a:lnTo>
                  <a:pt x="104051" y="35021"/>
                </a:lnTo>
                <a:lnTo>
                  <a:pt x="103122" y="34356"/>
                </a:lnTo>
                <a:lnTo>
                  <a:pt x="101883" y="33527"/>
                </a:lnTo>
                <a:lnTo>
                  <a:pt x="101883" y="33858"/>
                </a:lnTo>
                <a:lnTo>
                  <a:pt x="102347" y="34689"/>
                </a:lnTo>
                <a:lnTo>
                  <a:pt x="104361" y="37676"/>
                </a:lnTo>
                <a:lnTo>
                  <a:pt x="106838" y="40829"/>
                </a:lnTo>
                <a:lnTo>
                  <a:pt x="107923" y="42157"/>
                </a:lnTo>
                <a:lnTo>
                  <a:pt x="108696" y="42987"/>
                </a:lnTo>
                <a:lnTo>
                  <a:pt x="109006" y="43153"/>
                </a:lnTo>
                <a:lnTo>
                  <a:pt x="108852" y="42324"/>
                </a:lnTo>
                <a:lnTo>
                  <a:pt x="109470" y="43818"/>
                </a:lnTo>
                <a:lnTo>
                  <a:pt x="110089" y="45809"/>
                </a:lnTo>
                <a:lnTo>
                  <a:pt x="109006" y="43651"/>
                </a:lnTo>
                <a:lnTo>
                  <a:pt x="109625" y="44979"/>
                </a:lnTo>
                <a:lnTo>
                  <a:pt x="110245" y="46307"/>
                </a:lnTo>
                <a:lnTo>
                  <a:pt x="110399" y="46473"/>
                </a:lnTo>
                <a:lnTo>
                  <a:pt x="111483" y="50456"/>
                </a:lnTo>
                <a:lnTo>
                  <a:pt x="111947" y="51617"/>
                </a:lnTo>
                <a:lnTo>
                  <a:pt x="112722" y="53609"/>
                </a:lnTo>
                <a:lnTo>
                  <a:pt x="112876" y="53941"/>
                </a:lnTo>
                <a:lnTo>
                  <a:pt x="112722" y="53941"/>
                </a:lnTo>
                <a:lnTo>
                  <a:pt x="112257" y="53443"/>
                </a:lnTo>
                <a:lnTo>
                  <a:pt x="111947" y="52945"/>
                </a:lnTo>
                <a:lnTo>
                  <a:pt x="111947" y="53776"/>
                </a:lnTo>
                <a:lnTo>
                  <a:pt x="112103" y="54604"/>
                </a:lnTo>
                <a:lnTo>
                  <a:pt x="112257" y="55435"/>
                </a:lnTo>
                <a:lnTo>
                  <a:pt x="112257" y="56100"/>
                </a:lnTo>
                <a:lnTo>
                  <a:pt x="112103" y="55933"/>
                </a:lnTo>
                <a:lnTo>
                  <a:pt x="112103" y="55767"/>
                </a:lnTo>
                <a:lnTo>
                  <a:pt x="112103" y="55269"/>
                </a:lnTo>
                <a:lnTo>
                  <a:pt x="111639" y="52945"/>
                </a:lnTo>
                <a:lnTo>
                  <a:pt x="111174" y="50788"/>
                </a:lnTo>
                <a:lnTo>
                  <a:pt x="111793" y="55767"/>
                </a:lnTo>
                <a:lnTo>
                  <a:pt x="111947" y="58257"/>
                </a:lnTo>
                <a:lnTo>
                  <a:pt x="111947" y="60746"/>
                </a:lnTo>
                <a:lnTo>
                  <a:pt x="111793" y="63236"/>
                </a:lnTo>
                <a:lnTo>
                  <a:pt x="111483" y="65725"/>
                </a:lnTo>
                <a:lnTo>
                  <a:pt x="110864" y="68049"/>
                </a:lnTo>
                <a:lnTo>
                  <a:pt x="110089" y="70374"/>
                </a:lnTo>
                <a:lnTo>
                  <a:pt x="110399" y="69876"/>
                </a:lnTo>
                <a:lnTo>
                  <a:pt x="110554" y="69708"/>
                </a:lnTo>
                <a:lnTo>
                  <a:pt x="110554" y="69876"/>
                </a:lnTo>
                <a:lnTo>
                  <a:pt x="110399" y="71037"/>
                </a:lnTo>
                <a:lnTo>
                  <a:pt x="109935" y="72530"/>
                </a:lnTo>
                <a:lnTo>
                  <a:pt x="109625" y="73028"/>
                </a:lnTo>
                <a:lnTo>
                  <a:pt x="109470" y="73194"/>
                </a:lnTo>
                <a:lnTo>
                  <a:pt x="109006" y="74024"/>
                </a:lnTo>
                <a:lnTo>
                  <a:pt x="107923" y="77344"/>
                </a:lnTo>
                <a:lnTo>
                  <a:pt x="106529" y="81162"/>
                </a:lnTo>
                <a:lnTo>
                  <a:pt x="105290" y="83651"/>
                </a:lnTo>
                <a:lnTo>
                  <a:pt x="104051" y="85974"/>
                </a:lnTo>
                <a:lnTo>
                  <a:pt x="102657" y="88132"/>
                </a:lnTo>
                <a:lnTo>
                  <a:pt x="101264" y="90289"/>
                </a:lnTo>
                <a:lnTo>
                  <a:pt x="99096" y="92281"/>
                </a:lnTo>
                <a:lnTo>
                  <a:pt x="98167" y="93442"/>
                </a:lnTo>
                <a:lnTo>
                  <a:pt x="97238" y="94605"/>
                </a:lnTo>
                <a:lnTo>
                  <a:pt x="98477" y="93775"/>
                </a:lnTo>
                <a:lnTo>
                  <a:pt x="98323" y="94107"/>
                </a:lnTo>
                <a:lnTo>
                  <a:pt x="95225" y="96762"/>
                </a:lnTo>
                <a:lnTo>
                  <a:pt x="93678" y="97925"/>
                </a:lnTo>
                <a:lnTo>
                  <a:pt x="91974" y="98921"/>
                </a:lnTo>
                <a:lnTo>
                  <a:pt x="95071" y="96264"/>
                </a:lnTo>
                <a:lnTo>
                  <a:pt x="96619" y="94770"/>
                </a:lnTo>
                <a:lnTo>
                  <a:pt x="98012" y="93277"/>
                </a:lnTo>
                <a:lnTo>
                  <a:pt x="96773" y="94440"/>
                </a:lnTo>
                <a:lnTo>
                  <a:pt x="95536" y="95435"/>
                </a:lnTo>
                <a:lnTo>
                  <a:pt x="92903" y="97260"/>
                </a:lnTo>
                <a:lnTo>
                  <a:pt x="90116" y="98921"/>
                </a:lnTo>
                <a:lnTo>
                  <a:pt x="87483" y="100745"/>
                </a:lnTo>
                <a:lnTo>
                  <a:pt x="86554" y="101078"/>
                </a:lnTo>
                <a:lnTo>
                  <a:pt x="84542" y="101908"/>
                </a:lnTo>
                <a:lnTo>
                  <a:pt x="78502" y="104728"/>
                </a:lnTo>
                <a:lnTo>
                  <a:pt x="72155" y="107717"/>
                </a:lnTo>
                <a:lnTo>
                  <a:pt x="69522" y="108879"/>
                </a:lnTo>
                <a:lnTo>
                  <a:pt x="67973" y="109377"/>
                </a:lnTo>
                <a:lnTo>
                  <a:pt x="64722" y="109874"/>
                </a:lnTo>
                <a:lnTo>
                  <a:pt x="61006" y="110207"/>
                </a:lnTo>
                <a:lnTo>
                  <a:pt x="55277" y="110538"/>
                </a:lnTo>
                <a:lnTo>
                  <a:pt x="51251" y="110705"/>
                </a:lnTo>
                <a:lnTo>
                  <a:pt x="48464" y="110705"/>
                </a:lnTo>
                <a:lnTo>
                  <a:pt x="46450" y="110372"/>
                </a:lnTo>
                <a:lnTo>
                  <a:pt x="44438" y="110040"/>
                </a:lnTo>
                <a:lnTo>
                  <a:pt x="42270" y="109542"/>
                </a:lnTo>
                <a:lnTo>
                  <a:pt x="40412" y="108879"/>
                </a:lnTo>
                <a:lnTo>
                  <a:pt x="38400" y="108048"/>
                </a:lnTo>
                <a:lnTo>
                  <a:pt x="34992" y="106555"/>
                </a:lnTo>
                <a:lnTo>
                  <a:pt x="35303" y="106887"/>
                </a:lnTo>
                <a:lnTo>
                  <a:pt x="35613" y="107052"/>
                </a:lnTo>
                <a:lnTo>
                  <a:pt x="36386" y="107550"/>
                </a:lnTo>
                <a:lnTo>
                  <a:pt x="34528" y="106720"/>
                </a:lnTo>
                <a:lnTo>
                  <a:pt x="31897" y="105393"/>
                </a:lnTo>
                <a:lnTo>
                  <a:pt x="25857" y="101908"/>
                </a:lnTo>
                <a:lnTo>
                  <a:pt x="20439" y="98588"/>
                </a:lnTo>
                <a:lnTo>
                  <a:pt x="18735" y="97427"/>
                </a:lnTo>
                <a:lnTo>
                  <a:pt x="18425" y="97095"/>
                </a:lnTo>
                <a:lnTo>
                  <a:pt x="18271" y="96929"/>
                </a:lnTo>
                <a:lnTo>
                  <a:pt x="17031" y="95766"/>
                </a:lnTo>
                <a:lnTo>
                  <a:pt x="15948" y="94440"/>
                </a:lnTo>
                <a:lnTo>
                  <a:pt x="15948" y="94938"/>
                </a:lnTo>
                <a:lnTo>
                  <a:pt x="15792" y="95268"/>
                </a:lnTo>
                <a:lnTo>
                  <a:pt x="15638" y="95435"/>
                </a:lnTo>
                <a:lnTo>
                  <a:pt x="15484" y="95435"/>
                </a:lnTo>
                <a:lnTo>
                  <a:pt x="15019" y="95103"/>
                </a:lnTo>
                <a:lnTo>
                  <a:pt x="14555" y="94440"/>
                </a:lnTo>
                <a:lnTo>
                  <a:pt x="14090" y="93775"/>
                </a:lnTo>
                <a:lnTo>
                  <a:pt x="13626" y="92944"/>
                </a:lnTo>
                <a:lnTo>
                  <a:pt x="13626" y="92446"/>
                </a:lnTo>
                <a:lnTo>
                  <a:pt x="13626" y="92281"/>
                </a:lnTo>
                <a:lnTo>
                  <a:pt x="13780" y="92281"/>
                </a:lnTo>
                <a:lnTo>
                  <a:pt x="13005" y="91948"/>
                </a:lnTo>
                <a:lnTo>
                  <a:pt x="12076" y="91285"/>
                </a:lnTo>
                <a:lnTo>
                  <a:pt x="9910" y="89128"/>
                </a:lnTo>
                <a:lnTo>
                  <a:pt x="9600" y="88630"/>
                </a:lnTo>
                <a:lnTo>
                  <a:pt x="9135" y="88132"/>
                </a:lnTo>
                <a:lnTo>
                  <a:pt x="9135" y="88298"/>
                </a:lnTo>
                <a:lnTo>
                  <a:pt x="7896" y="86804"/>
                </a:lnTo>
                <a:lnTo>
                  <a:pt x="7742" y="86472"/>
                </a:lnTo>
                <a:lnTo>
                  <a:pt x="8516" y="86969"/>
                </a:lnTo>
                <a:lnTo>
                  <a:pt x="8825" y="87137"/>
                </a:lnTo>
                <a:lnTo>
                  <a:pt x="8981" y="87467"/>
                </a:lnTo>
                <a:lnTo>
                  <a:pt x="9289" y="88132"/>
                </a:lnTo>
                <a:lnTo>
                  <a:pt x="8825" y="86306"/>
                </a:lnTo>
                <a:lnTo>
                  <a:pt x="8206" y="84647"/>
                </a:lnTo>
                <a:lnTo>
                  <a:pt x="6658" y="80331"/>
                </a:lnTo>
                <a:lnTo>
                  <a:pt x="5884" y="77675"/>
                </a:lnTo>
                <a:lnTo>
                  <a:pt x="5265" y="74522"/>
                </a:lnTo>
                <a:lnTo>
                  <a:pt x="5573" y="74855"/>
                </a:lnTo>
                <a:lnTo>
                  <a:pt x="5729" y="74687"/>
                </a:lnTo>
                <a:lnTo>
                  <a:pt x="5884" y="74855"/>
                </a:lnTo>
                <a:lnTo>
                  <a:pt x="6194" y="75020"/>
                </a:lnTo>
                <a:lnTo>
                  <a:pt x="6038" y="71867"/>
                </a:lnTo>
                <a:lnTo>
                  <a:pt x="5884" y="68547"/>
                </a:lnTo>
                <a:lnTo>
                  <a:pt x="6038" y="65393"/>
                </a:lnTo>
                <a:lnTo>
                  <a:pt x="6194" y="63899"/>
                </a:lnTo>
                <a:lnTo>
                  <a:pt x="6658" y="62573"/>
                </a:lnTo>
                <a:lnTo>
                  <a:pt x="7277" y="59087"/>
                </a:lnTo>
                <a:lnTo>
                  <a:pt x="7277" y="59751"/>
                </a:lnTo>
                <a:lnTo>
                  <a:pt x="7431" y="60248"/>
                </a:lnTo>
                <a:lnTo>
                  <a:pt x="7742" y="56763"/>
                </a:lnTo>
                <a:lnTo>
                  <a:pt x="8516" y="53278"/>
                </a:lnTo>
                <a:lnTo>
                  <a:pt x="9445" y="49793"/>
                </a:lnTo>
                <a:lnTo>
                  <a:pt x="10839" y="46307"/>
                </a:lnTo>
                <a:lnTo>
                  <a:pt x="12232" y="42822"/>
                </a:lnTo>
                <a:lnTo>
                  <a:pt x="14090" y="39668"/>
                </a:lnTo>
                <a:lnTo>
                  <a:pt x="15948" y="36515"/>
                </a:lnTo>
                <a:lnTo>
                  <a:pt x="17960" y="33858"/>
                </a:lnTo>
                <a:lnTo>
                  <a:pt x="17806" y="33527"/>
                </a:lnTo>
                <a:lnTo>
                  <a:pt x="17806" y="33195"/>
                </a:lnTo>
                <a:lnTo>
                  <a:pt x="18271" y="32365"/>
                </a:lnTo>
                <a:lnTo>
                  <a:pt x="19045" y="31369"/>
                </a:lnTo>
                <a:lnTo>
                  <a:pt x="20129" y="30042"/>
                </a:lnTo>
                <a:lnTo>
                  <a:pt x="23226" y="27220"/>
                </a:lnTo>
                <a:lnTo>
                  <a:pt x="26942" y="23900"/>
                </a:lnTo>
                <a:lnTo>
                  <a:pt x="30968" y="20748"/>
                </a:lnTo>
                <a:lnTo>
                  <a:pt x="34838" y="17760"/>
                </a:lnTo>
                <a:lnTo>
                  <a:pt x="38245" y="15601"/>
                </a:lnTo>
                <a:lnTo>
                  <a:pt x="40568" y="14273"/>
                </a:lnTo>
                <a:lnTo>
                  <a:pt x="39793" y="14938"/>
                </a:lnTo>
                <a:lnTo>
                  <a:pt x="39019" y="15436"/>
                </a:lnTo>
                <a:lnTo>
                  <a:pt x="40722" y="14440"/>
                </a:lnTo>
                <a:lnTo>
                  <a:pt x="41961" y="13775"/>
                </a:lnTo>
                <a:lnTo>
                  <a:pt x="45057" y="12282"/>
                </a:lnTo>
                <a:lnTo>
                  <a:pt x="44748" y="12282"/>
                </a:lnTo>
                <a:lnTo>
                  <a:pt x="44284" y="12116"/>
                </a:lnTo>
                <a:lnTo>
                  <a:pt x="45677" y="11618"/>
                </a:lnTo>
                <a:lnTo>
                  <a:pt x="47690" y="10788"/>
                </a:lnTo>
                <a:lnTo>
                  <a:pt x="47071" y="11286"/>
                </a:lnTo>
                <a:lnTo>
                  <a:pt x="47690" y="11453"/>
                </a:lnTo>
                <a:lnTo>
                  <a:pt x="47535" y="11784"/>
                </a:lnTo>
                <a:lnTo>
                  <a:pt x="49704" y="10955"/>
                </a:lnTo>
                <a:lnTo>
                  <a:pt x="52026" y="10125"/>
                </a:lnTo>
                <a:lnTo>
                  <a:pt x="54348" y="9461"/>
                </a:lnTo>
                <a:lnTo>
                  <a:pt x="55586" y="9129"/>
                </a:lnTo>
                <a:lnTo>
                  <a:pt x="56082" y="9062"/>
                </a:lnTo>
                <a:lnTo>
                  <a:pt x="56082" y="9062"/>
                </a:lnTo>
                <a:lnTo>
                  <a:pt x="57290" y="8631"/>
                </a:lnTo>
                <a:lnTo>
                  <a:pt x="58683" y="8465"/>
                </a:lnTo>
                <a:lnTo>
                  <a:pt x="60077" y="8465"/>
                </a:lnTo>
                <a:lnTo>
                  <a:pt x="61626" y="8298"/>
                </a:lnTo>
                <a:lnTo>
                  <a:pt x="62091" y="8298"/>
                </a:lnTo>
                <a:lnTo>
                  <a:pt x="63020" y="7968"/>
                </a:lnTo>
                <a:lnTo>
                  <a:pt x="63793" y="7635"/>
                </a:lnTo>
                <a:lnTo>
                  <a:pt x="63793" y="8133"/>
                </a:lnTo>
                <a:lnTo>
                  <a:pt x="70141" y="7635"/>
                </a:lnTo>
                <a:lnTo>
                  <a:pt x="70916" y="7968"/>
                </a:lnTo>
                <a:lnTo>
                  <a:pt x="70606" y="7968"/>
                </a:lnTo>
                <a:lnTo>
                  <a:pt x="71999" y="8133"/>
                </a:lnTo>
                <a:lnTo>
                  <a:pt x="73549" y="7800"/>
                </a:lnTo>
                <a:lnTo>
                  <a:pt x="74013" y="8298"/>
                </a:lnTo>
                <a:lnTo>
                  <a:pt x="75096" y="8631"/>
                </a:lnTo>
                <a:lnTo>
                  <a:pt x="78038" y="9129"/>
                </a:lnTo>
                <a:lnTo>
                  <a:pt x="81445" y="9792"/>
                </a:lnTo>
                <a:lnTo>
                  <a:pt x="83922" y="10290"/>
                </a:lnTo>
                <a:lnTo>
                  <a:pt x="83922" y="10290"/>
                </a:lnTo>
                <a:lnTo>
                  <a:pt x="80825" y="8963"/>
                </a:lnTo>
                <a:lnTo>
                  <a:pt x="76954" y="7968"/>
                </a:lnTo>
                <a:lnTo>
                  <a:pt x="72928" y="6972"/>
                </a:lnTo>
                <a:lnTo>
                  <a:pt x="68902" y="6141"/>
                </a:lnTo>
                <a:lnTo>
                  <a:pt x="64877" y="5809"/>
                </a:lnTo>
                <a:lnTo>
                  <a:pt x="61316" y="5643"/>
                </a:lnTo>
                <a:lnTo>
                  <a:pt x="59768" y="5643"/>
                </a:lnTo>
                <a:lnTo>
                  <a:pt x="58373" y="5809"/>
                </a:lnTo>
                <a:lnTo>
                  <a:pt x="57135" y="6141"/>
                </a:lnTo>
                <a:lnTo>
                  <a:pt x="56050" y="6474"/>
                </a:lnTo>
                <a:lnTo>
                  <a:pt x="54967" y="6307"/>
                </a:lnTo>
                <a:lnTo>
                  <a:pt x="53884" y="6141"/>
                </a:lnTo>
                <a:lnTo>
                  <a:pt x="51716" y="6307"/>
                </a:lnTo>
                <a:lnTo>
                  <a:pt x="49239" y="6805"/>
                </a:lnTo>
                <a:lnTo>
                  <a:pt x="46761" y="7470"/>
                </a:lnTo>
                <a:lnTo>
                  <a:pt x="44284" y="8465"/>
                </a:lnTo>
                <a:lnTo>
                  <a:pt x="41805" y="9627"/>
                </a:lnTo>
                <a:lnTo>
                  <a:pt x="39174" y="11120"/>
                </a:lnTo>
                <a:lnTo>
                  <a:pt x="36696" y="12614"/>
                </a:lnTo>
                <a:lnTo>
                  <a:pt x="34219" y="14273"/>
                </a:lnTo>
                <a:lnTo>
                  <a:pt x="31741" y="16099"/>
                </a:lnTo>
                <a:lnTo>
                  <a:pt x="29418" y="18091"/>
                </a:lnTo>
                <a:lnTo>
                  <a:pt x="27252" y="19917"/>
                </a:lnTo>
                <a:lnTo>
                  <a:pt x="23070" y="23735"/>
                </a:lnTo>
                <a:lnTo>
                  <a:pt x="19818" y="27220"/>
                </a:lnTo>
                <a:lnTo>
                  <a:pt x="15948" y="32532"/>
                </a:lnTo>
                <a:lnTo>
                  <a:pt x="16413" y="31369"/>
                </a:lnTo>
                <a:lnTo>
                  <a:pt x="17031" y="30373"/>
                </a:lnTo>
                <a:lnTo>
                  <a:pt x="15948" y="31867"/>
                </a:lnTo>
                <a:lnTo>
                  <a:pt x="14863" y="33527"/>
                </a:lnTo>
                <a:lnTo>
                  <a:pt x="15019" y="33858"/>
                </a:lnTo>
                <a:lnTo>
                  <a:pt x="13780" y="35519"/>
                </a:lnTo>
                <a:lnTo>
                  <a:pt x="15019" y="33030"/>
                </a:lnTo>
                <a:lnTo>
                  <a:pt x="13161" y="35850"/>
                </a:lnTo>
                <a:lnTo>
                  <a:pt x="11612" y="38837"/>
                </a:lnTo>
                <a:lnTo>
                  <a:pt x="10218" y="41992"/>
                </a:lnTo>
                <a:lnTo>
                  <a:pt x="8981" y="45312"/>
                </a:lnTo>
                <a:lnTo>
                  <a:pt x="6813" y="51784"/>
                </a:lnTo>
                <a:lnTo>
                  <a:pt x="4799" y="57924"/>
                </a:lnTo>
                <a:lnTo>
                  <a:pt x="4955" y="58257"/>
                </a:lnTo>
                <a:lnTo>
                  <a:pt x="4799" y="59418"/>
                </a:lnTo>
                <a:lnTo>
                  <a:pt x="4026" y="64232"/>
                </a:lnTo>
                <a:lnTo>
                  <a:pt x="3251" y="69378"/>
                </a:lnTo>
                <a:lnTo>
                  <a:pt x="3251" y="69543"/>
                </a:lnTo>
                <a:lnTo>
                  <a:pt x="3251" y="70206"/>
                </a:lnTo>
                <a:lnTo>
                  <a:pt x="2941" y="72863"/>
                </a:lnTo>
                <a:lnTo>
                  <a:pt x="2786" y="74522"/>
                </a:lnTo>
                <a:lnTo>
                  <a:pt x="2786" y="76181"/>
                </a:lnTo>
                <a:lnTo>
                  <a:pt x="2941" y="77842"/>
                </a:lnTo>
                <a:lnTo>
                  <a:pt x="3097" y="79169"/>
                </a:lnTo>
                <a:lnTo>
                  <a:pt x="3561" y="81990"/>
                </a:lnTo>
                <a:lnTo>
                  <a:pt x="3561" y="81990"/>
                </a:lnTo>
                <a:lnTo>
                  <a:pt x="3097" y="81660"/>
                </a:lnTo>
                <a:lnTo>
                  <a:pt x="2941" y="81493"/>
                </a:lnTo>
                <a:lnTo>
                  <a:pt x="2941" y="81825"/>
                </a:lnTo>
                <a:lnTo>
                  <a:pt x="3251" y="82656"/>
                </a:lnTo>
                <a:lnTo>
                  <a:pt x="2322" y="81162"/>
                </a:lnTo>
                <a:lnTo>
                  <a:pt x="2476" y="81825"/>
                </a:lnTo>
                <a:lnTo>
                  <a:pt x="2168" y="82656"/>
                </a:lnTo>
                <a:lnTo>
                  <a:pt x="774" y="79999"/>
                </a:lnTo>
                <a:lnTo>
                  <a:pt x="618" y="80164"/>
                </a:lnTo>
                <a:lnTo>
                  <a:pt x="464" y="80331"/>
                </a:lnTo>
                <a:lnTo>
                  <a:pt x="310" y="80331"/>
                </a:lnTo>
                <a:lnTo>
                  <a:pt x="0" y="80164"/>
                </a:lnTo>
                <a:lnTo>
                  <a:pt x="0" y="80164"/>
                </a:lnTo>
                <a:lnTo>
                  <a:pt x="1703" y="84315"/>
                </a:lnTo>
                <a:lnTo>
                  <a:pt x="3715" y="88463"/>
                </a:lnTo>
                <a:lnTo>
                  <a:pt x="3405" y="87800"/>
                </a:lnTo>
                <a:lnTo>
                  <a:pt x="3561" y="87137"/>
                </a:lnTo>
                <a:lnTo>
                  <a:pt x="4490" y="88298"/>
                </a:lnTo>
                <a:lnTo>
                  <a:pt x="5265" y="89128"/>
                </a:lnTo>
                <a:lnTo>
                  <a:pt x="5573" y="89626"/>
                </a:lnTo>
                <a:lnTo>
                  <a:pt x="5573" y="89791"/>
                </a:lnTo>
                <a:lnTo>
                  <a:pt x="5419" y="89626"/>
                </a:lnTo>
                <a:lnTo>
                  <a:pt x="5419" y="89626"/>
                </a:lnTo>
                <a:lnTo>
                  <a:pt x="5884" y="90289"/>
                </a:lnTo>
                <a:lnTo>
                  <a:pt x="7587" y="93609"/>
                </a:lnTo>
                <a:lnTo>
                  <a:pt x="9445" y="96929"/>
                </a:lnTo>
                <a:lnTo>
                  <a:pt x="11612" y="100082"/>
                </a:lnTo>
                <a:lnTo>
                  <a:pt x="14090" y="102904"/>
                </a:lnTo>
                <a:lnTo>
                  <a:pt x="16723" y="105559"/>
                </a:lnTo>
                <a:lnTo>
                  <a:pt x="19354" y="108048"/>
                </a:lnTo>
                <a:lnTo>
                  <a:pt x="22297" y="110372"/>
                </a:lnTo>
                <a:lnTo>
                  <a:pt x="25392" y="112364"/>
                </a:lnTo>
                <a:lnTo>
                  <a:pt x="28954" y="114190"/>
                </a:lnTo>
                <a:lnTo>
                  <a:pt x="32826" y="116015"/>
                </a:lnTo>
                <a:lnTo>
                  <a:pt x="36696" y="117343"/>
                </a:lnTo>
                <a:lnTo>
                  <a:pt x="40722" y="118339"/>
                </a:lnTo>
                <a:lnTo>
                  <a:pt x="44748" y="119169"/>
                </a:lnTo>
                <a:lnTo>
                  <a:pt x="48929" y="119667"/>
                </a:lnTo>
                <a:lnTo>
                  <a:pt x="52955" y="119998"/>
                </a:lnTo>
                <a:lnTo>
                  <a:pt x="57135" y="119832"/>
                </a:lnTo>
                <a:lnTo>
                  <a:pt x="60697" y="119334"/>
                </a:lnTo>
                <a:lnTo>
                  <a:pt x="66425" y="118339"/>
                </a:lnTo>
                <a:lnTo>
                  <a:pt x="72309" y="117010"/>
                </a:lnTo>
                <a:lnTo>
                  <a:pt x="74786" y="116347"/>
                </a:lnTo>
                <a:lnTo>
                  <a:pt x="76336" y="115849"/>
                </a:lnTo>
                <a:lnTo>
                  <a:pt x="76336" y="116015"/>
                </a:lnTo>
                <a:lnTo>
                  <a:pt x="78812" y="115019"/>
                </a:lnTo>
                <a:lnTo>
                  <a:pt x="81289" y="113692"/>
                </a:lnTo>
                <a:lnTo>
                  <a:pt x="80206" y="114023"/>
                </a:lnTo>
                <a:lnTo>
                  <a:pt x="83303" y="112199"/>
                </a:lnTo>
                <a:lnTo>
                  <a:pt x="86244" y="110207"/>
                </a:lnTo>
                <a:lnTo>
                  <a:pt x="89031" y="107883"/>
                </a:lnTo>
                <a:lnTo>
                  <a:pt x="91974" y="105226"/>
                </a:lnTo>
                <a:lnTo>
                  <a:pt x="90735" y="106720"/>
                </a:lnTo>
                <a:lnTo>
                  <a:pt x="93986" y="103900"/>
                </a:lnTo>
                <a:lnTo>
                  <a:pt x="95380" y="102737"/>
                </a:lnTo>
                <a:lnTo>
                  <a:pt x="95536" y="102571"/>
                </a:lnTo>
                <a:lnTo>
                  <a:pt x="95380" y="102571"/>
                </a:lnTo>
                <a:lnTo>
                  <a:pt x="96154" y="101908"/>
                </a:lnTo>
                <a:lnTo>
                  <a:pt x="96929" y="101243"/>
                </a:lnTo>
                <a:lnTo>
                  <a:pt x="98477" y="99251"/>
                </a:lnTo>
                <a:lnTo>
                  <a:pt x="100799" y="97095"/>
                </a:lnTo>
                <a:lnTo>
                  <a:pt x="100799" y="97095"/>
                </a:lnTo>
                <a:lnTo>
                  <a:pt x="100335" y="97260"/>
                </a:lnTo>
                <a:lnTo>
                  <a:pt x="100954" y="96431"/>
                </a:lnTo>
                <a:lnTo>
                  <a:pt x="102968" y="94770"/>
                </a:lnTo>
                <a:lnTo>
                  <a:pt x="104826" y="92779"/>
                </a:lnTo>
                <a:lnTo>
                  <a:pt x="108541" y="88796"/>
                </a:lnTo>
                <a:lnTo>
                  <a:pt x="108541" y="88961"/>
                </a:lnTo>
                <a:lnTo>
                  <a:pt x="108852" y="89128"/>
                </a:lnTo>
                <a:lnTo>
                  <a:pt x="109006" y="89128"/>
                </a:lnTo>
                <a:lnTo>
                  <a:pt x="109316" y="88961"/>
                </a:lnTo>
                <a:lnTo>
                  <a:pt x="109316" y="89294"/>
                </a:lnTo>
                <a:lnTo>
                  <a:pt x="109160" y="89626"/>
                </a:lnTo>
                <a:lnTo>
                  <a:pt x="108077" y="90787"/>
                </a:lnTo>
                <a:lnTo>
                  <a:pt x="106683" y="92446"/>
                </a:lnTo>
                <a:lnTo>
                  <a:pt x="107302" y="92116"/>
                </a:lnTo>
                <a:lnTo>
                  <a:pt x="108077" y="91618"/>
                </a:lnTo>
                <a:lnTo>
                  <a:pt x="109470" y="90289"/>
                </a:lnTo>
                <a:lnTo>
                  <a:pt x="110864" y="88463"/>
                </a:lnTo>
                <a:lnTo>
                  <a:pt x="112103" y="86306"/>
                </a:lnTo>
                <a:lnTo>
                  <a:pt x="113341" y="84149"/>
                </a:lnTo>
                <a:lnTo>
                  <a:pt x="114426" y="81990"/>
                </a:lnTo>
                <a:lnTo>
                  <a:pt x="115819" y="78838"/>
                </a:lnTo>
                <a:lnTo>
                  <a:pt x="115355" y="79336"/>
                </a:lnTo>
                <a:lnTo>
                  <a:pt x="116438" y="76514"/>
                </a:lnTo>
                <a:lnTo>
                  <a:pt x="116594" y="76348"/>
                </a:lnTo>
                <a:lnTo>
                  <a:pt x="117677" y="72696"/>
                </a:lnTo>
                <a:lnTo>
                  <a:pt x="118606" y="69045"/>
                </a:lnTo>
                <a:lnTo>
                  <a:pt x="119225" y="65725"/>
                </a:lnTo>
                <a:lnTo>
                  <a:pt x="119689" y="63070"/>
                </a:lnTo>
                <a:lnTo>
                  <a:pt x="119535" y="63734"/>
                </a:lnTo>
                <a:lnTo>
                  <a:pt x="119381" y="64564"/>
                </a:lnTo>
                <a:lnTo>
                  <a:pt x="118916" y="65062"/>
                </a:lnTo>
                <a:lnTo>
                  <a:pt x="118452" y="65725"/>
                </a:lnTo>
                <a:lnTo>
                  <a:pt x="118606" y="65062"/>
                </a:lnTo>
                <a:lnTo>
                  <a:pt x="118916" y="64066"/>
                </a:lnTo>
                <a:lnTo>
                  <a:pt x="118916" y="63070"/>
                </a:lnTo>
                <a:lnTo>
                  <a:pt x="118760" y="62738"/>
                </a:lnTo>
                <a:lnTo>
                  <a:pt x="118606" y="62405"/>
                </a:lnTo>
                <a:lnTo>
                  <a:pt x="119225" y="59585"/>
                </a:lnTo>
                <a:lnTo>
                  <a:pt x="119381" y="58257"/>
                </a:lnTo>
                <a:lnTo>
                  <a:pt x="119381" y="56929"/>
                </a:lnTo>
                <a:lnTo>
                  <a:pt x="119689" y="58422"/>
                </a:lnTo>
                <a:lnTo>
                  <a:pt x="119845" y="60083"/>
                </a:lnTo>
                <a:lnTo>
                  <a:pt x="119689" y="56929"/>
                </a:lnTo>
                <a:lnTo>
                  <a:pt x="119689" y="55933"/>
                </a:lnTo>
                <a:lnTo>
                  <a:pt x="120000" y="54107"/>
                </a:lnTo>
                <a:lnTo>
                  <a:pt x="119535" y="55602"/>
                </a:lnTo>
                <a:lnTo>
                  <a:pt x="119381" y="53278"/>
                </a:lnTo>
                <a:lnTo>
                  <a:pt x="119071" y="50788"/>
                </a:lnTo>
                <a:lnTo>
                  <a:pt x="118760" y="48630"/>
                </a:lnTo>
                <a:lnTo>
                  <a:pt x="118142" y="45809"/>
                </a:lnTo>
                <a:lnTo>
                  <a:pt x="117213" y="42490"/>
                </a:lnTo>
                <a:lnTo>
                  <a:pt x="116129" y="39004"/>
                </a:lnTo>
                <a:lnTo>
                  <a:pt x="114736" y="35187"/>
                </a:lnTo>
                <a:lnTo>
                  <a:pt x="113032" y="31701"/>
                </a:lnTo>
                <a:lnTo>
                  <a:pt x="112103" y="29875"/>
                </a:lnTo>
                <a:lnTo>
                  <a:pt x="111174" y="28381"/>
                </a:lnTo>
                <a:lnTo>
                  <a:pt x="110089" y="26888"/>
                </a:lnTo>
                <a:lnTo>
                  <a:pt x="109006" y="25394"/>
                </a:lnTo>
                <a:lnTo>
                  <a:pt x="109160" y="25726"/>
                </a:lnTo>
                <a:lnTo>
                  <a:pt x="109006" y="26224"/>
                </a:lnTo>
                <a:lnTo>
                  <a:pt x="107923" y="24731"/>
                </a:lnTo>
                <a:lnTo>
                  <a:pt x="106838" y="23070"/>
                </a:lnTo>
                <a:lnTo>
                  <a:pt x="105925" y="21601"/>
                </a:lnTo>
                <a:lnTo>
                  <a:pt x="103278" y="18921"/>
                </a:lnTo>
                <a:lnTo>
                  <a:pt x="103432" y="18921"/>
                </a:lnTo>
                <a:lnTo>
                  <a:pt x="103432" y="18756"/>
                </a:lnTo>
                <a:lnTo>
                  <a:pt x="103278" y="18423"/>
                </a:lnTo>
                <a:lnTo>
                  <a:pt x="102193" y="17095"/>
                </a:lnTo>
                <a:lnTo>
                  <a:pt x="99096" y="13775"/>
                </a:lnTo>
                <a:lnTo>
                  <a:pt x="99716" y="14771"/>
                </a:lnTo>
                <a:lnTo>
                  <a:pt x="100335" y="15436"/>
                </a:lnTo>
                <a:lnTo>
                  <a:pt x="99096" y="14771"/>
                </a:lnTo>
                <a:lnTo>
                  <a:pt x="98012" y="13942"/>
                </a:lnTo>
                <a:lnTo>
                  <a:pt x="96980" y="13152"/>
                </a:lnTo>
                <a:lnTo>
                  <a:pt x="98167" y="14606"/>
                </a:lnTo>
                <a:lnTo>
                  <a:pt x="96309" y="13444"/>
                </a:lnTo>
                <a:lnTo>
                  <a:pt x="94607" y="12282"/>
                </a:lnTo>
                <a:lnTo>
                  <a:pt x="91045" y="9627"/>
                </a:lnTo>
                <a:lnTo>
                  <a:pt x="87483" y="7137"/>
                </a:lnTo>
                <a:lnTo>
                  <a:pt x="85625" y="5976"/>
                </a:lnTo>
                <a:lnTo>
                  <a:pt x="83767" y="4980"/>
                </a:lnTo>
                <a:lnTo>
                  <a:pt x="85471" y="4980"/>
                </a:lnTo>
                <a:lnTo>
                  <a:pt x="83149" y="3487"/>
                </a:lnTo>
                <a:lnTo>
                  <a:pt x="81755" y="2821"/>
                </a:lnTo>
                <a:lnTo>
                  <a:pt x="80206" y="2158"/>
                </a:lnTo>
                <a:lnTo>
                  <a:pt x="78812" y="1493"/>
                </a:lnTo>
                <a:lnTo>
                  <a:pt x="77265" y="1162"/>
                </a:lnTo>
                <a:lnTo>
                  <a:pt x="75871" y="995"/>
                </a:lnTo>
                <a:lnTo>
                  <a:pt x="74632" y="1162"/>
                </a:lnTo>
                <a:lnTo>
                  <a:pt x="75871" y="1493"/>
                </a:lnTo>
                <a:lnTo>
                  <a:pt x="76921" y="2137"/>
                </a:lnTo>
                <a:lnTo>
                  <a:pt x="77109" y="2158"/>
                </a:lnTo>
                <a:lnTo>
                  <a:pt x="77883" y="2491"/>
                </a:lnTo>
                <a:lnTo>
                  <a:pt x="78658" y="2656"/>
                </a:lnTo>
                <a:lnTo>
                  <a:pt x="77729" y="2324"/>
                </a:lnTo>
                <a:lnTo>
                  <a:pt x="76954" y="1660"/>
                </a:lnTo>
                <a:lnTo>
                  <a:pt x="78502" y="2158"/>
                </a:lnTo>
                <a:lnTo>
                  <a:pt x="80051" y="2821"/>
                </a:lnTo>
                <a:lnTo>
                  <a:pt x="81445" y="3652"/>
                </a:lnTo>
                <a:lnTo>
                  <a:pt x="82684" y="4648"/>
                </a:lnTo>
                <a:lnTo>
                  <a:pt x="82684" y="4648"/>
                </a:lnTo>
                <a:lnTo>
                  <a:pt x="81445" y="3984"/>
                </a:lnTo>
                <a:lnTo>
                  <a:pt x="79741" y="3319"/>
                </a:lnTo>
                <a:lnTo>
                  <a:pt x="77729" y="2656"/>
                </a:lnTo>
                <a:lnTo>
                  <a:pt x="75561" y="1991"/>
                </a:lnTo>
                <a:lnTo>
                  <a:pt x="76828" y="2128"/>
                </a:lnTo>
                <a:lnTo>
                  <a:pt x="72774" y="1162"/>
                </a:lnTo>
                <a:lnTo>
                  <a:pt x="73393" y="1328"/>
                </a:lnTo>
                <a:lnTo>
                  <a:pt x="70762" y="830"/>
                </a:lnTo>
                <a:lnTo>
                  <a:pt x="68283" y="497"/>
                </a:lnTo>
                <a:lnTo>
                  <a:pt x="66115" y="167"/>
                </a:lnTo>
                <a:lnTo>
                  <a:pt x="6425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600"/>
              <a:buFont typeface="Walter Turncoat"/>
              <a:buNone/>
            </a:pPr>
            <a:r>
              <a:rPr b="0" i="0" lang="en" sz="2600" u="none" cap="none" strike="noStrike">
                <a:solidFill>
                  <a:srgbClr val="FFFFFF"/>
                </a:solidFill>
                <a:latin typeface="Walter Turncoat"/>
                <a:ea typeface="Walter Turncoat"/>
                <a:cs typeface="Walter Turncoat"/>
                <a:sym typeface="Walter Turncoat"/>
              </a:rPr>
              <a:t>A World-Wide Weather Modification Registry</a:t>
            </a:r>
            <a:endParaRPr b="0" i="0" sz="2600" u="none" cap="none" strike="noStrike">
              <a:solidFill>
                <a:srgbClr val="FFFFFF"/>
              </a:solidFill>
              <a:latin typeface="Walter Turncoat"/>
              <a:ea typeface="Walter Turncoat"/>
              <a:cs typeface="Walter Turncoat"/>
              <a:sym typeface="Walter Turncoat"/>
            </a:endParaRPr>
          </a:p>
        </p:txBody>
      </p:sp>
      <p:sp>
        <p:nvSpPr>
          <p:cNvPr id="106" name="Google Shape;106;p18"/>
          <p:cNvSpPr txBox="1"/>
          <p:nvPr>
            <p:ph idx="1" type="body"/>
          </p:nvPr>
        </p:nvSpPr>
        <p:spPr>
          <a:xfrm>
            <a:off x="3962400" y="1868250"/>
            <a:ext cx="4200300" cy="306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2000"/>
              <a:buFont typeface="Sniglet"/>
              <a:buNone/>
            </a:pPr>
            <a:r>
              <a:rPr b="0" i="0" lang="en" sz="2000" u="none" cap="none" strike="noStrike">
                <a:solidFill>
                  <a:srgbClr val="FF0000"/>
                </a:solidFill>
                <a:latin typeface="Sniglet"/>
                <a:ea typeface="Sniglet"/>
                <a:cs typeface="Sniglet"/>
                <a:sym typeface="Sniglet"/>
              </a:rPr>
              <a:t>REQUIRE: </a:t>
            </a:r>
            <a:r>
              <a:rPr b="0" i="0" lang="en" sz="2000" u="none" cap="none" strike="noStrike">
                <a:solidFill>
                  <a:srgbClr val="FFFFFF"/>
                </a:solidFill>
                <a:latin typeface="Sniglet"/>
                <a:ea typeface="Sniglet"/>
                <a:cs typeface="Sniglet"/>
                <a:sym typeface="Sniglet"/>
              </a:rPr>
              <a:t>48 hour notice of intention to experiment in the atmosphere: cloud seeding, geoengineering, ionospheric heating, weather modification, etc.</a:t>
            </a:r>
            <a:endParaRPr/>
          </a:p>
          <a:p>
            <a:pPr indent="0" lvl="0" marL="0" marR="0" rtl="0" algn="l">
              <a:lnSpc>
                <a:spcPct val="100000"/>
              </a:lnSpc>
              <a:spcBef>
                <a:spcPts val="0"/>
              </a:spcBef>
              <a:spcAft>
                <a:spcPts val="0"/>
              </a:spcAft>
              <a:buClr>
                <a:srgbClr val="FFFFFF"/>
              </a:buClr>
              <a:buSzPts val="2000"/>
              <a:buFont typeface="Sniglet"/>
              <a:buNone/>
            </a:pPr>
            <a:r>
              <a:t/>
            </a:r>
            <a:endParaRPr b="0" i="0" sz="2000" u="none" cap="none" strike="noStrike">
              <a:solidFill>
                <a:srgbClr val="FFFFFF"/>
              </a:solidFill>
              <a:latin typeface="Sniglet"/>
              <a:ea typeface="Sniglet"/>
              <a:cs typeface="Sniglet"/>
              <a:sym typeface="Sniglet"/>
            </a:endParaRPr>
          </a:p>
          <a:p>
            <a:pPr indent="0" lvl="0" marL="0" marR="0" rtl="0" algn="l">
              <a:lnSpc>
                <a:spcPct val="100000"/>
              </a:lnSpc>
              <a:spcBef>
                <a:spcPts val="0"/>
              </a:spcBef>
              <a:spcAft>
                <a:spcPts val="0"/>
              </a:spcAft>
              <a:buClr>
                <a:srgbClr val="FFFFFF"/>
              </a:buClr>
              <a:buSzPts val="2000"/>
              <a:buFont typeface="Sniglet"/>
              <a:buNone/>
            </a:pPr>
            <a:r>
              <a:rPr b="0" i="0" lang="en" sz="2000" u="none" cap="none" strike="noStrike">
                <a:solidFill>
                  <a:srgbClr val="FFFFFF"/>
                </a:solidFill>
                <a:latin typeface="Sniglet"/>
                <a:ea typeface="Sniglet"/>
                <a:cs typeface="Sniglet"/>
                <a:sym typeface="Sniglet"/>
              </a:rPr>
              <a:t>State purpose, location, etc.</a:t>
            </a:r>
            <a:endParaRPr/>
          </a:p>
          <a:p>
            <a:pPr indent="0" lvl="0" marL="0" marR="0" rtl="0" algn="l">
              <a:lnSpc>
                <a:spcPct val="100000"/>
              </a:lnSpc>
              <a:spcBef>
                <a:spcPts val="0"/>
              </a:spcBef>
              <a:spcAft>
                <a:spcPts val="0"/>
              </a:spcAft>
              <a:buClr>
                <a:srgbClr val="FFFFFF"/>
              </a:buClr>
              <a:buSzPts val="2000"/>
              <a:buFont typeface="Sniglet"/>
              <a:buNone/>
            </a:pPr>
            <a:r>
              <a:rPr b="0" i="0" lang="en" sz="2000" u="none" cap="none" strike="noStrike">
                <a:solidFill>
                  <a:srgbClr val="FFFFFF"/>
                </a:solidFill>
                <a:latin typeface="Sniglet"/>
                <a:ea typeface="Sniglet"/>
                <a:cs typeface="Sniglet"/>
                <a:sym typeface="Sniglet"/>
              </a:rPr>
              <a:t>REGISTRY IS ALWAYS AVAILABLE ON INTERNET, UPDATED HOURLY.</a:t>
            </a:r>
            <a:endParaRPr b="0" i="0" sz="2000" u="none" cap="none" strike="noStrike">
              <a:solidFill>
                <a:srgbClr val="FFFFFF"/>
              </a:solidFill>
              <a:latin typeface="Sniglet"/>
              <a:ea typeface="Sniglet"/>
              <a:cs typeface="Sniglet"/>
              <a:sym typeface="Sniglet"/>
            </a:endParaRPr>
          </a:p>
        </p:txBody>
      </p:sp>
      <p:pic>
        <p:nvPicPr>
          <p:cNvPr id="107" name="Google Shape;107;p18"/>
          <p:cNvPicPr preferRelativeResize="0"/>
          <p:nvPr/>
        </p:nvPicPr>
        <p:blipFill rotWithShape="1">
          <a:blip r:embed="rId3">
            <a:alphaModFix/>
          </a:blip>
          <a:srcRect b="0" l="0" r="0" t="0"/>
          <a:stretch/>
        </p:blipFill>
        <p:spPr>
          <a:xfrm>
            <a:off x="1301338" y="1916394"/>
            <a:ext cx="1975262" cy="2681980"/>
          </a:xfrm>
          <a:prstGeom prst="rect">
            <a:avLst/>
          </a:prstGeom>
          <a:noFill/>
          <a:ln>
            <a:noFill/>
          </a:ln>
        </p:spPr>
      </p:pic>
      <p:sp>
        <p:nvSpPr>
          <p:cNvPr id="108" name="Google Shape;108;p18"/>
          <p:cNvSpPr/>
          <p:nvPr/>
        </p:nvSpPr>
        <p:spPr>
          <a:xfrm>
            <a:off x="4141750" y="281249"/>
            <a:ext cx="788694" cy="805193"/>
          </a:xfrm>
          <a:custGeom>
            <a:rect b="b" l="l" r="r" t="t"/>
            <a:pathLst>
              <a:path extrusionOk="0" h="120000" w="120000">
                <a:moveTo>
                  <a:pt x="88032" y="4754"/>
                </a:moveTo>
                <a:lnTo>
                  <a:pt x="88032" y="4754"/>
                </a:lnTo>
                <a:lnTo>
                  <a:pt x="88032" y="4754"/>
                </a:lnTo>
                <a:close/>
                <a:moveTo>
                  <a:pt x="105773" y="96556"/>
                </a:moveTo>
                <a:lnTo>
                  <a:pt x="105773" y="96556"/>
                </a:lnTo>
                <a:lnTo>
                  <a:pt x="105773" y="96556"/>
                </a:lnTo>
                <a:close/>
                <a:moveTo>
                  <a:pt x="62928" y="0"/>
                </a:moveTo>
                <a:lnTo>
                  <a:pt x="61086" y="165"/>
                </a:lnTo>
                <a:lnTo>
                  <a:pt x="59580" y="328"/>
                </a:lnTo>
                <a:lnTo>
                  <a:pt x="58074" y="656"/>
                </a:lnTo>
                <a:lnTo>
                  <a:pt x="57070" y="983"/>
                </a:lnTo>
                <a:lnTo>
                  <a:pt x="55899" y="820"/>
                </a:lnTo>
                <a:lnTo>
                  <a:pt x="54559" y="820"/>
                </a:lnTo>
                <a:lnTo>
                  <a:pt x="52049" y="983"/>
                </a:lnTo>
                <a:lnTo>
                  <a:pt x="49372" y="1475"/>
                </a:lnTo>
                <a:lnTo>
                  <a:pt x="46693" y="2295"/>
                </a:lnTo>
                <a:lnTo>
                  <a:pt x="44016" y="3442"/>
                </a:lnTo>
                <a:lnTo>
                  <a:pt x="41170" y="4754"/>
                </a:lnTo>
                <a:lnTo>
                  <a:pt x="38493" y="6229"/>
                </a:lnTo>
                <a:lnTo>
                  <a:pt x="35814" y="8033"/>
                </a:lnTo>
                <a:lnTo>
                  <a:pt x="33137" y="9837"/>
                </a:lnTo>
                <a:lnTo>
                  <a:pt x="30460" y="11804"/>
                </a:lnTo>
                <a:lnTo>
                  <a:pt x="27948" y="13934"/>
                </a:lnTo>
                <a:lnTo>
                  <a:pt x="25606" y="15901"/>
                </a:lnTo>
                <a:lnTo>
                  <a:pt x="21255" y="20001"/>
                </a:lnTo>
                <a:lnTo>
                  <a:pt x="17740" y="23935"/>
                </a:lnTo>
                <a:lnTo>
                  <a:pt x="13724" y="29508"/>
                </a:lnTo>
                <a:lnTo>
                  <a:pt x="14226" y="28361"/>
                </a:lnTo>
                <a:lnTo>
                  <a:pt x="14728" y="27212"/>
                </a:lnTo>
                <a:lnTo>
                  <a:pt x="13724" y="28853"/>
                </a:lnTo>
                <a:lnTo>
                  <a:pt x="12551" y="30656"/>
                </a:lnTo>
                <a:lnTo>
                  <a:pt x="12720" y="30983"/>
                </a:lnTo>
                <a:lnTo>
                  <a:pt x="11547" y="32787"/>
                </a:lnTo>
                <a:lnTo>
                  <a:pt x="12551" y="30165"/>
                </a:lnTo>
                <a:lnTo>
                  <a:pt x="10878" y="33115"/>
                </a:lnTo>
                <a:lnTo>
                  <a:pt x="9205" y="36229"/>
                </a:lnTo>
                <a:lnTo>
                  <a:pt x="7866" y="39508"/>
                </a:lnTo>
                <a:lnTo>
                  <a:pt x="6526" y="42786"/>
                </a:lnTo>
                <a:lnTo>
                  <a:pt x="4351" y="49507"/>
                </a:lnTo>
                <a:lnTo>
                  <a:pt x="2343" y="55900"/>
                </a:lnTo>
                <a:lnTo>
                  <a:pt x="2677" y="56065"/>
                </a:lnTo>
                <a:lnTo>
                  <a:pt x="2845" y="56394"/>
                </a:lnTo>
                <a:lnTo>
                  <a:pt x="2845" y="56720"/>
                </a:lnTo>
                <a:lnTo>
                  <a:pt x="2677" y="57212"/>
                </a:lnTo>
                <a:lnTo>
                  <a:pt x="2175" y="58032"/>
                </a:lnTo>
                <a:lnTo>
                  <a:pt x="1841" y="58361"/>
                </a:lnTo>
                <a:lnTo>
                  <a:pt x="1841" y="58688"/>
                </a:lnTo>
                <a:lnTo>
                  <a:pt x="1841" y="60820"/>
                </a:lnTo>
                <a:lnTo>
                  <a:pt x="1506" y="62787"/>
                </a:lnTo>
                <a:lnTo>
                  <a:pt x="1170" y="64917"/>
                </a:lnTo>
                <a:lnTo>
                  <a:pt x="837" y="67539"/>
                </a:lnTo>
                <a:lnTo>
                  <a:pt x="502" y="66556"/>
                </a:lnTo>
                <a:lnTo>
                  <a:pt x="166" y="69180"/>
                </a:lnTo>
                <a:lnTo>
                  <a:pt x="0" y="72131"/>
                </a:lnTo>
                <a:lnTo>
                  <a:pt x="166" y="75245"/>
                </a:lnTo>
                <a:lnTo>
                  <a:pt x="502" y="76556"/>
                </a:lnTo>
                <a:lnTo>
                  <a:pt x="837" y="77540"/>
                </a:lnTo>
                <a:lnTo>
                  <a:pt x="1004" y="79344"/>
                </a:lnTo>
                <a:lnTo>
                  <a:pt x="1339" y="81311"/>
                </a:lnTo>
                <a:lnTo>
                  <a:pt x="2175" y="85082"/>
                </a:lnTo>
                <a:lnTo>
                  <a:pt x="3514" y="88688"/>
                </a:lnTo>
                <a:lnTo>
                  <a:pt x="5187" y="92293"/>
                </a:lnTo>
                <a:lnTo>
                  <a:pt x="7197" y="95737"/>
                </a:lnTo>
                <a:lnTo>
                  <a:pt x="9372" y="99015"/>
                </a:lnTo>
                <a:lnTo>
                  <a:pt x="11882" y="101965"/>
                </a:lnTo>
                <a:lnTo>
                  <a:pt x="14393" y="104753"/>
                </a:lnTo>
                <a:lnTo>
                  <a:pt x="16065" y="106228"/>
                </a:lnTo>
                <a:lnTo>
                  <a:pt x="17740" y="107703"/>
                </a:lnTo>
                <a:lnTo>
                  <a:pt x="19582" y="109179"/>
                </a:lnTo>
                <a:lnTo>
                  <a:pt x="21421" y="110491"/>
                </a:lnTo>
                <a:lnTo>
                  <a:pt x="25438" y="112786"/>
                </a:lnTo>
                <a:lnTo>
                  <a:pt x="29456" y="114917"/>
                </a:lnTo>
                <a:lnTo>
                  <a:pt x="33806" y="116720"/>
                </a:lnTo>
                <a:lnTo>
                  <a:pt x="38158" y="118031"/>
                </a:lnTo>
                <a:lnTo>
                  <a:pt x="42677" y="119179"/>
                </a:lnTo>
                <a:lnTo>
                  <a:pt x="47195" y="119998"/>
                </a:lnTo>
                <a:lnTo>
                  <a:pt x="49372" y="119998"/>
                </a:lnTo>
                <a:lnTo>
                  <a:pt x="53555" y="119671"/>
                </a:lnTo>
                <a:lnTo>
                  <a:pt x="58744" y="119343"/>
                </a:lnTo>
                <a:lnTo>
                  <a:pt x="64769" y="118688"/>
                </a:lnTo>
                <a:lnTo>
                  <a:pt x="70627" y="118031"/>
                </a:lnTo>
                <a:lnTo>
                  <a:pt x="75814" y="117212"/>
                </a:lnTo>
                <a:lnTo>
                  <a:pt x="79664" y="116392"/>
                </a:lnTo>
                <a:lnTo>
                  <a:pt x="80835" y="116064"/>
                </a:lnTo>
                <a:lnTo>
                  <a:pt x="81506" y="115572"/>
                </a:lnTo>
                <a:lnTo>
                  <a:pt x="84016" y="114588"/>
                </a:lnTo>
                <a:lnTo>
                  <a:pt x="85187" y="113933"/>
                </a:lnTo>
                <a:lnTo>
                  <a:pt x="86358" y="113278"/>
                </a:lnTo>
                <a:lnTo>
                  <a:pt x="85020" y="113770"/>
                </a:lnTo>
                <a:lnTo>
                  <a:pt x="91380" y="109344"/>
                </a:lnTo>
                <a:lnTo>
                  <a:pt x="94559" y="106883"/>
                </a:lnTo>
                <a:lnTo>
                  <a:pt x="97738" y="104098"/>
                </a:lnTo>
                <a:lnTo>
                  <a:pt x="97738" y="104098"/>
                </a:lnTo>
                <a:lnTo>
                  <a:pt x="97236" y="104916"/>
                </a:lnTo>
                <a:lnTo>
                  <a:pt x="96401" y="105573"/>
                </a:lnTo>
                <a:lnTo>
                  <a:pt x="98241" y="104261"/>
                </a:lnTo>
                <a:lnTo>
                  <a:pt x="99915" y="102622"/>
                </a:lnTo>
                <a:lnTo>
                  <a:pt x="101255" y="101474"/>
                </a:lnTo>
                <a:lnTo>
                  <a:pt x="101421" y="101147"/>
                </a:lnTo>
                <a:lnTo>
                  <a:pt x="101255" y="101147"/>
                </a:lnTo>
                <a:lnTo>
                  <a:pt x="102761" y="99998"/>
                </a:lnTo>
                <a:lnTo>
                  <a:pt x="104098" y="98523"/>
                </a:lnTo>
                <a:lnTo>
                  <a:pt x="105271" y="96884"/>
                </a:lnTo>
                <a:lnTo>
                  <a:pt x="106275" y="95409"/>
                </a:lnTo>
                <a:lnTo>
                  <a:pt x="105940" y="95572"/>
                </a:lnTo>
                <a:lnTo>
                  <a:pt x="105773" y="95572"/>
                </a:lnTo>
                <a:lnTo>
                  <a:pt x="106107" y="94917"/>
                </a:lnTo>
                <a:lnTo>
                  <a:pt x="104936" y="96556"/>
                </a:lnTo>
                <a:lnTo>
                  <a:pt x="105605" y="95737"/>
                </a:lnTo>
                <a:lnTo>
                  <a:pt x="105438" y="96229"/>
                </a:lnTo>
                <a:lnTo>
                  <a:pt x="104434" y="97376"/>
                </a:lnTo>
                <a:lnTo>
                  <a:pt x="104769" y="96721"/>
                </a:lnTo>
                <a:lnTo>
                  <a:pt x="104769" y="96721"/>
                </a:lnTo>
                <a:lnTo>
                  <a:pt x="104098" y="97376"/>
                </a:lnTo>
                <a:lnTo>
                  <a:pt x="106107" y="94425"/>
                </a:lnTo>
                <a:lnTo>
                  <a:pt x="106944" y="92950"/>
                </a:lnTo>
                <a:lnTo>
                  <a:pt x="106944" y="92622"/>
                </a:lnTo>
                <a:lnTo>
                  <a:pt x="106777" y="92785"/>
                </a:lnTo>
                <a:lnTo>
                  <a:pt x="106777" y="92785"/>
                </a:lnTo>
                <a:lnTo>
                  <a:pt x="107446" y="91967"/>
                </a:lnTo>
                <a:lnTo>
                  <a:pt x="108284" y="91146"/>
                </a:lnTo>
                <a:lnTo>
                  <a:pt x="109790" y="89508"/>
                </a:lnTo>
                <a:lnTo>
                  <a:pt x="109119" y="91146"/>
                </a:lnTo>
                <a:lnTo>
                  <a:pt x="107948" y="93113"/>
                </a:lnTo>
                <a:lnTo>
                  <a:pt x="105773" y="96556"/>
                </a:lnTo>
                <a:lnTo>
                  <a:pt x="107111" y="94754"/>
                </a:lnTo>
                <a:lnTo>
                  <a:pt x="108115" y="93277"/>
                </a:lnTo>
                <a:lnTo>
                  <a:pt x="109956" y="90000"/>
                </a:lnTo>
                <a:lnTo>
                  <a:pt x="109790" y="90163"/>
                </a:lnTo>
                <a:lnTo>
                  <a:pt x="109790" y="89834"/>
                </a:lnTo>
                <a:lnTo>
                  <a:pt x="110292" y="88688"/>
                </a:lnTo>
                <a:lnTo>
                  <a:pt x="111296" y="86884"/>
                </a:lnTo>
                <a:lnTo>
                  <a:pt x="109119" y="89671"/>
                </a:lnTo>
                <a:lnTo>
                  <a:pt x="109288" y="88688"/>
                </a:lnTo>
                <a:lnTo>
                  <a:pt x="109454" y="87541"/>
                </a:lnTo>
                <a:lnTo>
                  <a:pt x="110292" y="85082"/>
                </a:lnTo>
                <a:lnTo>
                  <a:pt x="111463" y="82294"/>
                </a:lnTo>
                <a:lnTo>
                  <a:pt x="112969" y="79179"/>
                </a:lnTo>
                <a:lnTo>
                  <a:pt x="115981" y="73277"/>
                </a:lnTo>
                <a:lnTo>
                  <a:pt x="117321" y="70655"/>
                </a:lnTo>
                <a:lnTo>
                  <a:pt x="118325" y="68360"/>
                </a:lnTo>
                <a:lnTo>
                  <a:pt x="118158" y="68688"/>
                </a:lnTo>
                <a:lnTo>
                  <a:pt x="118325" y="67868"/>
                </a:lnTo>
                <a:lnTo>
                  <a:pt x="118492" y="67705"/>
                </a:lnTo>
                <a:lnTo>
                  <a:pt x="118492" y="67868"/>
                </a:lnTo>
                <a:lnTo>
                  <a:pt x="118660" y="67048"/>
                </a:lnTo>
                <a:lnTo>
                  <a:pt x="118492" y="67539"/>
                </a:lnTo>
                <a:lnTo>
                  <a:pt x="118827" y="66393"/>
                </a:lnTo>
                <a:lnTo>
                  <a:pt x="119162" y="64754"/>
                </a:lnTo>
                <a:lnTo>
                  <a:pt x="119329" y="63279"/>
                </a:lnTo>
                <a:lnTo>
                  <a:pt x="119496" y="63442"/>
                </a:lnTo>
                <a:lnTo>
                  <a:pt x="119664" y="63442"/>
                </a:lnTo>
                <a:lnTo>
                  <a:pt x="119831" y="62458"/>
                </a:lnTo>
                <a:lnTo>
                  <a:pt x="119831" y="60491"/>
                </a:lnTo>
                <a:lnTo>
                  <a:pt x="119998" y="53933"/>
                </a:lnTo>
                <a:lnTo>
                  <a:pt x="119998" y="49507"/>
                </a:lnTo>
                <a:lnTo>
                  <a:pt x="119831" y="48197"/>
                </a:lnTo>
                <a:lnTo>
                  <a:pt x="119831" y="47868"/>
                </a:lnTo>
                <a:lnTo>
                  <a:pt x="119664" y="47868"/>
                </a:lnTo>
                <a:lnTo>
                  <a:pt x="118994" y="46556"/>
                </a:lnTo>
                <a:lnTo>
                  <a:pt x="118492" y="44589"/>
                </a:lnTo>
                <a:lnTo>
                  <a:pt x="117989" y="42622"/>
                </a:lnTo>
                <a:lnTo>
                  <a:pt x="117823" y="40984"/>
                </a:lnTo>
                <a:lnTo>
                  <a:pt x="117656" y="41147"/>
                </a:lnTo>
                <a:lnTo>
                  <a:pt x="117656" y="40819"/>
                </a:lnTo>
                <a:lnTo>
                  <a:pt x="116985" y="39835"/>
                </a:lnTo>
                <a:lnTo>
                  <a:pt x="116317" y="38851"/>
                </a:lnTo>
                <a:lnTo>
                  <a:pt x="114475" y="36721"/>
                </a:lnTo>
                <a:lnTo>
                  <a:pt x="112802" y="34591"/>
                </a:lnTo>
                <a:lnTo>
                  <a:pt x="112133" y="33607"/>
                </a:lnTo>
                <a:lnTo>
                  <a:pt x="111798" y="32623"/>
                </a:lnTo>
                <a:lnTo>
                  <a:pt x="111965" y="32950"/>
                </a:lnTo>
                <a:lnTo>
                  <a:pt x="112300" y="33115"/>
                </a:lnTo>
                <a:lnTo>
                  <a:pt x="112300" y="33115"/>
                </a:lnTo>
                <a:lnTo>
                  <a:pt x="112133" y="32787"/>
                </a:lnTo>
                <a:lnTo>
                  <a:pt x="111629" y="32132"/>
                </a:lnTo>
                <a:lnTo>
                  <a:pt x="109956" y="30328"/>
                </a:lnTo>
                <a:lnTo>
                  <a:pt x="108284" y="28688"/>
                </a:lnTo>
                <a:lnTo>
                  <a:pt x="108284" y="29016"/>
                </a:lnTo>
                <a:lnTo>
                  <a:pt x="108284" y="29344"/>
                </a:lnTo>
                <a:lnTo>
                  <a:pt x="106609" y="27704"/>
                </a:lnTo>
                <a:lnTo>
                  <a:pt x="107111" y="28361"/>
                </a:lnTo>
                <a:lnTo>
                  <a:pt x="105605" y="26720"/>
                </a:lnTo>
                <a:lnTo>
                  <a:pt x="104769" y="25902"/>
                </a:lnTo>
                <a:lnTo>
                  <a:pt x="105103" y="25902"/>
                </a:lnTo>
                <a:lnTo>
                  <a:pt x="106275" y="26886"/>
                </a:lnTo>
                <a:lnTo>
                  <a:pt x="106275" y="26886"/>
                </a:lnTo>
                <a:lnTo>
                  <a:pt x="102259" y="23278"/>
                </a:lnTo>
                <a:lnTo>
                  <a:pt x="103094" y="24098"/>
                </a:lnTo>
                <a:lnTo>
                  <a:pt x="100919" y="22623"/>
                </a:lnTo>
                <a:lnTo>
                  <a:pt x="98911" y="21639"/>
                </a:lnTo>
                <a:lnTo>
                  <a:pt x="100417" y="22786"/>
                </a:lnTo>
                <a:lnTo>
                  <a:pt x="101923" y="23935"/>
                </a:lnTo>
                <a:lnTo>
                  <a:pt x="104601" y="26557"/>
                </a:lnTo>
                <a:lnTo>
                  <a:pt x="107111" y="28853"/>
                </a:lnTo>
                <a:lnTo>
                  <a:pt x="108617" y="30000"/>
                </a:lnTo>
                <a:lnTo>
                  <a:pt x="110123" y="31148"/>
                </a:lnTo>
                <a:lnTo>
                  <a:pt x="110123" y="31148"/>
                </a:lnTo>
                <a:lnTo>
                  <a:pt x="108952" y="30491"/>
                </a:lnTo>
                <a:lnTo>
                  <a:pt x="107613" y="29508"/>
                </a:lnTo>
                <a:lnTo>
                  <a:pt x="107781" y="30000"/>
                </a:lnTo>
                <a:lnTo>
                  <a:pt x="108115" y="30656"/>
                </a:lnTo>
                <a:lnTo>
                  <a:pt x="109956" y="33279"/>
                </a:lnTo>
                <a:lnTo>
                  <a:pt x="112300" y="36393"/>
                </a:lnTo>
                <a:lnTo>
                  <a:pt x="112133" y="36393"/>
                </a:lnTo>
                <a:lnTo>
                  <a:pt x="112467" y="36558"/>
                </a:lnTo>
                <a:lnTo>
                  <a:pt x="112635" y="37049"/>
                </a:lnTo>
                <a:lnTo>
                  <a:pt x="112969" y="37541"/>
                </a:lnTo>
                <a:lnTo>
                  <a:pt x="113137" y="37705"/>
                </a:lnTo>
                <a:lnTo>
                  <a:pt x="112802" y="37049"/>
                </a:lnTo>
                <a:lnTo>
                  <a:pt x="112802" y="37049"/>
                </a:lnTo>
                <a:lnTo>
                  <a:pt x="113973" y="38525"/>
                </a:lnTo>
                <a:lnTo>
                  <a:pt x="114810" y="39343"/>
                </a:lnTo>
                <a:lnTo>
                  <a:pt x="115146" y="39672"/>
                </a:lnTo>
                <a:lnTo>
                  <a:pt x="115312" y="39672"/>
                </a:lnTo>
                <a:lnTo>
                  <a:pt x="115312" y="39343"/>
                </a:lnTo>
                <a:lnTo>
                  <a:pt x="115146" y="38851"/>
                </a:lnTo>
                <a:lnTo>
                  <a:pt x="115814" y="40327"/>
                </a:lnTo>
                <a:lnTo>
                  <a:pt x="116317" y="41802"/>
                </a:lnTo>
                <a:lnTo>
                  <a:pt x="117487" y="45081"/>
                </a:lnTo>
                <a:lnTo>
                  <a:pt x="118325" y="48360"/>
                </a:lnTo>
                <a:lnTo>
                  <a:pt x="118660" y="49507"/>
                </a:lnTo>
                <a:lnTo>
                  <a:pt x="118827" y="50164"/>
                </a:lnTo>
                <a:lnTo>
                  <a:pt x="118660" y="50327"/>
                </a:lnTo>
                <a:lnTo>
                  <a:pt x="118325" y="49836"/>
                </a:lnTo>
                <a:lnTo>
                  <a:pt x="118325" y="50819"/>
                </a:lnTo>
                <a:lnTo>
                  <a:pt x="118492" y="51966"/>
                </a:lnTo>
                <a:lnTo>
                  <a:pt x="118660" y="51966"/>
                </a:lnTo>
                <a:lnTo>
                  <a:pt x="118660" y="52294"/>
                </a:lnTo>
                <a:lnTo>
                  <a:pt x="118660" y="53115"/>
                </a:lnTo>
                <a:lnTo>
                  <a:pt x="118325" y="52786"/>
                </a:lnTo>
                <a:lnTo>
                  <a:pt x="118158" y="52458"/>
                </a:lnTo>
                <a:lnTo>
                  <a:pt x="118158" y="52294"/>
                </a:lnTo>
                <a:lnTo>
                  <a:pt x="118325" y="51966"/>
                </a:lnTo>
                <a:lnTo>
                  <a:pt x="117989" y="49836"/>
                </a:lnTo>
                <a:lnTo>
                  <a:pt x="117487" y="47540"/>
                </a:lnTo>
                <a:lnTo>
                  <a:pt x="118158" y="52623"/>
                </a:lnTo>
                <a:lnTo>
                  <a:pt x="118325" y="55245"/>
                </a:lnTo>
                <a:lnTo>
                  <a:pt x="118325" y="57869"/>
                </a:lnTo>
                <a:lnTo>
                  <a:pt x="118158" y="60328"/>
                </a:lnTo>
                <a:lnTo>
                  <a:pt x="117823" y="62950"/>
                </a:lnTo>
                <a:lnTo>
                  <a:pt x="117321" y="65246"/>
                </a:lnTo>
                <a:lnTo>
                  <a:pt x="116483" y="67705"/>
                </a:lnTo>
                <a:lnTo>
                  <a:pt x="116819" y="67048"/>
                </a:lnTo>
                <a:lnTo>
                  <a:pt x="116985" y="67048"/>
                </a:lnTo>
                <a:lnTo>
                  <a:pt x="116819" y="68196"/>
                </a:lnTo>
                <a:lnTo>
                  <a:pt x="116317" y="69835"/>
                </a:lnTo>
                <a:lnTo>
                  <a:pt x="116150" y="70327"/>
                </a:lnTo>
                <a:lnTo>
                  <a:pt x="115814" y="70655"/>
                </a:lnTo>
                <a:lnTo>
                  <a:pt x="115814" y="70492"/>
                </a:lnTo>
                <a:lnTo>
                  <a:pt x="115479" y="71475"/>
                </a:lnTo>
                <a:lnTo>
                  <a:pt x="114308" y="74753"/>
                </a:lnTo>
                <a:lnTo>
                  <a:pt x="112969" y="78687"/>
                </a:lnTo>
                <a:lnTo>
                  <a:pt x="111296" y="82131"/>
                </a:lnTo>
                <a:lnTo>
                  <a:pt x="109454" y="85245"/>
                </a:lnTo>
                <a:lnTo>
                  <a:pt x="107613" y="88524"/>
                </a:lnTo>
                <a:lnTo>
                  <a:pt x="105438" y="91638"/>
                </a:lnTo>
                <a:lnTo>
                  <a:pt x="103263" y="94589"/>
                </a:lnTo>
                <a:lnTo>
                  <a:pt x="100919" y="97376"/>
                </a:lnTo>
                <a:lnTo>
                  <a:pt x="98241" y="100163"/>
                </a:lnTo>
                <a:lnTo>
                  <a:pt x="95563" y="102786"/>
                </a:lnTo>
                <a:lnTo>
                  <a:pt x="92551" y="104916"/>
                </a:lnTo>
                <a:lnTo>
                  <a:pt x="86860" y="108524"/>
                </a:lnTo>
                <a:lnTo>
                  <a:pt x="78995" y="113441"/>
                </a:lnTo>
                <a:lnTo>
                  <a:pt x="79162" y="113278"/>
                </a:lnTo>
                <a:lnTo>
                  <a:pt x="79329" y="113113"/>
                </a:lnTo>
                <a:lnTo>
                  <a:pt x="80000" y="112621"/>
                </a:lnTo>
                <a:lnTo>
                  <a:pt x="81004" y="112129"/>
                </a:lnTo>
                <a:lnTo>
                  <a:pt x="77823" y="113605"/>
                </a:lnTo>
                <a:lnTo>
                  <a:pt x="76485" y="114262"/>
                </a:lnTo>
                <a:lnTo>
                  <a:pt x="76150" y="114262"/>
                </a:lnTo>
                <a:lnTo>
                  <a:pt x="76485" y="114096"/>
                </a:lnTo>
                <a:lnTo>
                  <a:pt x="73806" y="114753"/>
                </a:lnTo>
                <a:lnTo>
                  <a:pt x="70961" y="115245"/>
                </a:lnTo>
                <a:lnTo>
                  <a:pt x="68117" y="115572"/>
                </a:lnTo>
                <a:lnTo>
                  <a:pt x="65271" y="115900"/>
                </a:lnTo>
                <a:lnTo>
                  <a:pt x="59580" y="116392"/>
                </a:lnTo>
                <a:lnTo>
                  <a:pt x="57070" y="116720"/>
                </a:lnTo>
                <a:lnTo>
                  <a:pt x="54559" y="117047"/>
                </a:lnTo>
                <a:lnTo>
                  <a:pt x="53388" y="117047"/>
                </a:lnTo>
                <a:lnTo>
                  <a:pt x="52049" y="116884"/>
                </a:lnTo>
                <a:lnTo>
                  <a:pt x="49372" y="116229"/>
                </a:lnTo>
                <a:lnTo>
                  <a:pt x="46862" y="115572"/>
                </a:lnTo>
                <a:lnTo>
                  <a:pt x="45689" y="115408"/>
                </a:lnTo>
                <a:lnTo>
                  <a:pt x="44518" y="115408"/>
                </a:lnTo>
                <a:lnTo>
                  <a:pt x="45355" y="116392"/>
                </a:lnTo>
                <a:lnTo>
                  <a:pt x="45187" y="116555"/>
                </a:lnTo>
                <a:lnTo>
                  <a:pt x="44685" y="116392"/>
                </a:lnTo>
                <a:lnTo>
                  <a:pt x="43179" y="116064"/>
                </a:lnTo>
                <a:lnTo>
                  <a:pt x="42175" y="115572"/>
                </a:lnTo>
                <a:lnTo>
                  <a:pt x="43012" y="115408"/>
                </a:lnTo>
                <a:lnTo>
                  <a:pt x="43849" y="115737"/>
                </a:lnTo>
                <a:lnTo>
                  <a:pt x="44016" y="115408"/>
                </a:lnTo>
                <a:lnTo>
                  <a:pt x="44016" y="115245"/>
                </a:lnTo>
                <a:lnTo>
                  <a:pt x="43849" y="115080"/>
                </a:lnTo>
                <a:lnTo>
                  <a:pt x="43514" y="114917"/>
                </a:lnTo>
                <a:lnTo>
                  <a:pt x="42845" y="115080"/>
                </a:lnTo>
                <a:lnTo>
                  <a:pt x="42008" y="115245"/>
                </a:lnTo>
                <a:lnTo>
                  <a:pt x="40835" y="115408"/>
                </a:lnTo>
                <a:lnTo>
                  <a:pt x="41672" y="115080"/>
                </a:lnTo>
                <a:lnTo>
                  <a:pt x="39162" y="114588"/>
                </a:lnTo>
                <a:lnTo>
                  <a:pt x="37154" y="114096"/>
                </a:lnTo>
                <a:lnTo>
                  <a:pt x="35481" y="113441"/>
                </a:lnTo>
                <a:lnTo>
                  <a:pt x="33806" y="112621"/>
                </a:lnTo>
                <a:lnTo>
                  <a:pt x="33806" y="112621"/>
                </a:lnTo>
                <a:lnTo>
                  <a:pt x="34979" y="112950"/>
                </a:lnTo>
                <a:lnTo>
                  <a:pt x="33975" y="112458"/>
                </a:lnTo>
                <a:lnTo>
                  <a:pt x="33639" y="112621"/>
                </a:lnTo>
                <a:lnTo>
                  <a:pt x="33975" y="112786"/>
                </a:lnTo>
                <a:lnTo>
                  <a:pt x="32802" y="112786"/>
                </a:lnTo>
                <a:lnTo>
                  <a:pt x="31631" y="112458"/>
                </a:lnTo>
                <a:lnTo>
                  <a:pt x="30627" y="112129"/>
                </a:lnTo>
                <a:lnTo>
                  <a:pt x="29623" y="111474"/>
                </a:lnTo>
                <a:lnTo>
                  <a:pt x="30125" y="111311"/>
                </a:lnTo>
                <a:lnTo>
                  <a:pt x="30627" y="111474"/>
                </a:lnTo>
                <a:lnTo>
                  <a:pt x="30627" y="111474"/>
                </a:lnTo>
                <a:lnTo>
                  <a:pt x="26944" y="109836"/>
                </a:lnTo>
                <a:lnTo>
                  <a:pt x="25940" y="109179"/>
                </a:lnTo>
                <a:lnTo>
                  <a:pt x="26109" y="109344"/>
                </a:lnTo>
                <a:lnTo>
                  <a:pt x="24434" y="108687"/>
                </a:lnTo>
                <a:lnTo>
                  <a:pt x="22928" y="107868"/>
                </a:lnTo>
                <a:lnTo>
                  <a:pt x="21923" y="107212"/>
                </a:lnTo>
                <a:lnTo>
                  <a:pt x="21757" y="106883"/>
                </a:lnTo>
                <a:lnTo>
                  <a:pt x="21590" y="106556"/>
                </a:lnTo>
                <a:lnTo>
                  <a:pt x="20753" y="105900"/>
                </a:lnTo>
                <a:lnTo>
                  <a:pt x="19748" y="105081"/>
                </a:lnTo>
                <a:lnTo>
                  <a:pt x="17573" y="102949"/>
                </a:lnTo>
                <a:lnTo>
                  <a:pt x="17573" y="102949"/>
                </a:lnTo>
                <a:lnTo>
                  <a:pt x="18744" y="103441"/>
                </a:lnTo>
                <a:lnTo>
                  <a:pt x="16736" y="101802"/>
                </a:lnTo>
                <a:lnTo>
                  <a:pt x="14559" y="99998"/>
                </a:lnTo>
                <a:lnTo>
                  <a:pt x="13388" y="98851"/>
                </a:lnTo>
                <a:lnTo>
                  <a:pt x="12384" y="97539"/>
                </a:lnTo>
                <a:lnTo>
                  <a:pt x="11045" y="95737"/>
                </a:lnTo>
                <a:lnTo>
                  <a:pt x="11380" y="96229"/>
                </a:lnTo>
                <a:lnTo>
                  <a:pt x="10711" y="95409"/>
                </a:lnTo>
                <a:lnTo>
                  <a:pt x="9707" y="94260"/>
                </a:lnTo>
                <a:lnTo>
                  <a:pt x="9372" y="93769"/>
                </a:lnTo>
                <a:lnTo>
                  <a:pt x="9037" y="93605"/>
                </a:lnTo>
                <a:lnTo>
                  <a:pt x="9539" y="94917"/>
                </a:lnTo>
                <a:lnTo>
                  <a:pt x="10376" y="96064"/>
                </a:lnTo>
                <a:lnTo>
                  <a:pt x="11213" y="97213"/>
                </a:lnTo>
                <a:lnTo>
                  <a:pt x="11882" y="98360"/>
                </a:lnTo>
                <a:lnTo>
                  <a:pt x="11045" y="97705"/>
                </a:lnTo>
                <a:lnTo>
                  <a:pt x="10543" y="97048"/>
                </a:lnTo>
                <a:lnTo>
                  <a:pt x="10711" y="97376"/>
                </a:lnTo>
                <a:lnTo>
                  <a:pt x="10543" y="97213"/>
                </a:lnTo>
                <a:lnTo>
                  <a:pt x="9539" y="95901"/>
                </a:lnTo>
                <a:lnTo>
                  <a:pt x="8870" y="95081"/>
                </a:lnTo>
                <a:lnTo>
                  <a:pt x="8368" y="94097"/>
                </a:lnTo>
                <a:lnTo>
                  <a:pt x="8032" y="93277"/>
                </a:lnTo>
                <a:lnTo>
                  <a:pt x="8032" y="93113"/>
                </a:lnTo>
                <a:lnTo>
                  <a:pt x="8201" y="92785"/>
                </a:lnTo>
                <a:lnTo>
                  <a:pt x="9037" y="94260"/>
                </a:lnTo>
                <a:lnTo>
                  <a:pt x="8368" y="92622"/>
                </a:lnTo>
                <a:lnTo>
                  <a:pt x="8032" y="92130"/>
                </a:lnTo>
                <a:lnTo>
                  <a:pt x="7364" y="90818"/>
                </a:lnTo>
                <a:lnTo>
                  <a:pt x="7364" y="90655"/>
                </a:lnTo>
                <a:lnTo>
                  <a:pt x="6695" y="89508"/>
                </a:lnTo>
                <a:lnTo>
                  <a:pt x="6024" y="88032"/>
                </a:lnTo>
                <a:lnTo>
                  <a:pt x="6360" y="89671"/>
                </a:lnTo>
                <a:lnTo>
                  <a:pt x="6024" y="89016"/>
                </a:lnTo>
                <a:lnTo>
                  <a:pt x="5691" y="88359"/>
                </a:lnTo>
                <a:lnTo>
                  <a:pt x="5691" y="87704"/>
                </a:lnTo>
                <a:lnTo>
                  <a:pt x="5691" y="87049"/>
                </a:lnTo>
                <a:lnTo>
                  <a:pt x="6360" y="88196"/>
                </a:lnTo>
                <a:lnTo>
                  <a:pt x="6862" y="89508"/>
                </a:lnTo>
                <a:lnTo>
                  <a:pt x="6862" y="89508"/>
                </a:lnTo>
                <a:lnTo>
                  <a:pt x="5691" y="86065"/>
                </a:lnTo>
                <a:lnTo>
                  <a:pt x="5691" y="86065"/>
                </a:lnTo>
                <a:lnTo>
                  <a:pt x="6862" y="88196"/>
                </a:lnTo>
                <a:lnTo>
                  <a:pt x="5691" y="85082"/>
                </a:lnTo>
                <a:lnTo>
                  <a:pt x="6360" y="85737"/>
                </a:lnTo>
                <a:lnTo>
                  <a:pt x="6695" y="85900"/>
                </a:lnTo>
                <a:lnTo>
                  <a:pt x="7028" y="86065"/>
                </a:lnTo>
                <a:lnTo>
                  <a:pt x="7197" y="86720"/>
                </a:lnTo>
                <a:lnTo>
                  <a:pt x="6862" y="85082"/>
                </a:lnTo>
                <a:lnTo>
                  <a:pt x="6193" y="83278"/>
                </a:lnTo>
                <a:lnTo>
                  <a:pt x="4685" y="79179"/>
                </a:lnTo>
                <a:lnTo>
                  <a:pt x="3849" y="76228"/>
                </a:lnTo>
                <a:lnTo>
                  <a:pt x="3012" y="72786"/>
                </a:lnTo>
                <a:lnTo>
                  <a:pt x="3012" y="72786"/>
                </a:lnTo>
                <a:lnTo>
                  <a:pt x="3347" y="73114"/>
                </a:lnTo>
                <a:lnTo>
                  <a:pt x="3514" y="72951"/>
                </a:lnTo>
                <a:lnTo>
                  <a:pt x="3681" y="73114"/>
                </a:lnTo>
                <a:lnTo>
                  <a:pt x="4016" y="73277"/>
                </a:lnTo>
                <a:lnTo>
                  <a:pt x="3849" y="70000"/>
                </a:lnTo>
                <a:lnTo>
                  <a:pt x="3681" y="66556"/>
                </a:lnTo>
                <a:lnTo>
                  <a:pt x="3849" y="63279"/>
                </a:lnTo>
                <a:lnTo>
                  <a:pt x="4183" y="61803"/>
                </a:lnTo>
                <a:lnTo>
                  <a:pt x="4351" y="60491"/>
                </a:lnTo>
                <a:lnTo>
                  <a:pt x="5020" y="57049"/>
                </a:lnTo>
                <a:lnTo>
                  <a:pt x="5020" y="57704"/>
                </a:lnTo>
                <a:lnTo>
                  <a:pt x="5187" y="58196"/>
                </a:lnTo>
                <a:lnTo>
                  <a:pt x="5187" y="56394"/>
                </a:lnTo>
                <a:lnTo>
                  <a:pt x="5355" y="54590"/>
                </a:lnTo>
                <a:lnTo>
                  <a:pt x="6024" y="50819"/>
                </a:lnTo>
                <a:lnTo>
                  <a:pt x="6862" y="47048"/>
                </a:lnTo>
                <a:lnTo>
                  <a:pt x="8201" y="43443"/>
                </a:lnTo>
                <a:lnTo>
                  <a:pt x="9874" y="39672"/>
                </a:lnTo>
                <a:lnTo>
                  <a:pt x="11715" y="36229"/>
                </a:lnTo>
                <a:lnTo>
                  <a:pt x="13890" y="32787"/>
                </a:lnTo>
                <a:lnTo>
                  <a:pt x="16234" y="29344"/>
                </a:lnTo>
                <a:lnTo>
                  <a:pt x="18744" y="26229"/>
                </a:lnTo>
                <a:lnTo>
                  <a:pt x="21421" y="23115"/>
                </a:lnTo>
                <a:lnTo>
                  <a:pt x="24434" y="20327"/>
                </a:lnTo>
                <a:lnTo>
                  <a:pt x="27279" y="17542"/>
                </a:lnTo>
                <a:lnTo>
                  <a:pt x="30460" y="15081"/>
                </a:lnTo>
                <a:lnTo>
                  <a:pt x="33639" y="12951"/>
                </a:lnTo>
                <a:lnTo>
                  <a:pt x="36819" y="10984"/>
                </a:lnTo>
                <a:lnTo>
                  <a:pt x="40000" y="9345"/>
                </a:lnTo>
                <a:lnTo>
                  <a:pt x="38325" y="10820"/>
                </a:lnTo>
                <a:lnTo>
                  <a:pt x="40166" y="9508"/>
                </a:lnTo>
                <a:lnTo>
                  <a:pt x="41339" y="8853"/>
                </a:lnTo>
                <a:lnTo>
                  <a:pt x="45020" y="7213"/>
                </a:lnTo>
                <a:lnTo>
                  <a:pt x="44016" y="7213"/>
                </a:lnTo>
                <a:lnTo>
                  <a:pt x="45522" y="6558"/>
                </a:lnTo>
                <a:lnTo>
                  <a:pt x="47697" y="5574"/>
                </a:lnTo>
                <a:lnTo>
                  <a:pt x="47195" y="6229"/>
                </a:lnTo>
                <a:lnTo>
                  <a:pt x="47697" y="6229"/>
                </a:lnTo>
                <a:lnTo>
                  <a:pt x="47697" y="6394"/>
                </a:lnTo>
                <a:lnTo>
                  <a:pt x="47530" y="6558"/>
                </a:lnTo>
                <a:lnTo>
                  <a:pt x="50208" y="5737"/>
                </a:lnTo>
                <a:lnTo>
                  <a:pt x="52551" y="4754"/>
                </a:lnTo>
                <a:lnTo>
                  <a:pt x="55061" y="3934"/>
                </a:lnTo>
                <a:lnTo>
                  <a:pt x="56401" y="3607"/>
                </a:lnTo>
                <a:lnTo>
                  <a:pt x="57907" y="3442"/>
                </a:lnTo>
                <a:lnTo>
                  <a:pt x="57740" y="3607"/>
                </a:lnTo>
                <a:lnTo>
                  <a:pt x="58409" y="3442"/>
                </a:lnTo>
                <a:lnTo>
                  <a:pt x="60753" y="3115"/>
                </a:lnTo>
                <a:lnTo>
                  <a:pt x="63596" y="2458"/>
                </a:lnTo>
                <a:lnTo>
                  <a:pt x="65606" y="1967"/>
                </a:lnTo>
                <a:lnTo>
                  <a:pt x="65606" y="2458"/>
                </a:lnTo>
                <a:lnTo>
                  <a:pt x="72635" y="2132"/>
                </a:lnTo>
                <a:lnTo>
                  <a:pt x="73639" y="1803"/>
                </a:lnTo>
                <a:lnTo>
                  <a:pt x="73973" y="1967"/>
                </a:lnTo>
                <a:lnTo>
                  <a:pt x="73639" y="2132"/>
                </a:lnTo>
                <a:lnTo>
                  <a:pt x="73304" y="2295"/>
                </a:lnTo>
                <a:lnTo>
                  <a:pt x="74977" y="2295"/>
                </a:lnTo>
                <a:lnTo>
                  <a:pt x="76485" y="2132"/>
                </a:lnTo>
                <a:lnTo>
                  <a:pt x="76987" y="2458"/>
                </a:lnTo>
                <a:lnTo>
                  <a:pt x="78158" y="2787"/>
                </a:lnTo>
                <a:lnTo>
                  <a:pt x="81506" y="3607"/>
                </a:lnTo>
                <a:lnTo>
                  <a:pt x="85187" y="4099"/>
                </a:lnTo>
                <a:lnTo>
                  <a:pt x="88032" y="4754"/>
                </a:lnTo>
                <a:lnTo>
                  <a:pt x="84518" y="3442"/>
                </a:lnTo>
                <a:lnTo>
                  <a:pt x="80333" y="2295"/>
                </a:lnTo>
                <a:lnTo>
                  <a:pt x="75814" y="1311"/>
                </a:lnTo>
                <a:lnTo>
                  <a:pt x="71296" y="491"/>
                </a:lnTo>
                <a:lnTo>
                  <a:pt x="66944" y="165"/>
                </a:lnTo>
                <a:lnTo>
                  <a:pt x="6292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8"/>
          <p:cNvSpPr/>
          <p:nvPr/>
        </p:nvSpPr>
        <p:spPr>
          <a:xfrm>
            <a:off x="4342533" y="512867"/>
            <a:ext cx="387139" cy="341965"/>
          </a:xfrm>
          <a:custGeom>
            <a:rect b="b" l="l" r="r" t="t"/>
            <a:pathLst>
              <a:path extrusionOk="0" h="120000" w="120000">
                <a:moveTo>
                  <a:pt x="66428" y="16243"/>
                </a:moveTo>
                <a:lnTo>
                  <a:pt x="66266" y="16611"/>
                </a:lnTo>
                <a:lnTo>
                  <a:pt x="66096" y="17171"/>
                </a:lnTo>
                <a:lnTo>
                  <a:pt x="66096" y="17731"/>
                </a:lnTo>
                <a:lnTo>
                  <a:pt x="66266" y="19042"/>
                </a:lnTo>
                <a:lnTo>
                  <a:pt x="66760" y="20530"/>
                </a:lnTo>
                <a:lnTo>
                  <a:pt x="67085" y="22025"/>
                </a:lnTo>
                <a:lnTo>
                  <a:pt x="67417" y="22585"/>
                </a:lnTo>
                <a:lnTo>
                  <a:pt x="67749" y="22769"/>
                </a:lnTo>
                <a:lnTo>
                  <a:pt x="68074" y="22961"/>
                </a:lnTo>
                <a:lnTo>
                  <a:pt x="68569" y="23145"/>
                </a:lnTo>
                <a:lnTo>
                  <a:pt x="69064" y="22961"/>
                </a:lnTo>
                <a:lnTo>
                  <a:pt x="69395" y="22585"/>
                </a:lnTo>
                <a:lnTo>
                  <a:pt x="69727" y="22210"/>
                </a:lnTo>
                <a:lnTo>
                  <a:pt x="69727" y="21650"/>
                </a:lnTo>
                <a:lnTo>
                  <a:pt x="69727" y="20722"/>
                </a:lnTo>
                <a:lnTo>
                  <a:pt x="69395" y="19786"/>
                </a:lnTo>
                <a:lnTo>
                  <a:pt x="68901" y="18106"/>
                </a:lnTo>
                <a:lnTo>
                  <a:pt x="68569" y="17363"/>
                </a:lnTo>
                <a:lnTo>
                  <a:pt x="68074" y="16803"/>
                </a:lnTo>
                <a:lnTo>
                  <a:pt x="67417" y="16243"/>
                </a:lnTo>
                <a:close/>
                <a:moveTo>
                  <a:pt x="93627" y="17731"/>
                </a:moveTo>
                <a:lnTo>
                  <a:pt x="93133" y="18291"/>
                </a:lnTo>
                <a:lnTo>
                  <a:pt x="92144" y="19410"/>
                </a:lnTo>
                <a:lnTo>
                  <a:pt x="91155" y="20530"/>
                </a:lnTo>
                <a:lnTo>
                  <a:pt x="90823" y="21282"/>
                </a:lnTo>
                <a:lnTo>
                  <a:pt x="90660" y="22025"/>
                </a:lnTo>
                <a:lnTo>
                  <a:pt x="90823" y="22401"/>
                </a:lnTo>
                <a:lnTo>
                  <a:pt x="90985" y="22585"/>
                </a:lnTo>
                <a:lnTo>
                  <a:pt x="91155" y="22961"/>
                </a:lnTo>
                <a:lnTo>
                  <a:pt x="91480" y="23145"/>
                </a:lnTo>
                <a:lnTo>
                  <a:pt x="92144" y="23145"/>
                </a:lnTo>
                <a:lnTo>
                  <a:pt x="92801" y="22769"/>
                </a:lnTo>
                <a:lnTo>
                  <a:pt x="93458" y="22401"/>
                </a:lnTo>
                <a:lnTo>
                  <a:pt x="94122" y="21841"/>
                </a:lnTo>
                <a:lnTo>
                  <a:pt x="95111" y="20722"/>
                </a:lnTo>
                <a:lnTo>
                  <a:pt x="95605" y="19970"/>
                </a:lnTo>
                <a:lnTo>
                  <a:pt x="95768" y="19226"/>
                </a:lnTo>
                <a:lnTo>
                  <a:pt x="95605" y="18666"/>
                </a:lnTo>
                <a:lnTo>
                  <a:pt x="95273" y="18106"/>
                </a:lnTo>
                <a:lnTo>
                  <a:pt x="94779" y="17731"/>
                </a:lnTo>
                <a:close/>
                <a:moveTo>
                  <a:pt x="103186" y="35278"/>
                </a:moveTo>
                <a:lnTo>
                  <a:pt x="101865" y="35646"/>
                </a:lnTo>
                <a:lnTo>
                  <a:pt x="100713" y="36022"/>
                </a:lnTo>
                <a:lnTo>
                  <a:pt x="99392" y="36582"/>
                </a:lnTo>
                <a:lnTo>
                  <a:pt x="98735" y="36766"/>
                </a:lnTo>
                <a:lnTo>
                  <a:pt x="98078" y="37141"/>
                </a:lnTo>
                <a:lnTo>
                  <a:pt x="97746" y="37701"/>
                </a:lnTo>
                <a:lnTo>
                  <a:pt x="97746" y="38077"/>
                </a:lnTo>
                <a:lnTo>
                  <a:pt x="97908" y="38637"/>
                </a:lnTo>
                <a:lnTo>
                  <a:pt x="98240" y="39005"/>
                </a:lnTo>
                <a:lnTo>
                  <a:pt x="99724" y="39381"/>
                </a:lnTo>
                <a:lnTo>
                  <a:pt x="101370" y="39381"/>
                </a:lnTo>
                <a:lnTo>
                  <a:pt x="102197" y="39197"/>
                </a:lnTo>
                <a:lnTo>
                  <a:pt x="102854" y="39005"/>
                </a:lnTo>
                <a:lnTo>
                  <a:pt x="103518" y="38637"/>
                </a:lnTo>
                <a:lnTo>
                  <a:pt x="104175" y="38077"/>
                </a:lnTo>
                <a:lnTo>
                  <a:pt x="104337" y="37701"/>
                </a:lnTo>
                <a:lnTo>
                  <a:pt x="104507" y="37326"/>
                </a:lnTo>
                <a:lnTo>
                  <a:pt x="104507" y="36766"/>
                </a:lnTo>
                <a:lnTo>
                  <a:pt x="104507" y="36398"/>
                </a:lnTo>
                <a:lnTo>
                  <a:pt x="104337" y="35838"/>
                </a:lnTo>
                <a:lnTo>
                  <a:pt x="104012" y="35646"/>
                </a:lnTo>
                <a:lnTo>
                  <a:pt x="103680" y="35462"/>
                </a:lnTo>
                <a:lnTo>
                  <a:pt x="103186" y="35278"/>
                </a:lnTo>
                <a:close/>
                <a:moveTo>
                  <a:pt x="61320" y="36206"/>
                </a:moveTo>
                <a:lnTo>
                  <a:pt x="60657" y="36398"/>
                </a:lnTo>
                <a:lnTo>
                  <a:pt x="59010" y="36766"/>
                </a:lnTo>
                <a:lnTo>
                  <a:pt x="57689" y="36957"/>
                </a:lnTo>
                <a:lnTo>
                  <a:pt x="57032" y="37326"/>
                </a:lnTo>
                <a:lnTo>
                  <a:pt x="56538" y="37701"/>
                </a:lnTo>
                <a:lnTo>
                  <a:pt x="56043" y="38261"/>
                </a:lnTo>
                <a:lnTo>
                  <a:pt x="55881" y="38821"/>
                </a:lnTo>
                <a:lnTo>
                  <a:pt x="56043" y="39565"/>
                </a:lnTo>
                <a:lnTo>
                  <a:pt x="56206" y="39757"/>
                </a:lnTo>
                <a:lnTo>
                  <a:pt x="56538" y="39941"/>
                </a:lnTo>
                <a:lnTo>
                  <a:pt x="57195" y="40316"/>
                </a:lnTo>
                <a:lnTo>
                  <a:pt x="60494" y="40316"/>
                </a:lnTo>
                <a:lnTo>
                  <a:pt x="61483" y="40125"/>
                </a:lnTo>
                <a:lnTo>
                  <a:pt x="62310" y="39757"/>
                </a:lnTo>
                <a:lnTo>
                  <a:pt x="63129" y="39005"/>
                </a:lnTo>
                <a:lnTo>
                  <a:pt x="63299" y="38637"/>
                </a:lnTo>
                <a:lnTo>
                  <a:pt x="63299" y="38261"/>
                </a:lnTo>
                <a:lnTo>
                  <a:pt x="63129" y="37517"/>
                </a:lnTo>
                <a:lnTo>
                  <a:pt x="62635" y="36766"/>
                </a:lnTo>
                <a:lnTo>
                  <a:pt x="62140" y="36398"/>
                </a:lnTo>
                <a:lnTo>
                  <a:pt x="61320" y="36206"/>
                </a:lnTo>
                <a:close/>
                <a:moveTo>
                  <a:pt x="79943" y="26880"/>
                </a:moveTo>
                <a:lnTo>
                  <a:pt x="81427" y="27064"/>
                </a:lnTo>
                <a:lnTo>
                  <a:pt x="83073" y="27440"/>
                </a:lnTo>
                <a:lnTo>
                  <a:pt x="84556" y="28000"/>
                </a:lnTo>
                <a:lnTo>
                  <a:pt x="86040" y="28928"/>
                </a:lnTo>
                <a:lnTo>
                  <a:pt x="87198" y="30047"/>
                </a:lnTo>
                <a:lnTo>
                  <a:pt x="88350" y="31359"/>
                </a:lnTo>
                <a:lnTo>
                  <a:pt x="89502" y="32847"/>
                </a:lnTo>
                <a:lnTo>
                  <a:pt x="90328" y="34342"/>
                </a:lnTo>
                <a:lnTo>
                  <a:pt x="90985" y="36022"/>
                </a:lnTo>
                <a:lnTo>
                  <a:pt x="91317" y="37326"/>
                </a:lnTo>
                <a:lnTo>
                  <a:pt x="91480" y="38637"/>
                </a:lnTo>
                <a:lnTo>
                  <a:pt x="91480" y="39941"/>
                </a:lnTo>
                <a:lnTo>
                  <a:pt x="91317" y="41244"/>
                </a:lnTo>
                <a:lnTo>
                  <a:pt x="91155" y="42556"/>
                </a:lnTo>
                <a:lnTo>
                  <a:pt x="90823" y="43860"/>
                </a:lnTo>
                <a:lnTo>
                  <a:pt x="90328" y="45163"/>
                </a:lnTo>
                <a:lnTo>
                  <a:pt x="89671" y="46283"/>
                </a:lnTo>
                <a:lnTo>
                  <a:pt x="89007" y="47403"/>
                </a:lnTo>
                <a:lnTo>
                  <a:pt x="88350" y="48338"/>
                </a:lnTo>
                <a:lnTo>
                  <a:pt x="87523" y="49274"/>
                </a:lnTo>
                <a:lnTo>
                  <a:pt x="86534" y="50202"/>
                </a:lnTo>
                <a:lnTo>
                  <a:pt x="85545" y="50954"/>
                </a:lnTo>
                <a:lnTo>
                  <a:pt x="84556" y="51698"/>
                </a:lnTo>
                <a:lnTo>
                  <a:pt x="83567" y="52257"/>
                </a:lnTo>
                <a:lnTo>
                  <a:pt x="82416" y="52633"/>
                </a:lnTo>
                <a:lnTo>
                  <a:pt x="81264" y="53001"/>
                </a:lnTo>
                <a:lnTo>
                  <a:pt x="79943" y="53193"/>
                </a:lnTo>
                <a:lnTo>
                  <a:pt x="78791" y="53193"/>
                </a:lnTo>
                <a:lnTo>
                  <a:pt x="77802" y="53001"/>
                </a:lnTo>
                <a:lnTo>
                  <a:pt x="76651" y="52633"/>
                </a:lnTo>
                <a:lnTo>
                  <a:pt x="75662" y="52257"/>
                </a:lnTo>
                <a:lnTo>
                  <a:pt x="74673" y="51698"/>
                </a:lnTo>
                <a:lnTo>
                  <a:pt x="73846" y="50954"/>
                </a:lnTo>
                <a:lnTo>
                  <a:pt x="73020" y="50202"/>
                </a:lnTo>
                <a:lnTo>
                  <a:pt x="72200" y="49274"/>
                </a:lnTo>
                <a:lnTo>
                  <a:pt x="71536" y="48338"/>
                </a:lnTo>
                <a:lnTo>
                  <a:pt x="70879" y="47219"/>
                </a:lnTo>
                <a:lnTo>
                  <a:pt x="69890" y="44979"/>
                </a:lnTo>
                <a:lnTo>
                  <a:pt x="69064" y="42364"/>
                </a:lnTo>
                <a:lnTo>
                  <a:pt x="68738" y="39941"/>
                </a:lnTo>
                <a:lnTo>
                  <a:pt x="68738" y="37517"/>
                </a:lnTo>
                <a:lnTo>
                  <a:pt x="69064" y="35086"/>
                </a:lnTo>
                <a:lnTo>
                  <a:pt x="69395" y="33782"/>
                </a:lnTo>
                <a:lnTo>
                  <a:pt x="69890" y="32663"/>
                </a:lnTo>
                <a:lnTo>
                  <a:pt x="70547" y="31359"/>
                </a:lnTo>
                <a:lnTo>
                  <a:pt x="71536" y="30239"/>
                </a:lnTo>
                <a:lnTo>
                  <a:pt x="73846" y="28928"/>
                </a:lnTo>
                <a:lnTo>
                  <a:pt x="76156" y="27624"/>
                </a:lnTo>
                <a:lnTo>
                  <a:pt x="77470" y="27248"/>
                </a:lnTo>
                <a:lnTo>
                  <a:pt x="78629" y="27064"/>
                </a:lnTo>
                <a:lnTo>
                  <a:pt x="79943" y="26880"/>
                </a:lnTo>
                <a:close/>
                <a:moveTo>
                  <a:pt x="79618" y="22769"/>
                </a:moveTo>
                <a:lnTo>
                  <a:pt x="77640" y="22961"/>
                </a:lnTo>
                <a:lnTo>
                  <a:pt x="75662" y="23329"/>
                </a:lnTo>
                <a:lnTo>
                  <a:pt x="73846" y="23889"/>
                </a:lnTo>
                <a:lnTo>
                  <a:pt x="72031" y="24825"/>
                </a:lnTo>
                <a:lnTo>
                  <a:pt x="70385" y="26128"/>
                </a:lnTo>
                <a:lnTo>
                  <a:pt x="69064" y="27440"/>
                </a:lnTo>
                <a:lnTo>
                  <a:pt x="68244" y="28560"/>
                </a:lnTo>
                <a:lnTo>
                  <a:pt x="67417" y="29488"/>
                </a:lnTo>
                <a:lnTo>
                  <a:pt x="66591" y="30983"/>
                </a:lnTo>
                <a:lnTo>
                  <a:pt x="66096" y="32479"/>
                </a:lnTo>
                <a:lnTo>
                  <a:pt x="65602" y="33966"/>
                </a:lnTo>
                <a:lnTo>
                  <a:pt x="65277" y="35646"/>
                </a:lnTo>
                <a:lnTo>
                  <a:pt x="65107" y="37141"/>
                </a:lnTo>
                <a:lnTo>
                  <a:pt x="65107" y="38821"/>
                </a:lnTo>
                <a:lnTo>
                  <a:pt x="65107" y="40501"/>
                </a:lnTo>
                <a:lnTo>
                  <a:pt x="65277" y="41996"/>
                </a:lnTo>
                <a:lnTo>
                  <a:pt x="65602" y="43860"/>
                </a:lnTo>
                <a:lnTo>
                  <a:pt x="66096" y="45723"/>
                </a:lnTo>
                <a:lnTo>
                  <a:pt x="66591" y="47403"/>
                </a:lnTo>
                <a:lnTo>
                  <a:pt x="67417" y="48898"/>
                </a:lnTo>
                <a:lnTo>
                  <a:pt x="68244" y="50394"/>
                </a:lnTo>
                <a:lnTo>
                  <a:pt x="69233" y="51882"/>
                </a:lnTo>
                <a:lnTo>
                  <a:pt x="70222" y="53001"/>
                </a:lnTo>
                <a:lnTo>
                  <a:pt x="71374" y="54121"/>
                </a:lnTo>
                <a:lnTo>
                  <a:pt x="72695" y="55241"/>
                </a:lnTo>
                <a:lnTo>
                  <a:pt x="74009" y="55992"/>
                </a:lnTo>
                <a:lnTo>
                  <a:pt x="75330" y="56552"/>
                </a:lnTo>
                <a:lnTo>
                  <a:pt x="76976" y="57112"/>
                </a:lnTo>
                <a:lnTo>
                  <a:pt x="78459" y="57296"/>
                </a:lnTo>
                <a:lnTo>
                  <a:pt x="80112" y="57296"/>
                </a:lnTo>
                <a:lnTo>
                  <a:pt x="81759" y="57112"/>
                </a:lnTo>
                <a:lnTo>
                  <a:pt x="83405" y="56736"/>
                </a:lnTo>
                <a:lnTo>
                  <a:pt x="84888" y="56360"/>
                </a:lnTo>
                <a:lnTo>
                  <a:pt x="86372" y="55617"/>
                </a:lnTo>
                <a:lnTo>
                  <a:pt x="87693" y="54681"/>
                </a:lnTo>
                <a:lnTo>
                  <a:pt x="89007" y="53561"/>
                </a:lnTo>
                <a:lnTo>
                  <a:pt x="90165" y="52442"/>
                </a:lnTo>
                <a:lnTo>
                  <a:pt x="91317" y="50954"/>
                </a:lnTo>
                <a:lnTo>
                  <a:pt x="92144" y="49642"/>
                </a:lnTo>
                <a:lnTo>
                  <a:pt x="92963" y="47963"/>
                </a:lnTo>
                <a:lnTo>
                  <a:pt x="93627" y="46475"/>
                </a:lnTo>
                <a:lnTo>
                  <a:pt x="94122" y="44795"/>
                </a:lnTo>
                <a:lnTo>
                  <a:pt x="94616" y="42924"/>
                </a:lnTo>
                <a:lnTo>
                  <a:pt x="94779" y="41244"/>
                </a:lnTo>
                <a:lnTo>
                  <a:pt x="94941" y="39381"/>
                </a:lnTo>
                <a:lnTo>
                  <a:pt x="94779" y="37701"/>
                </a:lnTo>
                <a:lnTo>
                  <a:pt x="94447" y="35838"/>
                </a:lnTo>
                <a:lnTo>
                  <a:pt x="94122" y="34158"/>
                </a:lnTo>
                <a:lnTo>
                  <a:pt x="93295" y="32287"/>
                </a:lnTo>
                <a:lnTo>
                  <a:pt x="92306" y="30423"/>
                </a:lnTo>
                <a:lnTo>
                  <a:pt x="91155" y="28744"/>
                </a:lnTo>
                <a:lnTo>
                  <a:pt x="89834" y="27248"/>
                </a:lnTo>
                <a:lnTo>
                  <a:pt x="88350" y="25944"/>
                </a:lnTo>
                <a:lnTo>
                  <a:pt x="86704" y="24825"/>
                </a:lnTo>
                <a:lnTo>
                  <a:pt x="85051" y="23889"/>
                </a:lnTo>
                <a:lnTo>
                  <a:pt x="83242" y="23329"/>
                </a:lnTo>
                <a:lnTo>
                  <a:pt x="81596" y="22961"/>
                </a:lnTo>
                <a:lnTo>
                  <a:pt x="79618" y="22769"/>
                </a:lnTo>
                <a:close/>
                <a:moveTo>
                  <a:pt x="67085" y="54121"/>
                </a:moveTo>
                <a:lnTo>
                  <a:pt x="66428" y="54313"/>
                </a:lnTo>
                <a:lnTo>
                  <a:pt x="65934" y="54681"/>
                </a:lnTo>
                <a:lnTo>
                  <a:pt x="64945" y="55801"/>
                </a:lnTo>
                <a:lnTo>
                  <a:pt x="64118" y="57296"/>
                </a:lnTo>
                <a:lnTo>
                  <a:pt x="63624" y="58600"/>
                </a:lnTo>
                <a:lnTo>
                  <a:pt x="63461" y="59351"/>
                </a:lnTo>
                <a:lnTo>
                  <a:pt x="63624" y="60095"/>
                </a:lnTo>
                <a:lnTo>
                  <a:pt x="63956" y="60655"/>
                </a:lnTo>
                <a:lnTo>
                  <a:pt x="64450" y="61031"/>
                </a:lnTo>
                <a:lnTo>
                  <a:pt x="64945" y="61215"/>
                </a:lnTo>
                <a:lnTo>
                  <a:pt x="65602" y="61031"/>
                </a:lnTo>
                <a:lnTo>
                  <a:pt x="66096" y="60655"/>
                </a:lnTo>
                <a:lnTo>
                  <a:pt x="66428" y="59911"/>
                </a:lnTo>
                <a:lnTo>
                  <a:pt x="66923" y="58976"/>
                </a:lnTo>
                <a:lnTo>
                  <a:pt x="67417" y="58040"/>
                </a:lnTo>
                <a:lnTo>
                  <a:pt x="68406" y="55992"/>
                </a:lnTo>
                <a:lnTo>
                  <a:pt x="68406" y="55617"/>
                </a:lnTo>
                <a:lnTo>
                  <a:pt x="68406" y="55241"/>
                </a:lnTo>
                <a:lnTo>
                  <a:pt x="68244" y="54497"/>
                </a:lnTo>
                <a:lnTo>
                  <a:pt x="67749" y="54121"/>
                </a:lnTo>
                <a:close/>
                <a:moveTo>
                  <a:pt x="91480" y="55801"/>
                </a:moveTo>
                <a:lnTo>
                  <a:pt x="91155" y="55992"/>
                </a:lnTo>
                <a:lnTo>
                  <a:pt x="90823" y="56360"/>
                </a:lnTo>
                <a:lnTo>
                  <a:pt x="90660" y="56920"/>
                </a:lnTo>
                <a:lnTo>
                  <a:pt x="90660" y="57856"/>
                </a:lnTo>
                <a:lnTo>
                  <a:pt x="90823" y="58792"/>
                </a:lnTo>
                <a:lnTo>
                  <a:pt x="91155" y="59720"/>
                </a:lnTo>
                <a:lnTo>
                  <a:pt x="91480" y="60655"/>
                </a:lnTo>
                <a:lnTo>
                  <a:pt x="92144" y="61399"/>
                </a:lnTo>
                <a:lnTo>
                  <a:pt x="92963" y="62151"/>
                </a:lnTo>
                <a:lnTo>
                  <a:pt x="93627" y="62711"/>
                </a:lnTo>
                <a:lnTo>
                  <a:pt x="94284" y="62895"/>
                </a:lnTo>
                <a:lnTo>
                  <a:pt x="94941" y="62895"/>
                </a:lnTo>
                <a:lnTo>
                  <a:pt x="95436" y="62519"/>
                </a:lnTo>
                <a:lnTo>
                  <a:pt x="95768" y="61959"/>
                </a:lnTo>
                <a:lnTo>
                  <a:pt x="95930" y="61399"/>
                </a:lnTo>
                <a:lnTo>
                  <a:pt x="95930" y="60655"/>
                </a:lnTo>
                <a:lnTo>
                  <a:pt x="95768" y="60095"/>
                </a:lnTo>
                <a:lnTo>
                  <a:pt x="95273" y="59536"/>
                </a:lnTo>
                <a:lnTo>
                  <a:pt x="94284" y="58792"/>
                </a:lnTo>
                <a:lnTo>
                  <a:pt x="93627" y="57672"/>
                </a:lnTo>
                <a:lnTo>
                  <a:pt x="92801" y="56552"/>
                </a:lnTo>
                <a:lnTo>
                  <a:pt x="92469" y="56176"/>
                </a:lnTo>
                <a:lnTo>
                  <a:pt x="91812" y="55801"/>
                </a:lnTo>
                <a:close/>
                <a:moveTo>
                  <a:pt x="15662" y="86217"/>
                </a:moveTo>
                <a:lnTo>
                  <a:pt x="15492" y="86408"/>
                </a:lnTo>
                <a:lnTo>
                  <a:pt x="15330" y="86592"/>
                </a:lnTo>
                <a:lnTo>
                  <a:pt x="15492" y="87712"/>
                </a:lnTo>
                <a:lnTo>
                  <a:pt x="15662" y="88648"/>
                </a:lnTo>
                <a:lnTo>
                  <a:pt x="15987" y="89768"/>
                </a:lnTo>
                <a:lnTo>
                  <a:pt x="16319" y="90695"/>
                </a:lnTo>
                <a:lnTo>
                  <a:pt x="17308" y="92567"/>
                </a:lnTo>
                <a:lnTo>
                  <a:pt x="18297" y="94430"/>
                </a:lnTo>
                <a:lnTo>
                  <a:pt x="19449" y="96294"/>
                </a:lnTo>
                <a:lnTo>
                  <a:pt x="20607" y="98165"/>
                </a:lnTo>
                <a:lnTo>
                  <a:pt x="21921" y="99845"/>
                </a:lnTo>
                <a:lnTo>
                  <a:pt x="23405" y="101524"/>
                </a:lnTo>
                <a:lnTo>
                  <a:pt x="23899" y="101708"/>
                </a:lnTo>
                <a:lnTo>
                  <a:pt x="24726" y="101708"/>
                </a:lnTo>
                <a:lnTo>
                  <a:pt x="25058" y="101333"/>
                </a:lnTo>
                <a:lnTo>
                  <a:pt x="25383" y="100965"/>
                </a:lnTo>
                <a:lnTo>
                  <a:pt x="25552" y="100405"/>
                </a:lnTo>
                <a:lnTo>
                  <a:pt x="25383" y="100029"/>
                </a:lnTo>
                <a:lnTo>
                  <a:pt x="25058" y="99469"/>
                </a:lnTo>
                <a:lnTo>
                  <a:pt x="23737" y="97789"/>
                </a:lnTo>
                <a:lnTo>
                  <a:pt x="22416" y="96110"/>
                </a:lnTo>
                <a:lnTo>
                  <a:pt x="19943" y="92375"/>
                </a:lnTo>
                <a:lnTo>
                  <a:pt x="17965" y="89208"/>
                </a:lnTo>
                <a:lnTo>
                  <a:pt x="16976" y="87712"/>
                </a:lnTo>
                <a:lnTo>
                  <a:pt x="15824" y="86408"/>
                </a:lnTo>
                <a:lnTo>
                  <a:pt x="15662" y="86217"/>
                </a:lnTo>
                <a:close/>
                <a:moveTo>
                  <a:pt x="15824" y="97230"/>
                </a:moveTo>
                <a:lnTo>
                  <a:pt x="15492" y="97414"/>
                </a:lnTo>
                <a:lnTo>
                  <a:pt x="15330" y="97789"/>
                </a:lnTo>
                <a:lnTo>
                  <a:pt x="15167" y="98165"/>
                </a:lnTo>
                <a:lnTo>
                  <a:pt x="15492" y="98909"/>
                </a:lnTo>
                <a:lnTo>
                  <a:pt x="15987" y="99845"/>
                </a:lnTo>
                <a:lnTo>
                  <a:pt x="17145" y="101333"/>
                </a:lnTo>
                <a:lnTo>
                  <a:pt x="17640" y="101893"/>
                </a:lnTo>
                <a:lnTo>
                  <a:pt x="18459" y="102644"/>
                </a:lnTo>
                <a:lnTo>
                  <a:pt x="19123" y="103012"/>
                </a:lnTo>
                <a:lnTo>
                  <a:pt x="19618" y="103204"/>
                </a:lnTo>
                <a:lnTo>
                  <a:pt x="19943" y="103204"/>
                </a:lnTo>
                <a:lnTo>
                  <a:pt x="20438" y="102828"/>
                </a:lnTo>
                <a:lnTo>
                  <a:pt x="20607" y="102452"/>
                </a:lnTo>
                <a:lnTo>
                  <a:pt x="20770" y="101893"/>
                </a:lnTo>
                <a:lnTo>
                  <a:pt x="20607" y="101524"/>
                </a:lnTo>
                <a:lnTo>
                  <a:pt x="20112" y="100965"/>
                </a:lnTo>
                <a:lnTo>
                  <a:pt x="19618" y="100589"/>
                </a:lnTo>
                <a:lnTo>
                  <a:pt x="18629" y="99653"/>
                </a:lnTo>
                <a:lnTo>
                  <a:pt x="17470" y="98349"/>
                </a:lnTo>
                <a:lnTo>
                  <a:pt x="16813" y="97605"/>
                </a:lnTo>
                <a:lnTo>
                  <a:pt x="16156" y="97230"/>
                </a:lnTo>
                <a:close/>
                <a:moveTo>
                  <a:pt x="38240" y="46659"/>
                </a:moveTo>
                <a:lnTo>
                  <a:pt x="37251" y="46843"/>
                </a:lnTo>
                <a:lnTo>
                  <a:pt x="36262" y="47219"/>
                </a:lnTo>
                <a:lnTo>
                  <a:pt x="35436" y="47779"/>
                </a:lnTo>
                <a:lnTo>
                  <a:pt x="34447" y="48523"/>
                </a:lnTo>
                <a:lnTo>
                  <a:pt x="32638" y="50202"/>
                </a:lnTo>
                <a:lnTo>
                  <a:pt x="31155" y="52073"/>
                </a:lnTo>
                <a:lnTo>
                  <a:pt x="29502" y="54313"/>
                </a:lnTo>
                <a:lnTo>
                  <a:pt x="28187" y="56360"/>
                </a:lnTo>
                <a:lnTo>
                  <a:pt x="25715" y="60279"/>
                </a:lnTo>
                <a:lnTo>
                  <a:pt x="22910" y="64574"/>
                </a:lnTo>
                <a:lnTo>
                  <a:pt x="21427" y="66630"/>
                </a:lnTo>
                <a:lnTo>
                  <a:pt x="19780" y="68493"/>
                </a:lnTo>
                <a:lnTo>
                  <a:pt x="16481" y="72036"/>
                </a:lnTo>
                <a:lnTo>
                  <a:pt x="14835" y="73900"/>
                </a:lnTo>
                <a:lnTo>
                  <a:pt x="13352" y="75771"/>
                </a:lnTo>
                <a:lnTo>
                  <a:pt x="13020" y="76331"/>
                </a:lnTo>
                <a:lnTo>
                  <a:pt x="13020" y="77075"/>
                </a:lnTo>
                <a:lnTo>
                  <a:pt x="13020" y="77635"/>
                </a:lnTo>
                <a:lnTo>
                  <a:pt x="13352" y="78011"/>
                </a:lnTo>
                <a:lnTo>
                  <a:pt x="13846" y="78379"/>
                </a:lnTo>
                <a:lnTo>
                  <a:pt x="14341" y="78570"/>
                </a:lnTo>
                <a:lnTo>
                  <a:pt x="14835" y="78570"/>
                </a:lnTo>
                <a:lnTo>
                  <a:pt x="15330" y="78195"/>
                </a:lnTo>
                <a:lnTo>
                  <a:pt x="15662" y="77819"/>
                </a:lnTo>
                <a:lnTo>
                  <a:pt x="15987" y="78939"/>
                </a:lnTo>
                <a:lnTo>
                  <a:pt x="16319" y="80058"/>
                </a:lnTo>
                <a:lnTo>
                  <a:pt x="17308" y="82489"/>
                </a:lnTo>
                <a:lnTo>
                  <a:pt x="19123" y="85657"/>
                </a:lnTo>
                <a:lnTo>
                  <a:pt x="20607" y="88832"/>
                </a:lnTo>
                <a:lnTo>
                  <a:pt x="22416" y="92191"/>
                </a:lnTo>
                <a:lnTo>
                  <a:pt x="23405" y="93871"/>
                </a:lnTo>
                <a:lnTo>
                  <a:pt x="24394" y="95366"/>
                </a:lnTo>
                <a:lnTo>
                  <a:pt x="25552" y="96670"/>
                </a:lnTo>
                <a:lnTo>
                  <a:pt x="26704" y="97789"/>
                </a:lnTo>
                <a:lnTo>
                  <a:pt x="27198" y="97974"/>
                </a:lnTo>
                <a:lnTo>
                  <a:pt x="27693" y="97974"/>
                </a:lnTo>
                <a:lnTo>
                  <a:pt x="28187" y="97789"/>
                </a:lnTo>
                <a:lnTo>
                  <a:pt x="28513" y="97605"/>
                </a:lnTo>
                <a:lnTo>
                  <a:pt x="29007" y="96854"/>
                </a:lnTo>
                <a:lnTo>
                  <a:pt x="29007" y="96294"/>
                </a:lnTo>
                <a:lnTo>
                  <a:pt x="29007" y="95926"/>
                </a:lnTo>
                <a:lnTo>
                  <a:pt x="28844" y="95550"/>
                </a:lnTo>
                <a:lnTo>
                  <a:pt x="28513" y="95174"/>
                </a:lnTo>
                <a:lnTo>
                  <a:pt x="27361" y="93871"/>
                </a:lnTo>
                <a:lnTo>
                  <a:pt x="26372" y="92567"/>
                </a:lnTo>
                <a:lnTo>
                  <a:pt x="24563" y="89576"/>
                </a:lnTo>
                <a:lnTo>
                  <a:pt x="22748" y="86592"/>
                </a:lnTo>
                <a:lnTo>
                  <a:pt x="21264" y="83417"/>
                </a:lnTo>
                <a:lnTo>
                  <a:pt x="19780" y="80250"/>
                </a:lnTo>
                <a:lnTo>
                  <a:pt x="18629" y="78011"/>
                </a:lnTo>
                <a:lnTo>
                  <a:pt x="17470" y="76139"/>
                </a:lnTo>
                <a:lnTo>
                  <a:pt x="19780" y="73716"/>
                </a:lnTo>
                <a:lnTo>
                  <a:pt x="20770" y="75955"/>
                </a:lnTo>
                <a:lnTo>
                  <a:pt x="21759" y="78011"/>
                </a:lnTo>
                <a:lnTo>
                  <a:pt x="23899" y="81738"/>
                </a:lnTo>
                <a:lnTo>
                  <a:pt x="25383" y="84353"/>
                </a:lnTo>
                <a:lnTo>
                  <a:pt x="26866" y="86968"/>
                </a:lnTo>
                <a:lnTo>
                  <a:pt x="27855" y="88272"/>
                </a:lnTo>
                <a:lnTo>
                  <a:pt x="28682" y="89392"/>
                </a:lnTo>
                <a:lnTo>
                  <a:pt x="29671" y="90327"/>
                </a:lnTo>
                <a:lnTo>
                  <a:pt x="30823" y="91071"/>
                </a:lnTo>
                <a:lnTo>
                  <a:pt x="31317" y="91255"/>
                </a:lnTo>
                <a:lnTo>
                  <a:pt x="31649" y="91255"/>
                </a:lnTo>
                <a:lnTo>
                  <a:pt x="32144" y="91071"/>
                </a:lnTo>
                <a:lnTo>
                  <a:pt x="32469" y="90887"/>
                </a:lnTo>
                <a:lnTo>
                  <a:pt x="32801" y="90327"/>
                </a:lnTo>
                <a:lnTo>
                  <a:pt x="32963" y="89952"/>
                </a:lnTo>
                <a:lnTo>
                  <a:pt x="32963" y="89392"/>
                </a:lnTo>
                <a:lnTo>
                  <a:pt x="32801" y="89016"/>
                </a:lnTo>
                <a:lnTo>
                  <a:pt x="31155" y="86408"/>
                </a:lnTo>
                <a:lnTo>
                  <a:pt x="29339" y="83977"/>
                </a:lnTo>
                <a:lnTo>
                  <a:pt x="27693" y="81554"/>
                </a:lnTo>
                <a:lnTo>
                  <a:pt x="26047" y="79130"/>
                </a:lnTo>
                <a:lnTo>
                  <a:pt x="23899" y="75579"/>
                </a:lnTo>
                <a:lnTo>
                  <a:pt x="22585" y="73716"/>
                </a:lnTo>
                <a:lnTo>
                  <a:pt x="21264" y="72220"/>
                </a:lnTo>
                <a:lnTo>
                  <a:pt x="23574" y="69613"/>
                </a:lnTo>
                <a:lnTo>
                  <a:pt x="24231" y="70733"/>
                </a:lnTo>
                <a:lnTo>
                  <a:pt x="24888" y="71661"/>
                </a:lnTo>
                <a:lnTo>
                  <a:pt x="26372" y="74092"/>
                </a:lnTo>
                <a:lnTo>
                  <a:pt x="27855" y="76515"/>
                </a:lnTo>
                <a:lnTo>
                  <a:pt x="29007" y="78195"/>
                </a:lnTo>
                <a:lnTo>
                  <a:pt x="30491" y="79874"/>
                </a:lnTo>
                <a:lnTo>
                  <a:pt x="31155" y="80618"/>
                </a:lnTo>
                <a:lnTo>
                  <a:pt x="31974" y="81370"/>
                </a:lnTo>
                <a:lnTo>
                  <a:pt x="32963" y="81738"/>
                </a:lnTo>
                <a:lnTo>
                  <a:pt x="33790" y="82114"/>
                </a:lnTo>
                <a:lnTo>
                  <a:pt x="34447" y="82114"/>
                </a:lnTo>
                <a:lnTo>
                  <a:pt x="35111" y="81930"/>
                </a:lnTo>
                <a:lnTo>
                  <a:pt x="35436" y="81370"/>
                </a:lnTo>
                <a:lnTo>
                  <a:pt x="35605" y="80810"/>
                </a:lnTo>
                <a:lnTo>
                  <a:pt x="35768" y="80250"/>
                </a:lnTo>
                <a:lnTo>
                  <a:pt x="35605" y="79690"/>
                </a:lnTo>
                <a:lnTo>
                  <a:pt x="35273" y="79130"/>
                </a:lnTo>
                <a:lnTo>
                  <a:pt x="34616" y="78755"/>
                </a:lnTo>
                <a:lnTo>
                  <a:pt x="33790" y="78379"/>
                </a:lnTo>
                <a:lnTo>
                  <a:pt x="32963" y="77819"/>
                </a:lnTo>
                <a:lnTo>
                  <a:pt x="32144" y="77075"/>
                </a:lnTo>
                <a:lnTo>
                  <a:pt x="31480" y="76331"/>
                </a:lnTo>
                <a:lnTo>
                  <a:pt x="30165" y="74652"/>
                </a:lnTo>
                <a:lnTo>
                  <a:pt x="29007" y="72972"/>
                </a:lnTo>
                <a:lnTo>
                  <a:pt x="27036" y="70357"/>
                </a:lnTo>
                <a:lnTo>
                  <a:pt x="26047" y="69053"/>
                </a:lnTo>
                <a:lnTo>
                  <a:pt x="25383" y="68493"/>
                </a:lnTo>
                <a:lnTo>
                  <a:pt x="24726" y="68117"/>
                </a:lnTo>
                <a:lnTo>
                  <a:pt x="26866" y="65318"/>
                </a:lnTo>
                <a:lnTo>
                  <a:pt x="27361" y="64574"/>
                </a:lnTo>
                <a:lnTo>
                  <a:pt x="28350" y="66070"/>
                </a:lnTo>
                <a:lnTo>
                  <a:pt x="29339" y="67557"/>
                </a:lnTo>
                <a:lnTo>
                  <a:pt x="31480" y="70173"/>
                </a:lnTo>
                <a:lnTo>
                  <a:pt x="35111" y="74460"/>
                </a:lnTo>
                <a:lnTo>
                  <a:pt x="35930" y="75211"/>
                </a:lnTo>
                <a:lnTo>
                  <a:pt x="36757" y="75955"/>
                </a:lnTo>
                <a:lnTo>
                  <a:pt x="37583" y="76515"/>
                </a:lnTo>
                <a:lnTo>
                  <a:pt x="38735" y="76515"/>
                </a:lnTo>
                <a:lnTo>
                  <a:pt x="39067" y="76331"/>
                </a:lnTo>
                <a:lnTo>
                  <a:pt x="39229" y="75955"/>
                </a:lnTo>
                <a:lnTo>
                  <a:pt x="39561" y="75579"/>
                </a:lnTo>
                <a:lnTo>
                  <a:pt x="39561" y="75211"/>
                </a:lnTo>
                <a:lnTo>
                  <a:pt x="39392" y="74276"/>
                </a:lnTo>
                <a:lnTo>
                  <a:pt x="39067" y="73532"/>
                </a:lnTo>
                <a:lnTo>
                  <a:pt x="38403" y="72972"/>
                </a:lnTo>
                <a:lnTo>
                  <a:pt x="37746" y="72220"/>
                </a:lnTo>
                <a:lnTo>
                  <a:pt x="35930" y="70357"/>
                </a:lnTo>
                <a:lnTo>
                  <a:pt x="33952" y="68309"/>
                </a:lnTo>
                <a:lnTo>
                  <a:pt x="31480" y="65510"/>
                </a:lnTo>
                <a:lnTo>
                  <a:pt x="29007" y="62895"/>
                </a:lnTo>
                <a:lnTo>
                  <a:pt x="28682" y="62519"/>
                </a:lnTo>
                <a:lnTo>
                  <a:pt x="31155" y="58976"/>
                </a:lnTo>
                <a:lnTo>
                  <a:pt x="31812" y="60471"/>
                </a:lnTo>
                <a:lnTo>
                  <a:pt x="32801" y="61959"/>
                </a:lnTo>
                <a:lnTo>
                  <a:pt x="34779" y="64390"/>
                </a:lnTo>
                <a:lnTo>
                  <a:pt x="36100" y="65878"/>
                </a:lnTo>
                <a:lnTo>
                  <a:pt x="37583" y="67557"/>
                </a:lnTo>
                <a:lnTo>
                  <a:pt x="39229" y="69053"/>
                </a:lnTo>
                <a:lnTo>
                  <a:pt x="40056" y="69613"/>
                </a:lnTo>
                <a:lnTo>
                  <a:pt x="40876" y="70173"/>
                </a:lnTo>
                <a:lnTo>
                  <a:pt x="41865" y="70173"/>
                </a:lnTo>
                <a:lnTo>
                  <a:pt x="42034" y="69797"/>
                </a:lnTo>
                <a:lnTo>
                  <a:pt x="42359" y="69421"/>
                </a:lnTo>
                <a:lnTo>
                  <a:pt x="42529" y="69053"/>
                </a:lnTo>
                <a:lnTo>
                  <a:pt x="42529" y="68493"/>
                </a:lnTo>
                <a:lnTo>
                  <a:pt x="42359" y="68117"/>
                </a:lnTo>
                <a:lnTo>
                  <a:pt x="42197" y="67749"/>
                </a:lnTo>
                <a:lnTo>
                  <a:pt x="40876" y="66254"/>
                </a:lnTo>
                <a:lnTo>
                  <a:pt x="39561" y="64950"/>
                </a:lnTo>
                <a:lnTo>
                  <a:pt x="38078" y="63639"/>
                </a:lnTo>
                <a:lnTo>
                  <a:pt x="36594" y="62151"/>
                </a:lnTo>
                <a:lnTo>
                  <a:pt x="34616" y="59720"/>
                </a:lnTo>
                <a:lnTo>
                  <a:pt x="33458" y="58600"/>
                </a:lnTo>
                <a:lnTo>
                  <a:pt x="32144" y="57480"/>
                </a:lnTo>
                <a:lnTo>
                  <a:pt x="33295" y="55992"/>
                </a:lnTo>
                <a:lnTo>
                  <a:pt x="34284" y="54873"/>
                </a:lnTo>
                <a:lnTo>
                  <a:pt x="36594" y="57480"/>
                </a:lnTo>
                <a:lnTo>
                  <a:pt x="38735" y="60471"/>
                </a:lnTo>
                <a:lnTo>
                  <a:pt x="39887" y="62151"/>
                </a:lnTo>
                <a:lnTo>
                  <a:pt x="41540" y="63830"/>
                </a:lnTo>
                <a:lnTo>
                  <a:pt x="42359" y="64574"/>
                </a:lnTo>
                <a:lnTo>
                  <a:pt x="43186" y="64950"/>
                </a:lnTo>
                <a:lnTo>
                  <a:pt x="44012" y="65134"/>
                </a:lnTo>
                <a:lnTo>
                  <a:pt x="45001" y="65134"/>
                </a:lnTo>
                <a:lnTo>
                  <a:pt x="45496" y="64758"/>
                </a:lnTo>
                <a:lnTo>
                  <a:pt x="45821" y="64198"/>
                </a:lnTo>
                <a:lnTo>
                  <a:pt x="45821" y="63639"/>
                </a:lnTo>
                <a:lnTo>
                  <a:pt x="45658" y="63079"/>
                </a:lnTo>
                <a:lnTo>
                  <a:pt x="45001" y="62335"/>
                </a:lnTo>
                <a:lnTo>
                  <a:pt x="44337" y="61775"/>
                </a:lnTo>
                <a:lnTo>
                  <a:pt x="43518" y="61215"/>
                </a:lnTo>
                <a:lnTo>
                  <a:pt x="42854" y="60471"/>
                </a:lnTo>
                <a:lnTo>
                  <a:pt x="42034" y="59720"/>
                </a:lnTo>
                <a:lnTo>
                  <a:pt x="41208" y="58600"/>
                </a:lnTo>
                <a:lnTo>
                  <a:pt x="39724" y="56736"/>
                </a:lnTo>
                <a:lnTo>
                  <a:pt x="38898" y="55617"/>
                </a:lnTo>
                <a:lnTo>
                  <a:pt x="38078" y="54681"/>
                </a:lnTo>
                <a:lnTo>
                  <a:pt x="36919" y="53753"/>
                </a:lnTo>
                <a:lnTo>
                  <a:pt x="35930" y="53193"/>
                </a:lnTo>
                <a:lnTo>
                  <a:pt x="38735" y="50578"/>
                </a:lnTo>
                <a:lnTo>
                  <a:pt x="42854" y="55241"/>
                </a:lnTo>
                <a:lnTo>
                  <a:pt x="45001" y="57672"/>
                </a:lnTo>
                <a:lnTo>
                  <a:pt x="46810" y="60279"/>
                </a:lnTo>
                <a:lnTo>
                  <a:pt x="49120" y="63454"/>
                </a:lnTo>
                <a:lnTo>
                  <a:pt x="51098" y="66630"/>
                </a:lnTo>
                <a:lnTo>
                  <a:pt x="55386" y="73156"/>
                </a:lnTo>
                <a:lnTo>
                  <a:pt x="60657" y="80618"/>
                </a:lnTo>
                <a:lnTo>
                  <a:pt x="65934" y="88088"/>
                </a:lnTo>
                <a:lnTo>
                  <a:pt x="68406" y="92007"/>
                </a:lnTo>
                <a:lnTo>
                  <a:pt x="70879" y="95926"/>
                </a:lnTo>
                <a:lnTo>
                  <a:pt x="73352" y="99845"/>
                </a:lnTo>
                <a:lnTo>
                  <a:pt x="74673" y="101708"/>
                </a:lnTo>
                <a:lnTo>
                  <a:pt x="76156" y="103388"/>
                </a:lnTo>
                <a:lnTo>
                  <a:pt x="76813" y="103948"/>
                </a:lnTo>
                <a:lnTo>
                  <a:pt x="77470" y="104132"/>
                </a:lnTo>
                <a:lnTo>
                  <a:pt x="77965" y="103948"/>
                </a:lnTo>
                <a:lnTo>
                  <a:pt x="78459" y="103572"/>
                </a:lnTo>
                <a:lnTo>
                  <a:pt x="78954" y="103012"/>
                </a:lnTo>
                <a:lnTo>
                  <a:pt x="79123" y="102452"/>
                </a:lnTo>
                <a:lnTo>
                  <a:pt x="79286" y="101524"/>
                </a:lnTo>
                <a:lnTo>
                  <a:pt x="79123" y="100773"/>
                </a:lnTo>
                <a:lnTo>
                  <a:pt x="78297" y="98909"/>
                </a:lnTo>
                <a:lnTo>
                  <a:pt x="77145" y="96854"/>
                </a:lnTo>
                <a:lnTo>
                  <a:pt x="75987" y="94990"/>
                </a:lnTo>
                <a:lnTo>
                  <a:pt x="74835" y="93127"/>
                </a:lnTo>
                <a:lnTo>
                  <a:pt x="69558" y="85849"/>
                </a:lnTo>
                <a:lnTo>
                  <a:pt x="67749" y="83233"/>
                </a:lnTo>
                <a:lnTo>
                  <a:pt x="68738" y="82489"/>
                </a:lnTo>
                <a:lnTo>
                  <a:pt x="69233" y="83417"/>
                </a:lnTo>
                <a:lnTo>
                  <a:pt x="69890" y="84353"/>
                </a:lnTo>
                <a:lnTo>
                  <a:pt x="70879" y="85657"/>
                </a:lnTo>
                <a:lnTo>
                  <a:pt x="72031" y="87152"/>
                </a:lnTo>
                <a:lnTo>
                  <a:pt x="73352" y="88272"/>
                </a:lnTo>
                <a:lnTo>
                  <a:pt x="74673" y="89392"/>
                </a:lnTo>
                <a:lnTo>
                  <a:pt x="74998" y="89576"/>
                </a:lnTo>
                <a:lnTo>
                  <a:pt x="75492" y="89576"/>
                </a:lnTo>
                <a:lnTo>
                  <a:pt x="75987" y="89392"/>
                </a:lnTo>
                <a:lnTo>
                  <a:pt x="76319" y="89208"/>
                </a:lnTo>
                <a:lnTo>
                  <a:pt x="76651" y="88648"/>
                </a:lnTo>
                <a:lnTo>
                  <a:pt x="76813" y="88272"/>
                </a:lnTo>
                <a:lnTo>
                  <a:pt x="76813" y="87712"/>
                </a:lnTo>
                <a:lnTo>
                  <a:pt x="76651" y="87152"/>
                </a:lnTo>
                <a:lnTo>
                  <a:pt x="75662" y="86033"/>
                </a:lnTo>
                <a:lnTo>
                  <a:pt x="74673" y="84913"/>
                </a:lnTo>
                <a:lnTo>
                  <a:pt x="72363" y="82858"/>
                </a:lnTo>
                <a:lnTo>
                  <a:pt x="70385" y="80618"/>
                </a:lnTo>
                <a:lnTo>
                  <a:pt x="70385" y="80434"/>
                </a:lnTo>
                <a:lnTo>
                  <a:pt x="72695" y="76891"/>
                </a:lnTo>
                <a:lnTo>
                  <a:pt x="73352" y="78011"/>
                </a:lnTo>
                <a:lnTo>
                  <a:pt x="73846" y="78939"/>
                </a:lnTo>
                <a:lnTo>
                  <a:pt x="74673" y="80058"/>
                </a:lnTo>
                <a:lnTo>
                  <a:pt x="75662" y="81370"/>
                </a:lnTo>
                <a:lnTo>
                  <a:pt x="76651" y="82489"/>
                </a:lnTo>
                <a:lnTo>
                  <a:pt x="77308" y="83793"/>
                </a:lnTo>
                <a:lnTo>
                  <a:pt x="77802" y="84353"/>
                </a:lnTo>
                <a:lnTo>
                  <a:pt x="78134" y="84729"/>
                </a:lnTo>
                <a:lnTo>
                  <a:pt x="78629" y="84729"/>
                </a:lnTo>
                <a:lnTo>
                  <a:pt x="79123" y="84537"/>
                </a:lnTo>
                <a:lnTo>
                  <a:pt x="79618" y="84169"/>
                </a:lnTo>
                <a:lnTo>
                  <a:pt x="79780" y="83609"/>
                </a:lnTo>
                <a:lnTo>
                  <a:pt x="79943" y="83049"/>
                </a:lnTo>
                <a:lnTo>
                  <a:pt x="79780" y="82298"/>
                </a:lnTo>
                <a:lnTo>
                  <a:pt x="79123" y="81178"/>
                </a:lnTo>
                <a:lnTo>
                  <a:pt x="78459" y="80058"/>
                </a:lnTo>
                <a:lnTo>
                  <a:pt x="76651" y="78195"/>
                </a:lnTo>
                <a:lnTo>
                  <a:pt x="75662" y="77075"/>
                </a:lnTo>
                <a:lnTo>
                  <a:pt x="74673" y="75955"/>
                </a:lnTo>
                <a:lnTo>
                  <a:pt x="74009" y="75211"/>
                </a:lnTo>
                <a:lnTo>
                  <a:pt x="75987" y="73156"/>
                </a:lnTo>
                <a:lnTo>
                  <a:pt x="76651" y="73900"/>
                </a:lnTo>
                <a:lnTo>
                  <a:pt x="77308" y="75020"/>
                </a:lnTo>
                <a:lnTo>
                  <a:pt x="78459" y="76891"/>
                </a:lnTo>
                <a:lnTo>
                  <a:pt x="78954" y="78011"/>
                </a:lnTo>
                <a:lnTo>
                  <a:pt x="79618" y="78939"/>
                </a:lnTo>
                <a:lnTo>
                  <a:pt x="80438" y="79690"/>
                </a:lnTo>
                <a:lnTo>
                  <a:pt x="81264" y="80434"/>
                </a:lnTo>
                <a:lnTo>
                  <a:pt x="81921" y="80618"/>
                </a:lnTo>
                <a:lnTo>
                  <a:pt x="82578" y="80618"/>
                </a:lnTo>
                <a:lnTo>
                  <a:pt x="82910" y="80250"/>
                </a:lnTo>
                <a:lnTo>
                  <a:pt x="83405" y="79690"/>
                </a:lnTo>
                <a:lnTo>
                  <a:pt x="83567" y="79130"/>
                </a:lnTo>
                <a:lnTo>
                  <a:pt x="83567" y="78570"/>
                </a:lnTo>
                <a:lnTo>
                  <a:pt x="83242" y="78011"/>
                </a:lnTo>
                <a:lnTo>
                  <a:pt x="82748" y="77451"/>
                </a:lnTo>
                <a:lnTo>
                  <a:pt x="82084" y="76891"/>
                </a:lnTo>
                <a:lnTo>
                  <a:pt x="81427" y="76139"/>
                </a:lnTo>
                <a:lnTo>
                  <a:pt x="80275" y="74460"/>
                </a:lnTo>
                <a:lnTo>
                  <a:pt x="79123" y="72596"/>
                </a:lnTo>
                <a:lnTo>
                  <a:pt x="78629" y="71852"/>
                </a:lnTo>
                <a:lnTo>
                  <a:pt x="77802" y="71101"/>
                </a:lnTo>
                <a:lnTo>
                  <a:pt x="79286" y="69613"/>
                </a:lnTo>
                <a:lnTo>
                  <a:pt x="81101" y="70733"/>
                </a:lnTo>
                <a:lnTo>
                  <a:pt x="82748" y="72220"/>
                </a:lnTo>
                <a:lnTo>
                  <a:pt x="84062" y="73900"/>
                </a:lnTo>
                <a:lnTo>
                  <a:pt x="85545" y="75771"/>
                </a:lnTo>
                <a:lnTo>
                  <a:pt x="88018" y="79874"/>
                </a:lnTo>
                <a:lnTo>
                  <a:pt x="90328" y="83609"/>
                </a:lnTo>
                <a:lnTo>
                  <a:pt x="93790" y="88648"/>
                </a:lnTo>
                <a:lnTo>
                  <a:pt x="97251" y="93871"/>
                </a:lnTo>
                <a:lnTo>
                  <a:pt x="98572" y="96294"/>
                </a:lnTo>
                <a:lnTo>
                  <a:pt x="100056" y="99093"/>
                </a:lnTo>
                <a:lnTo>
                  <a:pt x="100876" y="100405"/>
                </a:lnTo>
                <a:lnTo>
                  <a:pt x="101865" y="101708"/>
                </a:lnTo>
                <a:lnTo>
                  <a:pt x="102691" y="102644"/>
                </a:lnTo>
                <a:lnTo>
                  <a:pt x="103680" y="103388"/>
                </a:lnTo>
                <a:lnTo>
                  <a:pt x="104507" y="103572"/>
                </a:lnTo>
                <a:lnTo>
                  <a:pt x="105326" y="103388"/>
                </a:lnTo>
                <a:lnTo>
                  <a:pt x="105658" y="103012"/>
                </a:lnTo>
                <a:lnTo>
                  <a:pt x="105821" y="102828"/>
                </a:lnTo>
                <a:lnTo>
                  <a:pt x="105990" y="102452"/>
                </a:lnTo>
                <a:lnTo>
                  <a:pt x="105990" y="101893"/>
                </a:lnTo>
                <a:lnTo>
                  <a:pt x="105658" y="100405"/>
                </a:lnTo>
                <a:lnTo>
                  <a:pt x="105164" y="98909"/>
                </a:lnTo>
                <a:lnTo>
                  <a:pt x="104507" y="97414"/>
                </a:lnTo>
                <a:lnTo>
                  <a:pt x="103518" y="96110"/>
                </a:lnTo>
                <a:lnTo>
                  <a:pt x="101702" y="93311"/>
                </a:lnTo>
                <a:lnTo>
                  <a:pt x="99887" y="90695"/>
                </a:lnTo>
                <a:lnTo>
                  <a:pt x="98078" y="87896"/>
                </a:lnTo>
                <a:lnTo>
                  <a:pt x="96262" y="85289"/>
                </a:lnTo>
                <a:lnTo>
                  <a:pt x="92469" y="79874"/>
                </a:lnTo>
                <a:lnTo>
                  <a:pt x="90165" y="75771"/>
                </a:lnTo>
                <a:lnTo>
                  <a:pt x="88682" y="73532"/>
                </a:lnTo>
                <a:lnTo>
                  <a:pt x="87198" y="71292"/>
                </a:lnTo>
                <a:lnTo>
                  <a:pt x="85383" y="69421"/>
                </a:lnTo>
                <a:lnTo>
                  <a:pt x="84556" y="68493"/>
                </a:lnTo>
                <a:lnTo>
                  <a:pt x="83567" y="67749"/>
                </a:lnTo>
                <a:lnTo>
                  <a:pt x="82748" y="67189"/>
                </a:lnTo>
                <a:lnTo>
                  <a:pt x="81759" y="66630"/>
                </a:lnTo>
                <a:lnTo>
                  <a:pt x="80607" y="66438"/>
                </a:lnTo>
                <a:lnTo>
                  <a:pt x="79618" y="66438"/>
                </a:lnTo>
                <a:lnTo>
                  <a:pt x="78954" y="66070"/>
                </a:lnTo>
                <a:lnTo>
                  <a:pt x="78297" y="66070"/>
                </a:lnTo>
                <a:lnTo>
                  <a:pt x="77145" y="66630"/>
                </a:lnTo>
                <a:lnTo>
                  <a:pt x="76156" y="67373"/>
                </a:lnTo>
                <a:lnTo>
                  <a:pt x="74998" y="68309"/>
                </a:lnTo>
                <a:lnTo>
                  <a:pt x="74178" y="69237"/>
                </a:lnTo>
                <a:lnTo>
                  <a:pt x="72363" y="71476"/>
                </a:lnTo>
                <a:lnTo>
                  <a:pt x="70879" y="73716"/>
                </a:lnTo>
                <a:lnTo>
                  <a:pt x="68244" y="77075"/>
                </a:lnTo>
                <a:lnTo>
                  <a:pt x="67085" y="79130"/>
                </a:lnTo>
                <a:lnTo>
                  <a:pt x="66591" y="80250"/>
                </a:lnTo>
                <a:lnTo>
                  <a:pt x="66266" y="81178"/>
                </a:lnTo>
                <a:lnTo>
                  <a:pt x="58184" y="69981"/>
                </a:lnTo>
                <a:lnTo>
                  <a:pt x="55881" y="66630"/>
                </a:lnTo>
                <a:lnTo>
                  <a:pt x="53571" y="63079"/>
                </a:lnTo>
                <a:lnTo>
                  <a:pt x="51261" y="59720"/>
                </a:lnTo>
                <a:lnTo>
                  <a:pt x="48957" y="56360"/>
                </a:lnTo>
                <a:lnTo>
                  <a:pt x="46979" y="53753"/>
                </a:lnTo>
                <a:lnTo>
                  <a:pt x="44669" y="51138"/>
                </a:lnTo>
                <a:lnTo>
                  <a:pt x="43518" y="49834"/>
                </a:lnTo>
                <a:lnTo>
                  <a:pt x="42197" y="48898"/>
                </a:lnTo>
                <a:lnTo>
                  <a:pt x="40876" y="47963"/>
                </a:lnTo>
                <a:lnTo>
                  <a:pt x="39392" y="47219"/>
                </a:lnTo>
                <a:lnTo>
                  <a:pt x="38898" y="46843"/>
                </a:lnTo>
                <a:lnTo>
                  <a:pt x="38240" y="46659"/>
                </a:lnTo>
                <a:close/>
                <a:moveTo>
                  <a:pt x="39724" y="10644"/>
                </a:moveTo>
                <a:lnTo>
                  <a:pt x="46315" y="10828"/>
                </a:lnTo>
                <a:lnTo>
                  <a:pt x="52914" y="11012"/>
                </a:lnTo>
                <a:lnTo>
                  <a:pt x="59505" y="11388"/>
                </a:lnTo>
                <a:lnTo>
                  <a:pt x="66096" y="11764"/>
                </a:lnTo>
                <a:lnTo>
                  <a:pt x="72857" y="11948"/>
                </a:lnTo>
                <a:lnTo>
                  <a:pt x="86209" y="11948"/>
                </a:lnTo>
                <a:lnTo>
                  <a:pt x="97746" y="11388"/>
                </a:lnTo>
                <a:lnTo>
                  <a:pt x="109614" y="11388"/>
                </a:lnTo>
                <a:lnTo>
                  <a:pt x="109614" y="11948"/>
                </a:lnTo>
                <a:lnTo>
                  <a:pt x="109452" y="13812"/>
                </a:lnTo>
                <a:lnTo>
                  <a:pt x="109283" y="15683"/>
                </a:lnTo>
                <a:lnTo>
                  <a:pt x="109283" y="19226"/>
                </a:lnTo>
                <a:lnTo>
                  <a:pt x="109283" y="22585"/>
                </a:lnTo>
                <a:lnTo>
                  <a:pt x="109614" y="29304"/>
                </a:lnTo>
                <a:lnTo>
                  <a:pt x="109614" y="38821"/>
                </a:lnTo>
                <a:lnTo>
                  <a:pt x="109283" y="48338"/>
                </a:lnTo>
                <a:lnTo>
                  <a:pt x="108788" y="67557"/>
                </a:lnTo>
                <a:lnTo>
                  <a:pt x="108788" y="80994"/>
                </a:lnTo>
                <a:lnTo>
                  <a:pt x="108957" y="94430"/>
                </a:lnTo>
                <a:lnTo>
                  <a:pt x="109120" y="99285"/>
                </a:lnTo>
                <a:lnTo>
                  <a:pt x="109283" y="104324"/>
                </a:lnTo>
                <a:lnTo>
                  <a:pt x="109452" y="105252"/>
                </a:lnTo>
                <a:lnTo>
                  <a:pt x="105164" y="105627"/>
                </a:lnTo>
                <a:lnTo>
                  <a:pt x="101045" y="105811"/>
                </a:lnTo>
                <a:lnTo>
                  <a:pt x="92638" y="106003"/>
                </a:lnTo>
                <a:lnTo>
                  <a:pt x="75824" y="106003"/>
                </a:lnTo>
                <a:lnTo>
                  <a:pt x="58353" y="106187"/>
                </a:lnTo>
                <a:lnTo>
                  <a:pt x="40713" y="106563"/>
                </a:lnTo>
                <a:lnTo>
                  <a:pt x="32469" y="106563"/>
                </a:lnTo>
                <a:lnTo>
                  <a:pt x="24231" y="106371"/>
                </a:lnTo>
                <a:lnTo>
                  <a:pt x="15330" y="106187"/>
                </a:lnTo>
                <a:lnTo>
                  <a:pt x="12200" y="106187"/>
                </a:lnTo>
                <a:lnTo>
                  <a:pt x="11705" y="98725"/>
                </a:lnTo>
                <a:lnTo>
                  <a:pt x="11211" y="91255"/>
                </a:lnTo>
                <a:lnTo>
                  <a:pt x="10879" y="83977"/>
                </a:lnTo>
                <a:lnTo>
                  <a:pt x="10716" y="76515"/>
                </a:lnTo>
                <a:lnTo>
                  <a:pt x="10716" y="68117"/>
                </a:lnTo>
                <a:lnTo>
                  <a:pt x="10879" y="59720"/>
                </a:lnTo>
                <a:lnTo>
                  <a:pt x="10879" y="51138"/>
                </a:lnTo>
                <a:lnTo>
                  <a:pt x="10716" y="42740"/>
                </a:lnTo>
                <a:lnTo>
                  <a:pt x="10385" y="33407"/>
                </a:lnTo>
                <a:lnTo>
                  <a:pt x="10053" y="23889"/>
                </a:lnTo>
                <a:lnTo>
                  <a:pt x="9890" y="19042"/>
                </a:lnTo>
                <a:lnTo>
                  <a:pt x="9890" y="14188"/>
                </a:lnTo>
                <a:lnTo>
                  <a:pt x="9727" y="12508"/>
                </a:lnTo>
                <a:lnTo>
                  <a:pt x="9558" y="10828"/>
                </a:lnTo>
                <a:lnTo>
                  <a:pt x="10547" y="10828"/>
                </a:lnTo>
                <a:lnTo>
                  <a:pt x="11536" y="11012"/>
                </a:lnTo>
                <a:lnTo>
                  <a:pt x="12525" y="11388"/>
                </a:lnTo>
                <a:lnTo>
                  <a:pt x="13514" y="11572"/>
                </a:lnTo>
                <a:lnTo>
                  <a:pt x="16481" y="11948"/>
                </a:lnTo>
                <a:lnTo>
                  <a:pt x="19449" y="11948"/>
                </a:lnTo>
                <a:lnTo>
                  <a:pt x="22748" y="11764"/>
                </a:lnTo>
                <a:lnTo>
                  <a:pt x="26209" y="11388"/>
                </a:lnTo>
                <a:lnTo>
                  <a:pt x="32963" y="10828"/>
                </a:lnTo>
                <a:lnTo>
                  <a:pt x="39724" y="10644"/>
                </a:lnTo>
                <a:close/>
                <a:moveTo>
                  <a:pt x="43186" y="7094"/>
                </a:moveTo>
                <a:lnTo>
                  <a:pt x="36262" y="7285"/>
                </a:lnTo>
                <a:lnTo>
                  <a:pt x="29339" y="7653"/>
                </a:lnTo>
                <a:lnTo>
                  <a:pt x="22585" y="8213"/>
                </a:lnTo>
                <a:lnTo>
                  <a:pt x="19123" y="8405"/>
                </a:lnTo>
                <a:lnTo>
                  <a:pt x="14835" y="8405"/>
                </a:lnTo>
                <a:lnTo>
                  <a:pt x="13684" y="8213"/>
                </a:lnTo>
                <a:lnTo>
                  <a:pt x="11705" y="7845"/>
                </a:lnTo>
                <a:lnTo>
                  <a:pt x="10716" y="7845"/>
                </a:lnTo>
                <a:lnTo>
                  <a:pt x="9727" y="8029"/>
                </a:lnTo>
                <a:lnTo>
                  <a:pt x="8901" y="8589"/>
                </a:lnTo>
                <a:lnTo>
                  <a:pt x="8406" y="9525"/>
                </a:lnTo>
                <a:lnTo>
                  <a:pt x="8074" y="9893"/>
                </a:lnTo>
                <a:lnTo>
                  <a:pt x="7749" y="10269"/>
                </a:lnTo>
                <a:lnTo>
                  <a:pt x="7417" y="11572"/>
                </a:lnTo>
                <a:lnTo>
                  <a:pt x="7255" y="12884"/>
                </a:lnTo>
                <a:lnTo>
                  <a:pt x="7085" y="14563"/>
                </a:lnTo>
                <a:lnTo>
                  <a:pt x="7085" y="17547"/>
                </a:lnTo>
                <a:lnTo>
                  <a:pt x="7085" y="19410"/>
                </a:lnTo>
                <a:lnTo>
                  <a:pt x="7085" y="24641"/>
                </a:lnTo>
                <a:lnTo>
                  <a:pt x="7255" y="30047"/>
                </a:lnTo>
                <a:lnTo>
                  <a:pt x="7580" y="40876"/>
                </a:lnTo>
                <a:lnTo>
                  <a:pt x="7749" y="48714"/>
                </a:lnTo>
                <a:lnTo>
                  <a:pt x="7749" y="56552"/>
                </a:lnTo>
                <a:lnTo>
                  <a:pt x="7580" y="72220"/>
                </a:lnTo>
                <a:lnTo>
                  <a:pt x="7749" y="81554"/>
                </a:lnTo>
                <a:lnTo>
                  <a:pt x="8074" y="90887"/>
                </a:lnTo>
                <a:lnTo>
                  <a:pt x="8738" y="100029"/>
                </a:lnTo>
                <a:lnTo>
                  <a:pt x="9395" y="109362"/>
                </a:lnTo>
                <a:lnTo>
                  <a:pt x="9558" y="110106"/>
                </a:lnTo>
                <a:lnTo>
                  <a:pt x="9890" y="110482"/>
                </a:lnTo>
                <a:lnTo>
                  <a:pt x="10385" y="110850"/>
                </a:lnTo>
                <a:lnTo>
                  <a:pt x="10879" y="111042"/>
                </a:lnTo>
                <a:lnTo>
                  <a:pt x="11374" y="111042"/>
                </a:lnTo>
                <a:lnTo>
                  <a:pt x="11868" y="110666"/>
                </a:lnTo>
                <a:lnTo>
                  <a:pt x="12200" y="110290"/>
                </a:lnTo>
                <a:lnTo>
                  <a:pt x="12363" y="109730"/>
                </a:lnTo>
                <a:lnTo>
                  <a:pt x="14503" y="110106"/>
                </a:lnTo>
                <a:lnTo>
                  <a:pt x="20112" y="110106"/>
                </a:lnTo>
                <a:lnTo>
                  <a:pt x="29007" y="110482"/>
                </a:lnTo>
                <a:lnTo>
                  <a:pt x="37746" y="110666"/>
                </a:lnTo>
                <a:lnTo>
                  <a:pt x="46315" y="110482"/>
                </a:lnTo>
                <a:lnTo>
                  <a:pt x="54892" y="110482"/>
                </a:lnTo>
                <a:lnTo>
                  <a:pt x="72031" y="110106"/>
                </a:lnTo>
                <a:lnTo>
                  <a:pt x="81596" y="109922"/>
                </a:lnTo>
                <a:lnTo>
                  <a:pt x="91317" y="109922"/>
                </a:lnTo>
                <a:lnTo>
                  <a:pt x="100876" y="109730"/>
                </a:lnTo>
                <a:lnTo>
                  <a:pt x="105658" y="109546"/>
                </a:lnTo>
                <a:lnTo>
                  <a:pt x="110441" y="109171"/>
                </a:lnTo>
                <a:lnTo>
                  <a:pt x="111098" y="108987"/>
                </a:lnTo>
                <a:lnTo>
                  <a:pt x="111593" y="108987"/>
                </a:lnTo>
                <a:lnTo>
                  <a:pt x="112087" y="108802"/>
                </a:lnTo>
                <a:lnTo>
                  <a:pt x="112582" y="108427"/>
                </a:lnTo>
                <a:lnTo>
                  <a:pt x="112744" y="107867"/>
                </a:lnTo>
                <a:lnTo>
                  <a:pt x="112914" y="107307"/>
                </a:lnTo>
                <a:lnTo>
                  <a:pt x="112914" y="106563"/>
                </a:lnTo>
                <a:lnTo>
                  <a:pt x="112744" y="106003"/>
                </a:lnTo>
                <a:lnTo>
                  <a:pt x="112250" y="105627"/>
                </a:lnTo>
                <a:lnTo>
                  <a:pt x="112250" y="105627"/>
                </a:lnTo>
                <a:lnTo>
                  <a:pt x="112744" y="105811"/>
                </a:lnTo>
                <a:lnTo>
                  <a:pt x="112914" y="105811"/>
                </a:lnTo>
                <a:lnTo>
                  <a:pt x="112744" y="105068"/>
                </a:lnTo>
                <a:lnTo>
                  <a:pt x="112582" y="104324"/>
                </a:lnTo>
                <a:lnTo>
                  <a:pt x="112419" y="100029"/>
                </a:lnTo>
                <a:lnTo>
                  <a:pt x="112087" y="89952"/>
                </a:lnTo>
                <a:lnTo>
                  <a:pt x="112087" y="74276"/>
                </a:lnTo>
                <a:lnTo>
                  <a:pt x="112250" y="58792"/>
                </a:lnTo>
                <a:lnTo>
                  <a:pt x="112744" y="39757"/>
                </a:lnTo>
                <a:lnTo>
                  <a:pt x="112744" y="30239"/>
                </a:lnTo>
                <a:lnTo>
                  <a:pt x="112419" y="20722"/>
                </a:lnTo>
                <a:lnTo>
                  <a:pt x="112582" y="17731"/>
                </a:lnTo>
                <a:lnTo>
                  <a:pt x="112582" y="15683"/>
                </a:lnTo>
                <a:lnTo>
                  <a:pt x="112744" y="13444"/>
                </a:lnTo>
                <a:lnTo>
                  <a:pt x="112582" y="11388"/>
                </a:lnTo>
                <a:lnTo>
                  <a:pt x="112087" y="9709"/>
                </a:lnTo>
                <a:lnTo>
                  <a:pt x="111925" y="8965"/>
                </a:lnTo>
                <a:lnTo>
                  <a:pt x="111430" y="8589"/>
                </a:lnTo>
                <a:lnTo>
                  <a:pt x="111098" y="8213"/>
                </a:lnTo>
                <a:lnTo>
                  <a:pt x="110272" y="8213"/>
                </a:lnTo>
                <a:lnTo>
                  <a:pt x="109777" y="8029"/>
                </a:lnTo>
                <a:lnTo>
                  <a:pt x="106979" y="7469"/>
                </a:lnTo>
                <a:lnTo>
                  <a:pt x="104012" y="7285"/>
                </a:lnTo>
                <a:lnTo>
                  <a:pt x="101045" y="7094"/>
                </a:lnTo>
                <a:lnTo>
                  <a:pt x="98078" y="7285"/>
                </a:lnTo>
                <a:lnTo>
                  <a:pt x="91974" y="7653"/>
                </a:lnTo>
                <a:lnTo>
                  <a:pt x="86209" y="8213"/>
                </a:lnTo>
                <a:lnTo>
                  <a:pt x="78791" y="8405"/>
                </a:lnTo>
                <a:lnTo>
                  <a:pt x="71536" y="8405"/>
                </a:lnTo>
                <a:lnTo>
                  <a:pt x="64288" y="8029"/>
                </a:lnTo>
                <a:lnTo>
                  <a:pt x="56870" y="7653"/>
                </a:lnTo>
                <a:lnTo>
                  <a:pt x="49946" y="7285"/>
                </a:lnTo>
                <a:lnTo>
                  <a:pt x="43186" y="7094"/>
                </a:lnTo>
                <a:close/>
                <a:moveTo>
                  <a:pt x="23574" y="3182"/>
                </a:moveTo>
                <a:lnTo>
                  <a:pt x="31480" y="3550"/>
                </a:lnTo>
                <a:lnTo>
                  <a:pt x="55549" y="3550"/>
                </a:lnTo>
                <a:lnTo>
                  <a:pt x="70385" y="3366"/>
                </a:lnTo>
                <a:lnTo>
                  <a:pt x="85383" y="3366"/>
                </a:lnTo>
                <a:lnTo>
                  <a:pt x="115386" y="3550"/>
                </a:lnTo>
                <a:lnTo>
                  <a:pt x="114722" y="5606"/>
                </a:lnTo>
                <a:lnTo>
                  <a:pt x="114397" y="7845"/>
                </a:lnTo>
                <a:lnTo>
                  <a:pt x="114228" y="10085"/>
                </a:lnTo>
                <a:lnTo>
                  <a:pt x="114228" y="12508"/>
                </a:lnTo>
                <a:lnTo>
                  <a:pt x="114397" y="17171"/>
                </a:lnTo>
                <a:lnTo>
                  <a:pt x="114892" y="21466"/>
                </a:lnTo>
                <a:lnTo>
                  <a:pt x="115549" y="29119"/>
                </a:lnTo>
                <a:lnTo>
                  <a:pt x="116206" y="36582"/>
                </a:lnTo>
                <a:lnTo>
                  <a:pt x="116375" y="44235"/>
                </a:lnTo>
                <a:lnTo>
                  <a:pt x="116538" y="51882"/>
                </a:lnTo>
                <a:lnTo>
                  <a:pt x="116206" y="61591"/>
                </a:lnTo>
                <a:lnTo>
                  <a:pt x="115881" y="71292"/>
                </a:lnTo>
                <a:lnTo>
                  <a:pt x="115386" y="80994"/>
                </a:lnTo>
                <a:lnTo>
                  <a:pt x="114892" y="90511"/>
                </a:lnTo>
                <a:lnTo>
                  <a:pt x="114892" y="94246"/>
                </a:lnTo>
                <a:lnTo>
                  <a:pt x="114892" y="97974"/>
                </a:lnTo>
                <a:lnTo>
                  <a:pt x="115054" y="105443"/>
                </a:lnTo>
                <a:lnTo>
                  <a:pt x="114892" y="108802"/>
                </a:lnTo>
                <a:lnTo>
                  <a:pt x="114892" y="110482"/>
                </a:lnTo>
                <a:lnTo>
                  <a:pt x="115054" y="112162"/>
                </a:lnTo>
                <a:lnTo>
                  <a:pt x="111755" y="112905"/>
                </a:lnTo>
                <a:lnTo>
                  <a:pt x="108294" y="113281"/>
                </a:lnTo>
                <a:lnTo>
                  <a:pt x="105001" y="113465"/>
                </a:lnTo>
                <a:lnTo>
                  <a:pt x="101540" y="113649"/>
                </a:lnTo>
                <a:lnTo>
                  <a:pt x="94779" y="113465"/>
                </a:lnTo>
                <a:lnTo>
                  <a:pt x="87855" y="113281"/>
                </a:lnTo>
                <a:lnTo>
                  <a:pt x="80438" y="113281"/>
                </a:lnTo>
                <a:lnTo>
                  <a:pt x="73020" y="113465"/>
                </a:lnTo>
                <a:lnTo>
                  <a:pt x="65602" y="113841"/>
                </a:lnTo>
                <a:lnTo>
                  <a:pt x="58184" y="114585"/>
                </a:lnTo>
                <a:lnTo>
                  <a:pt x="50604" y="115329"/>
                </a:lnTo>
                <a:lnTo>
                  <a:pt x="43186" y="116265"/>
                </a:lnTo>
                <a:lnTo>
                  <a:pt x="39392" y="116449"/>
                </a:lnTo>
                <a:lnTo>
                  <a:pt x="35605" y="116449"/>
                </a:lnTo>
                <a:lnTo>
                  <a:pt x="31812" y="116265"/>
                </a:lnTo>
                <a:lnTo>
                  <a:pt x="28018" y="115889"/>
                </a:lnTo>
                <a:lnTo>
                  <a:pt x="21759" y="115145"/>
                </a:lnTo>
                <a:lnTo>
                  <a:pt x="18629" y="114769"/>
                </a:lnTo>
                <a:lnTo>
                  <a:pt x="15492" y="114769"/>
                </a:lnTo>
                <a:lnTo>
                  <a:pt x="8074" y="115145"/>
                </a:lnTo>
                <a:lnTo>
                  <a:pt x="4288" y="115705"/>
                </a:lnTo>
                <a:lnTo>
                  <a:pt x="4288" y="115329"/>
                </a:lnTo>
                <a:lnTo>
                  <a:pt x="4450" y="114961"/>
                </a:lnTo>
                <a:lnTo>
                  <a:pt x="4288" y="114585"/>
                </a:lnTo>
                <a:lnTo>
                  <a:pt x="4288" y="114209"/>
                </a:lnTo>
                <a:lnTo>
                  <a:pt x="3956" y="113841"/>
                </a:lnTo>
                <a:lnTo>
                  <a:pt x="4118" y="111970"/>
                </a:lnTo>
                <a:lnTo>
                  <a:pt x="4118" y="110290"/>
                </a:lnTo>
                <a:lnTo>
                  <a:pt x="3956" y="108611"/>
                </a:lnTo>
                <a:lnTo>
                  <a:pt x="3624" y="105443"/>
                </a:lnTo>
                <a:lnTo>
                  <a:pt x="3461" y="101708"/>
                </a:lnTo>
                <a:lnTo>
                  <a:pt x="3461" y="97789"/>
                </a:lnTo>
                <a:lnTo>
                  <a:pt x="3461" y="90136"/>
                </a:lnTo>
                <a:lnTo>
                  <a:pt x="3793" y="74460"/>
                </a:lnTo>
                <a:lnTo>
                  <a:pt x="3956" y="66630"/>
                </a:lnTo>
                <a:lnTo>
                  <a:pt x="3793" y="58792"/>
                </a:lnTo>
                <a:lnTo>
                  <a:pt x="3624" y="43676"/>
                </a:lnTo>
                <a:lnTo>
                  <a:pt x="3129" y="28560"/>
                </a:lnTo>
                <a:lnTo>
                  <a:pt x="2967" y="21466"/>
                </a:lnTo>
                <a:lnTo>
                  <a:pt x="2804" y="14372"/>
                </a:lnTo>
                <a:lnTo>
                  <a:pt x="2804" y="11764"/>
                </a:lnTo>
                <a:lnTo>
                  <a:pt x="2967" y="9149"/>
                </a:lnTo>
                <a:lnTo>
                  <a:pt x="3129" y="6350"/>
                </a:lnTo>
                <a:lnTo>
                  <a:pt x="2967" y="3742"/>
                </a:lnTo>
                <a:lnTo>
                  <a:pt x="4782" y="4110"/>
                </a:lnTo>
                <a:lnTo>
                  <a:pt x="6760" y="4110"/>
                </a:lnTo>
                <a:lnTo>
                  <a:pt x="10716" y="3550"/>
                </a:lnTo>
                <a:lnTo>
                  <a:pt x="13846" y="3366"/>
                </a:lnTo>
                <a:lnTo>
                  <a:pt x="17145" y="3182"/>
                </a:lnTo>
                <a:close/>
                <a:moveTo>
                  <a:pt x="15987" y="7"/>
                </a:moveTo>
                <a:lnTo>
                  <a:pt x="12695" y="383"/>
                </a:lnTo>
                <a:lnTo>
                  <a:pt x="7255" y="943"/>
                </a:lnTo>
                <a:lnTo>
                  <a:pt x="4613" y="1127"/>
                </a:lnTo>
                <a:lnTo>
                  <a:pt x="1646" y="1127"/>
                </a:lnTo>
                <a:lnTo>
                  <a:pt x="1320" y="1311"/>
                </a:lnTo>
                <a:lnTo>
                  <a:pt x="989" y="1871"/>
                </a:lnTo>
                <a:lnTo>
                  <a:pt x="989" y="2622"/>
                </a:lnTo>
                <a:lnTo>
                  <a:pt x="1151" y="2990"/>
                </a:lnTo>
                <a:lnTo>
                  <a:pt x="1483" y="3182"/>
                </a:lnTo>
                <a:lnTo>
                  <a:pt x="989" y="4302"/>
                </a:lnTo>
                <a:lnTo>
                  <a:pt x="657" y="5422"/>
                </a:lnTo>
                <a:lnTo>
                  <a:pt x="331" y="8029"/>
                </a:lnTo>
                <a:lnTo>
                  <a:pt x="162" y="10644"/>
                </a:lnTo>
                <a:lnTo>
                  <a:pt x="0" y="13068"/>
                </a:lnTo>
                <a:lnTo>
                  <a:pt x="0" y="16987"/>
                </a:lnTo>
                <a:lnTo>
                  <a:pt x="0" y="20722"/>
                </a:lnTo>
                <a:lnTo>
                  <a:pt x="331" y="28560"/>
                </a:lnTo>
                <a:lnTo>
                  <a:pt x="826" y="44420"/>
                </a:lnTo>
                <a:lnTo>
                  <a:pt x="989" y="60279"/>
                </a:lnTo>
                <a:lnTo>
                  <a:pt x="989" y="68493"/>
                </a:lnTo>
                <a:lnTo>
                  <a:pt x="826" y="76699"/>
                </a:lnTo>
                <a:lnTo>
                  <a:pt x="494" y="93127"/>
                </a:lnTo>
                <a:lnTo>
                  <a:pt x="494" y="100589"/>
                </a:lnTo>
                <a:lnTo>
                  <a:pt x="657" y="104324"/>
                </a:lnTo>
                <a:lnTo>
                  <a:pt x="826" y="108051"/>
                </a:lnTo>
                <a:lnTo>
                  <a:pt x="826" y="109922"/>
                </a:lnTo>
                <a:lnTo>
                  <a:pt x="826" y="111970"/>
                </a:lnTo>
                <a:lnTo>
                  <a:pt x="989" y="114025"/>
                </a:lnTo>
                <a:lnTo>
                  <a:pt x="1151" y="114961"/>
                </a:lnTo>
                <a:lnTo>
                  <a:pt x="1320" y="115889"/>
                </a:lnTo>
                <a:lnTo>
                  <a:pt x="1151" y="115889"/>
                </a:lnTo>
                <a:lnTo>
                  <a:pt x="989" y="116265"/>
                </a:lnTo>
                <a:lnTo>
                  <a:pt x="826" y="116640"/>
                </a:lnTo>
                <a:lnTo>
                  <a:pt x="989" y="117200"/>
                </a:lnTo>
                <a:lnTo>
                  <a:pt x="1320" y="117760"/>
                </a:lnTo>
                <a:lnTo>
                  <a:pt x="1978" y="118128"/>
                </a:lnTo>
                <a:lnTo>
                  <a:pt x="5277" y="118320"/>
                </a:lnTo>
                <a:lnTo>
                  <a:pt x="8738" y="118320"/>
                </a:lnTo>
                <a:lnTo>
                  <a:pt x="15492" y="118128"/>
                </a:lnTo>
                <a:lnTo>
                  <a:pt x="19123" y="118320"/>
                </a:lnTo>
                <a:lnTo>
                  <a:pt x="22748" y="118504"/>
                </a:lnTo>
                <a:lnTo>
                  <a:pt x="30165" y="119624"/>
                </a:lnTo>
                <a:lnTo>
                  <a:pt x="33790" y="120000"/>
                </a:lnTo>
                <a:lnTo>
                  <a:pt x="41208" y="120000"/>
                </a:lnTo>
                <a:lnTo>
                  <a:pt x="44832" y="119624"/>
                </a:lnTo>
                <a:lnTo>
                  <a:pt x="52250" y="118688"/>
                </a:lnTo>
                <a:lnTo>
                  <a:pt x="59505" y="117944"/>
                </a:lnTo>
                <a:lnTo>
                  <a:pt x="66923" y="117200"/>
                </a:lnTo>
                <a:lnTo>
                  <a:pt x="74341" y="116824"/>
                </a:lnTo>
                <a:lnTo>
                  <a:pt x="89176" y="116824"/>
                </a:lnTo>
                <a:lnTo>
                  <a:pt x="95930" y="117200"/>
                </a:lnTo>
                <a:lnTo>
                  <a:pt x="102854" y="117009"/>
                </a:lnTo>
                <a:lnTo>
                  <a:pt x="106315" y="117009"/>
                </a:lnTo>
                <a:lnTo>
                  <a:pt x="109614" y="116640"/>
                </a:lnTo>
                <a:lnTo>
                  <a:pt x="113076" y="116265"/>
                </a:lnTo>
                <a:lnTo>
                  <a:pt x="116538" y="115521"/>
                </a:lnTo>
                <a:lnTo>
                  <a:pt x="117032" y="115329"/>
                </a:lnTo>
                <a:lnTo>
                  <a:pt x="117364" y="114961"/>
                </a:lnTo>
                <a:lnTo>
                  <a:pt x="117527" y="114401"/>
                </a:lnTo>
                <a:lnTo>
                  <a:pt x="117527" y="113841"/>
                </a:lnTo>
                <a:lnTo>
                  <a:pt x="117689" y="113841"/>
                </a:lnTo>
                <a:lnTo>
                  <a:pt x="118021" y="112905"/>
                </a:lnTo>
                <a:lnTo>
                  <a:pt x="118353" y="112162"/>
                </a:lnTo>
                <a:lnTo>
                  <a:pt x="118679" y="110106"/>
                </a:lnTo>
                <a:lnTo>
                  <a:pt x="118516" y="106371"/>
                </a:lnTo>
                <a:lnTo>
                  <a:pt x="118516" y="103012"/>
                </a:lnTo>
                <a:lnTo>
                  <a:pt x="118516" y="99845"/>
                </a:lnTo>
                <a:lnTo>
                  <a:pt x="118353" y="93311"/>
                </a:lnTo>
                <a:lnTo>
                  <a:pt x="118679" y="83977"/>
                </a:lnTo>
                <a:lnTo>
                  <a:pt x="119010" y="74652"/>
                </a:lnTo>
                <a:lnTo>
                  <a:pt x="119668" y="65318"/>
                </a:lnTo>
                <a:lnTo>
                  <a:pt x="120000" y="55992"/>
                </a:lnTo>
                <a:lnTo>
                  <a:pt x="120000" y="48714"/>
                </a:lnTo>
                <a:lnTo>
                  <a:pt x="120000" y="41244"/>
                </a:lnTo>
                <a:lnTo>
                  <a:pt x="119668" y="33966"/>
                </a:lnTo>
                <a:lnTo>
                  <a:pt x="118848" y="26688"/>
                </a:lnTo>
                <a:lnTo>
                  <a:pt x="118184" y="20162"/>
                </a:lnTo>
                <a:lnTo>
                  <a:pt x="117689" y="13628"/>
                </a:lnTo>
                <a:lnTo>
                  <a:pt x="117527" y="11204"/>
                </a:lnTo>
                <a:lnTo>
                  <a:pt x="117527" y="8589"/>
                </a:lnTo>
                <a:lnTo>
                  <a:pt x="117689" y="5981"/>
                </a:lnTo>
                <a:lnTo>
                  <a:pt x="118184" y="3550"/>
                </a:lnTo>
                <a:lnTo>
                  <a:pt x="118679" y="3366"/>
                </a:lnTo>
                <a:lnTo>
                  <a:pt x="119173" y="2990"/>
                </a:lnTo>
                <a:lnTo>
                  <a:pt x="119342" y="2431"/>
                </a:lnTo>
                <a:lnTo>
                  <a:pt x="119505" y="1871"/>
                </a:lnTo>
                <a:lnTo>
                  <a:pt x="119342" y="1127"/>
                </a:lnTo>
                <a:lnTo>
                  <a:pt x="119010" y="751"/>
                </a:lnTo>
                <a:lnTo>
                  <a:pt x="118679" y="383"/>
                </a:lnTo>
                <a:lnTo>
                  <a:pt x="118021" y="191"/>
                </a:lnTo>
                <a:lnTo>
                  <a:pt x="87361" y="7"/>
                </a:lnTo>
                <a:lnTo>
                  <a:pt x="72031" y="7"/>
                </a:lnTo>
                <a:lnTo>
                  <a:pt x="56700" y="191"/>
                </a:lnTo>
                <a:lnTo>
                  <a:pt x="41370" y="383"/>
                </a:lnTo>
                <a:lnTo>
                  <a:pt x="33790" y="383"/>
                </a:lnTo>
                <a:lnTo>
                  <a:pt x="26047" y="191"/>
                </a:lnTo>
                <a:lnTo>
                  <a:pt x="19286" y="7"/>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8"/>
          <p:cNvSpPr/>
          <p:nvPr/>
        </p:nvSpPr>
        <p:spPr>
          <a:xfrm>
            <a:off x="777300" y="1753075"/>
            <a:ext cx="2861797" cy="3008618"/>
          </a:xfrm>
          <a:custGeom>
            <a:rect b="b" l="l" r="r" t="t"/>
            <a:pathLst>
              <a:path extrusionOk="0" h="120000" w="120000">
                <a:moveTo>
                  <a:pt x="74153" y="2934"/>
                </a:moveTo>
                <a:lnTo>
                  <a:pt x="73632" y="2965"/>
                </a:lnTo>
                <a:lnTo>
                  <a:pt x="73632" y="2965"/>
                </a:lnTo>
                <a:lnTo>
                  <a:pt x="73284" y="3086"/>
                </a:lnTo>
                <a:lnTo>
                  <a:pt x="74153" y="2934"/>
                </a:lnTo>
                <a:close/>
                <a:moveTo>
                  <a:pt x="41504" y="3450"/>
                </a:moveTo>
                <a:lnTo>
                  <a:pt x="41158" y="3631"/>
                </a:lnTo>
                <a:lnTo>
                  <a:pt x="40462" y="4539"/>
                </a:lnTo>
                <a:lnTo>
                  <a:pt x="44284" y="3812"/>
                </a:lnTo>
                <a:lnTo>
                  <a:pt x="42721" y="3994"/>
                </a:lnTo>
                <a:lnTo>
                  <a:pt x="42200" y="3812"/>
                </a:lnTo>
                <a:lnTo>
                  <a:pt x="41679" y="3631"/>
                </a:lnTo>
                <a:lnTo>
                  <a:pt x="41679" y="3450"/>
                </a:lnTo>
                <a:close/>
                <a:moveTo>
                  <a:pt x="118783" y="26142"/>
                </a:moveTo>
                <a:lnTo>
                  <a:pt x="118783" y="26323"/>
                </a:lnTo>
                <a:lnTo>
                  <a:pt x="118825" y="26323"/>
                </a:lnTo>
                <a:lnTo>
                  <a:pt x="118783" y="26142"/>
                </a:lnTo>
                <a:close/>
                <a:moveTo>
                  <a:pt x="62344" y="112918"/>
                </a:moveTo>
                <a:lnTo>
                  <a:pt x="62692" y="113099"/>
                </a:lnTo>
                <a:lnTo>
                  <a:pt x="62692" y="113099"/>
                </a:lnTo>
                <a:lnTo>
                  <a:pt x="62517" y="112918"/>
                </a:lnTo>
                <a:close/>
                <a:moveTo>
                  <a:pt x="56786" y="112918"/>
                </a:moveTo>
                <a:lnTo>
                  <a:pt x="56959" y="113099"/>
                </a:lnTo>
                <a:lnTo>
                  <a:pt x="55744" y="113282"/>
                </a:lnTo>
                <a:lnTo>
                  <a:pt x="56092" y="113099"/>
                </a:lnTo>
                <a:lnTo>
                  <a:pt x="56786" y="112918"/>
                </a:lnTo>
                <a:close/>
                <a:moveTo>
                  <a:pt x="59391" y="113645"/>
                </a:moveTo>
                <a:lnTo>
                  <a:pt x="60954" y="114007"/>
                </a:lnTo>
                <a:lnTo>
                  <a:pt x="58349" y="114190"/>
                </a:lnTo>
                <a:lnTo>
                  <a:pt x="57828" y="114190"/>
                </a:lnTo>
                <a:lnTo>
                  <a:pt x="59391" y="113645"/>
                </a:lnTo>
                <a:close/>
                <a:moveTo>
                  <a:pt x="112010" y="0"/>
                </a:moveTo>
                <a:lnTo>
                  <a:pt x="108016" y="182"/>
                </a:lnTo>
                <a:lnTo>
                  <a:pt x="104542" y="363"/>
                </a:lnTo>
                <a:lnTo>
                  <a:pt x="107841" y="727"/>
                </a:lnTo>
                <a:lnTo>
                  <a:pt x="107320" y="363"/>
                </a:lnTo>
                <a:lnTo>
                  <a:pt x="108885" y="727"/>
                </a:lnTo>
                <a:lnTo>
                  <a:pt x="108016" y="908"/>
                </a:lnTo>
                <a:lnTo>
                  <a:pt x="106799" y="908"/>
                </a:lnTo>
                <a:lnTo>
                  <a:pt x="104542" y="544"/>
                </a:lnTo>
                <a:lnTo>
                  <a:pt x="102979" y="544"/>
                </a:lnTo>
                <a:lnTo>
                  <a:pt x="100375" y="727"/>
                </a:lnTo>
                <a:lnTo>
                  <a:pt x="93254" y="727"/>
                </a:lnTo>
                <a:lnTo>
                  <a:pt x="89435" y="908"/>
                </a:lnTo>
                <a:lnTo>
                  <a:pt x="85092" y="908"/>
                </a:lnTo>
                <a:lnTo>
                  <a:pt x="80752" y="544"/>
                </a:lnTo>
                <a:lnTo>
                  <a:pt x="81098" y="908"/>
                </a:lnTo>
                <a:lnTo>
                  <a:pt x="81619" y="908"/>
                </a:lnTo>
                <a:lnTo>
                  <a:pt x="79883" y="1272"/>
                </a:lnTo>
                <a:lnTo>
                  <a:pt x="77626" y="1633"/>
                </a:lnTo>
                <a:lnTo>
                  <a:pt x="75194" y="1452"/>
                </a:lnTo>
                <a:lnTo>
                  <a:pt x="74326" y="1272"/>
                </a:lnTo>
                <a:lnTo>
                  <a:pt x="73459" y="1089"/>
                </a:lnTo>
                <a:lnTo>
                  <a:pt x="73111" y="1089"/>
                </a:lnTo>
                <a:lnTo>
                  <a:pt x="70331" y="1272"/>
                </a:lnTo>
                <a:lnTo>
                  <a:pt x="67205" y="1816"/>
                </a:lnTo>
                <a:lnTo>
                  <a:pt x="64255" y="2178"/>
                </a:lnTo>
                <a:lnTo>
                  <a:pt x="61823" y="2178"/>
                </a:lnTo>
                <a:lnTo>
                  <a:pt x="62517" y="1997"/>
                </a:lnTo>
                <a:lnTo>
                  <a:pt x="62171" y="1816"/>
                </a:lnTo>
                <a:lnTo>
                  <a:pt x="61475" y="1816"/>
                </a:lnTo>
                <a:lnTo>
                  <a:pt x="59739" y="1997"/>
                </a:lnTo>
                <a:lnTo>
                  <a:pt x="55744" y="2542"/>
                </a:lnTo>
                <a:lnTo>
                  <a:pt x="56092" y="2722"/>
                </a:lnTo>
                <a:lnTo>
                  <a:pt x="56265" y="2905"/>
                </a:lnTo>
                <a:lnTo>
                  <a:pt x="53661" y="3086"/>
                </a:lnTo>
                <a:lnTo>
                  <a:pt x="53488" y="3267"/>
                </a:lnTo>
                <a:lnTo>
                  <a:pt x="54703" y="3267"/>
                </a:lnTo>
                <a:lnTo>
                  <a:pt x="51925" y="3450"/>
                </a:lnTo>
                <a:lnTo>
                  <a:pt x="50708" y="3450"/>
                </a:lnTo>
                <a:lnTo>
                  <a:pt x="50883" y="3267"/>
                </a:lnTo>
                <a:lnTo>
                  <a:pt x="52619" y="2905"/>
                </a:lnTo>
                <a:lnTo>
                  <a:pt x="51056" y="3086"/>
                </a:lnTo>
                <a:lnTo>
                  <a:pt x="49493" y="3267"/>
                </a:lnTo>
                <a:lnTo>
                  <a:pt x="47930" y="3267"/>
                </a:lnTo>
                <a:lnTo>
                  <a:pt x="46367" y="3450"/>
                </a:lnTo>
                <a:lnTo>
                  <a:pt x="46367" y="3450"/>
                </a:lnTo>
                <a:lnTo>
                  <a:pt x="47409" y="3267"/>
                </a:lnTo>
                <a:lnTo>
                  <a:pt x="45846" y="3450"/>
                </a:lnTo>
                <a:lnTo>
                  <a:pt x="44284" y="3812"/>
                </a:lnTo>
                <a:lnTo>
                  <a:pt x="46193" y="3631"/>
                </a:lnTo>
                <a:lnTo>
                  <a:pt x="48103" y="3812"/>
                </a:lnTo>
                <a:lnTo>
                  <a:pt x="45846" y="4356"/>
                </a:lnTo>
                <a:lnTo>
                  <a:pt x="43415" y="4539"/>
                </a:lnTo>
                <a:lnTo>
                  <a:pt x="43415" y="4720"/>
                </a:lnTo>
                <a:lnTo>
                  <a:pt x="43415" y="4901"/>
                </a:lnTo>
                <a:lnTo>
                  <a:pt x="47061" y="4539"/>
                </a:lnTo>
                <a:lnTo>
                  <a:pt x="50708" y="4356"/>
                </a:lnTo>
                <a:lnTo>
                  <a:pt x="54182" y="3812"/>
                </a:lnTo>
                <a:lnTo>
                  <a:pt x="55918" y="3450"/>
                </a:lnTo>
                <a:lnTo>
                  <a:pt x="57655" y="3086"/>
                </a:lnTo>
                <a:lnTo>
                  <a:pt x="56092" y="3631"/>
                </a:lnTo>
                <a:lnTo>
                  <a:pt x="56438" y="3812"/>
                </a:lnTo>
                <a:lnTo>
                  <a:pt x="57134" y="3994"/>
                </a:lnTo>
                <a:lnTo>
                  <a:pt x="58870" y="4175"/>
                </a:lnTo>
                <a:lnTo>
                  <a:pt x="61302" y="4175"/>
                </a:lnTo>
                <a:lnTo>
                  <a:pt x="63907" y="3994"/>
                </a:lnTo>
                <a:lnTo>
                  <a:pt x="68247" y="3631"/>
                </a:lnTo>
                <a:lnTo>
                  <a:pt x="69637" y="3450"/>
                </a:lnTo>
                <a:lnTo>
                  <a:pt x="69810" y="3267"/>
                </a:lnTo>
                <a:lnTo>
                  <a:pt x="71548" y="3086"/>
                </a:lnTo>
                <a:lnTo>
                  <a:pt x="71721" y="2905"/>
                </a:lnTo>
                <a:lnTo>
                  <a:pt x="71548" y="2905"/>
                </a:lnTo>
                <a:lnTo>
                  <a:pt x="70158" y="2722"/>
                </a:lnTo>
                <a:lnTo>
                  <a:pt x="73632" y="2905"/>
                </a:lnTo>
                <a:lnTo>
                  <a:pt x="71548" y="3086"/>
                </a:lnTo>
                <a:lnTo>
                  <a:pt x="73632" y="2965"/>
                </a:lnTo>
                <a:lnTo>
                  <a:pt x="73632" y="2965"/>
                </a:lnTo>
                <a:lnTo>
                  <a:pt x="73805" y="2905"/>
                </a:lnTo>
                <a:lnTo>
                  <a:pt x="74326" y="2905"/>
                </a:lnTo>
                <a:lnTo>
                  <a:pt x="74153" y="2934"/>
                </a:lnTo>
                <a:lnTo>
                  <a:pt x="74153" y="2934"/>
                </a:lnTo>
                <a:lnTo>
                  <a:pt x="74673" y="2905"/>
                </a:lnTo>
                <a:lnTo>
                  <a:pt x="76409" y="3086"/>
                </a:lnTo>
                <a:lnTo>
                  <a:pt x="81273" y="2722"/>
                </a:lnTo>
                <a:lnTo>
                  <a:pt x="82836" y="2542"/>
                </a:lnTo>
                <a:lnTo>
                  <a:pt x="81794" y="2542"/>
                </a:lnTo>
                <a:lnTo>
                  <a:pt x="83182" y="2178"/>
                </a:lnTo>
                <a:lnTo>
                  <a:pt x="84050" y="2361"/>
                </a:lnTo>
                <a:lnTo>
                  <a:pt x="84225" y="2361"/>
                </a:lnTo>
                <a:lnTo>
                  <a:pt x="84225" y="2542"/>
                </a:lnTo>
                <a:lnTo>
                  <a:pt x="83530" y="2542"/>
                </a:lnTo>
                <a:lnTo>
                  <a:pt x="84746" y="2722"/>
                </a:lnTo>
                <a:lnTo>
                  <a:pt x="86134" y="2542"/>
                </a:lnTo>
                <a:lnTo>
                  <a:pt x="86134" y="2361"/>
                </a:lnTo>
                <a:lnTo>
                  <a:pt x="86482" y="2542"/>
                </a:lnTo>
                <a:lnTo>
                  <a:pt x="87524" y="2542"/>
                </a:lnTo>
                <a:lnTo>
                  <a:pt x="87176" y="2905"/>
                </a:lnTo>
                <a:lnTo>
                  <a:pt x="86482" y="2905"/>
                </a:lnTo>
                <a:lnTo>
                  <a:pt x="86134" y="2722"/>
                </a:lnTo>
                <a:lnTo>
                  <a:pt x="80752" y="3267"/>
                </a:lnTo>
                <a:lnTo>
                  <a:pt x="83877" y="3267"/>
                </a:lnTo>
                <a:lnTo>
                  <a:pt x="87003" y="3086"/>
                </a:lnTo>
                <a:lnTo>
                  <a:pt x="93081" y="2542"/>
                </a:lnTo>
                <a:lnTo>
                  <a:pt x="96032" y="2361"/>
                </a:lnTo>
                <a:lnTo>
                  <a:pt x="102111" y="2361"/>
                </a:lnTo>
                <a:lnTo>
                  <a:pt x="105063" y="2722"/>
                </a:lnTo>
                <a:lnTo>
                  <a:pt x="104194" y="2542"/>
                </a:lnTo>
                <a:lnTo>
                  <a:pt x="104021" y="2361"/>
                </a:lnTo>
                <a:lnTo>
                  <a:pt x="105411" y="2178"/>
                </a:lnTo>
                <a:lnTo>
                  <a:pt x="107495" y="2361"/>
                </a:lnTo>
                <a:lnTo>
                  <a:pt x="108189" y="2361"/>
                </a:lnTo>
                <a:lnTo>
                  <a:pt x="108537" y="2542"/>
                </a:lnTo>
                <a:lnTo>
                  <a:pt x="110273" y="2542"/>
                </a:lnTo>
                <a:lnTo>
                  <a:pt x="112356" y="2905"/>
                </a:lnTo>
                <a:lnTo>
                  <a:pt x="113398" y="3267"/>
                </a:lnTo>
                <a:lnTo>
                  <a:pt x="114267" y="3631"/>
                </a:lnTo>
                <a:lnTo>
                  <a:pt x="114961" y="3994"/>
                </a:lnTo>
                <a:lnTo>
                  <a:pt x="115136" y="4539"/>
                </a:lnTo>
                <a:lnTo>
                  <a:pt x="115309" y="8713"/>
                </a:lnTo>
                <a:lnTo>
                  <a:pt x="115309" y="15612"/>
                </a:lnTo>
                <a:lnTo>
                  <a:pt x="115136" y="33766"/>
                </a:lnTo>
                <a:lnTo>
                  <a:pt x="115136" y="43388"/>
                </a:lnTo>
                <a:lnTo>
                  <a:pt x="115309" y="52102"/>
                </a:lnTo>
                <a:lnTo>
                  <a:pt x="115657" y="59364"/>
                </a:lnTo>
                <a:lnTo>
                  <a:pt x="115830" y="61905"/>
                </a:lnTo>
                <a:lnTo>
                  <a:pt x="116178" y="63902"/>
                </a:lnTo>
                <a:lnTo>
                  <a:pt x="116178" y="66444"/>
                </a:lnTo>
                <a:lnTo>
                  <a:pt x="116351" y="69167"/>
                </a:lnTo>
                <a:lnTo>
                  <a:pt x="116351" y="70982"/>
                </a:lnTo>
                <a:lnTo>
                  <a:pt x="116178" y="73888"/>
                </a:lnTo>
                <a:lnTo>
                  <a:pt x="115657" y="81512"/>
                </a:lnTo>
                <a:lnTo>
                  <a:pt x="115136" y="89500"/>
                </a:lnTo>
                <a:lnTo>
                  <a:pt x="114961" y="92768"/>
                </a:lnTo>
                <a:lnTo>
                  <a:pt x="115136" y="95308"/>
                </a:lnTo>
                <a:lnTo>
                  <a:pt x="115136" y="98395"/>
                </a:lnTo>
                <a:lnTo>
                  <a:pt x="115136" y="101481"/>
                </a:lnTo>
                <a:lnTo>
                  <a:pt x="114788" y="103115"/>
                </a:lnTo>
                <a:lnTo>
                  <a:pt x="114615" y="104568"/>
                </a:lnTo>
                <a:lnTo>
                  <a:pt x="114094" y="106019"/>
                </a:lnTo>
                <a:lnTo>
                  <a:pt x="113398" y="107291"/>
                </a:lnTo>
                <a:lnTo>
                  <a:pt x="113746" y="107291"/>
                </a:lnTo>
                <a:lnTo>
                  <a:pt x="113919" y="106927"/>
                </a:lnTo>
                <a:lnTo>
                  <a:pt x="114440" y="106564"/>
                </a:lnTo>
                <a:lnTo>
                  <a:pt x="114615" y="106927"/>
                </a:lnTo>
                <a:lnTo>
                  <a:pt x="114440" y="107291"/>
                </a:lnTo>
                <a:lnTo>
                  <a:pt x="114094" y="108197"/>
                </a:lnTo>
                <a:lnTo>
                  <a:pt x="113746" y="107836"/>
                </a:lnTo>
                <a:lnTo>
                  <a:pt x="113225" y="107291"/>
                </a:lnTo>
                <a:lnTo>
                  <a:pt x="113398" y="107653"/>
                </a:lnTo>
                <a:lnTo>
                  <a:pt x="113225" y="107653"/>
                </a:lnTo>
                <a:lnTo>
                  <a:pt x="113398" y="107836"/>
                </a:lnTo>
                <a:lnTo>
                  <a:pt x="110621" y="108380"/>
                </a:lnTo>
                <a:lnTo>
                  <a:pt x="108189" y="108561"/>
                </a:lnTo>
                <a:lnTo>
                  <a:pt x="105932" y="108742"/>
                </a:lnTo>
                <a:lnTo>
                  <a:pt x="103848" y="108742"/>
                </a:lnTo>
                <a:lnTo>
                  <a:pt x="104369" y="108380"/>
                </a:lnTo>
                <a:lnTo>
                  <a:pt x="104369" y="108380"/>
                </a:lnTo>
                <a:lnTo>
                  <a:pt x="103152" y="108742"/>
                </a:lnTo>
                <a:lnTo>
                  <a:pt x="100896" y="109469"/>
                </a:lnTo>
                <a:lnTo>
                  <a:pt x="98812" y="109831"/>
                </a:lnTo>
                <a:lnTo>
                  <a:pt x="99160" y="109287"/>
                </a:lnTo>
                <a:lnTo>
                  <a:pt x="99854" y="109106"/>
                </a:lnTo>
                <a:lnTo>
                  <a:pt x="97597" y="109469"/>
                </a:lnTo>
                <a:lnTo>
                  <a:pt x="95165" y="109650"/>
                </a:lnTo>
                <a:lnTo>
                  <a:pt x="93775" y="109831"/>
                </a:lnTo>
                <a:lnTo>
                  <a:pt x="94123" y="110014"/>
                </a:lnTo>
                <a:lnTo>
                  <a:pt x="90129" y="110559"/>
                </a:lnTo>
                <a:lnTo>
                  <a:pt x="90129" y="110376"/>
                </a:lnTo>
                <a:lnTo>
                  <a:pt x="88393" y="110559"/>
                </a:lnTo>
                <a:lnTo>
                  <a:pt x="87697" y="110559"/>
                </a:lnTo>
                <a:lnTo>
                  <a:pt x="85788" y="110739"/>
                </a:lnTo>
                <a:lnTo>
                  <a:pt x="82315" y="110739"/>
                </a:lnTo>
                <a:lnTo>
                  <a:pt x="81619" y="110559"/>
                </a:lnTo>
                <a:lnTo>
                  <a:pt x="82836" y="110195"/>
                </a:lnTo>
                <a:lnTo>
                  <a:pt x="73632" y="111284"/>
                </a:lnTo>
                <a:lnTo>
                  <a:pt x="69985" y="112010"/>
                </a:lnTo>
                <a:lnTo>
                  <a:pt x="69116" y="111648"/>
                </a:lnTo>
                <a:lnTo>
                  <a:pt x="68247" y="111648"/>
                </a:lnTo>
                <a:lnTo>
                  <a:pt x="67553" y="111829"/>
                </a:lnTo>
                <a:lnTo>
                  <a:pt x="67032" y="112192"/>
                </a:lnTo>
                <a:lnTo>
                  <a:pt x="66338" y="112192"/>
                </a:lnTo>
                <a:lnTo>
                  <a:pt x="66338" y="112373"/>
                </a:lnTo>
                <a:lnTo>
                  <a:pt x="66859" y="112373"/>
                </a:lnTo>
                <a:lnTo>
                  <a:pt x="66511" y="112918"/>
                </a:lnTo>
                <a:lnTo>
                  <a:pt x="68247" y="112918"/>
                </a:lnTo>
                <a:lnTo>
                  <a:pt x="69637" y="112737"/>
                </a:lnTo>
                <a:lnTo>
                  <a:pt x="71027" y="112554"/>
                </a:lnTo>
                <a:lnTo>
                  <a:pt x="72590" y="112554"/>
                </a:lnTo>
                <a:lnTo>
                  <a:pt x="71027" y="113282"/>
                </a:lnTo>
                <a:lnTo>
                  <a:pt x="68768" y="114007"/>
                </a:lnTo>
                <a:lnTo>
                  <a:pt x="67726" y="114190"/>
                </a:lnTo>
                <a:lnTo>
                  <a:pt x="66684" y="114190"/>
                </a:lnTo>
                <a:lnTo>
                  <a:pt x="65817" y="114007"/>
                </a:lnTo>
                <a:lnTo>
                  <a:pt x="65469" y="113645"/>
                </a:lnTo>
                <a:lnTo>
                  <a:pt x="65296" y="113282"/>
                </a:lnTo>
                <a:lnTo>
                  <a:pt x="67205" y="113099"/>
                </a:lnTo>
                <a:lnTo>
                  <a:pt x="65122" y="112918"/>
                </a:lnTo>
                <a:lnTo>
                  <a:pt x="62865" y="113099"/>
                </a:lnTo>
                <a:lnTo>
                  <a:pt x="62692" y="113099"/>
                </a:lnTo>
                <a:lnTo>
                  <a:pt x="61129" y="113462"/>
                </a:lnTo>
                <a:lnTo>
                  <a:pt x="59391" y="113645"/>
                </a:lnTo>
                <a:lnTo>
                  <a:pt x="59391" y="113645"/>
                </a:lnTo>
                <a:lnTo>
                  <a:pt x="60954" y="113282"/>
                </a:lnTo>
                <a:lnTo>
                  <a:pt x="58697" y="112554"/>
                </a:lnTo>
                <a:lnTo>
                  <a:pt x="57307" y="112373"/>
                </a:lnTo>
                <a:lnTo>
                  <a:pt x="57134" y="112192"/>
                </a:lnTo>
                <a:lnTo>
                  <a:pt x="57307" y="112192"/>
                </a:lnTo>
                <a:lnTo>
                  <a:pt x="58001" y="112010"/>
                </a:lnTo>
                <a:lnTo>
                  <a:pt x="56438" y="112010"/>
                </a:lnTo>
                <a:lnTo>
                  <a:pt x="55744" y="112192"/>
                </a:lnTo>
                <a:lnTo>
                  <a:pt x="55051" y="112554"/>
                </a:lnTo>
                <a:lnTo>
                  <a:pt x="53661" y="112918"/>
                </a:lnTo>
                <a:lnTo>
                  <a:pt x="54009" y="112737"/>
                </a:lnTo>
                <a:lnTo>
                  <a:pt x="54182" y="112373"/>
                </a:lnTo>
                <a:lnTo>
                  <a:pt x="54182" y="112373"/>
                </a:lnTo>
                <a:lnTo>
                  <a:pt x="52619" y="112554"/>
                </a:lnTo>
                <a:lnTo>
                  <a:pt x="52446" y="112737"/>
                </a:lnTo>
                <a:lnTo>
                  <a:pt x="52271" y="112918"/>
                </a:lnTo>
                <a:lnTo>
                  <a:pt x="51056" y="113282"/>
                </a:lnTo>
                <a:lnTo>
                  <a:pt x="47234" y="113826"/>
                </a:lnTo>
                <a:lnTo>
                  <a:pt x="40810" y="114734"/>
                </a:lnTo>
                <a:lnTo>
                  <a:pt x="41158" y="114552"/>
                </a:lnTo>
                <a:lnTo>
                  <a:pt x="41158" y="114371"/>
                </a:lnTo>
                <a:lnTo>
                  <a:pt x="40983" y="114371"/>
                </a:lnTo>
                <a:lnTo>
                  <a:pt x="41331" y="114007"/>
                </a:lnTo>
                <a:lnTo>
                  <a:pt x="41331" y="113645"/>
                </a:lnTo>
                <a:lnTo>
                  <a:pt x="38899" y="114190"/>
                </a:lnTo>
                <a:lnTo>
                  <a:pt x="35428" y="114915"/>
                </a:lnTo>
                <a:lnTo>
                  <a:pt x="33517" y="115096"/>
                </a:lnTo>
                <a:lnTo>
                  <a:pt x="31779" y="115279"/>
                </a:lnTo>
                <a:lnTo>
                  <a:pt x="30216" y="115279"/>
                </a:lnTo>
                <a:lnTo>
                  <a:pt x="29174" y="115096"/>
                </a:lnTo>
                <a:lnTo>
                  <a:pt x="26224" y="115096"/>
                </a:lnTo>
                <a:lnTo>
                  <a:pt x="22054" y="115460"/>
                </a:lnTo>
                <a:lnTo>
                  <a:pt x="22054" y="115460"/>
                </a:lnTo>
                <a:lnTo>
                  <a:pt x="22750" y="115279"/>
                </a:lnTo>
                <a:lnTo>
                  <a:pt x="23444" y="114915"/>
                </a:lnTo>
                <a:lnTo>
                  <a:pt x="21012" y="115279"/>
                </a:lnTo>
                <a:lnTo>
                  <a:pt x="18408" y="115641"/>
                </a:lnTo>
                <a:lnTo>
                  <a:pt x="13025" y="115824"/>
                </a:lnTo>
                <a:lnTo>
                  <a:pt x="7641" y="116185"/>
                </a:lnTo>
                <a:lnTo>
                  <a:pt x="5211" y="116368"/>
                </a:lnTo>
                <a:lnTo>
                  <a:pt x="2952" y="116730"/>
                </a:lnTo>
                <a:lnTo>
                  <a:pt x="2258" y="114007"/>
                </a:lnTo>
                <a:lnTo>
                  <a:pt x="1910" y="111103"/>
                </a:lnTo>
                <a:lnTo>
                  <a:pt x="1564" y="108016"/>
                </a:lnTo>
                <a:lnTo>
                  <a:pt x="1389" y="104749"/>
                </a:lnTo>
                <a:lnTo>
                  <a:pt x="1389" y="101481"/>
                </a:lnTo>
                <a:lnTo>
                  <a:pt x="1389" y="98031"/>
                </a:lnTo>
                <a:lnTo>
                  <a:pt x="1910" y="90951"/>
                </a:lnTo>
                <a:lnTo>
                  <a:pt x="2431" y="84052"/>
                </a:lnTo>
                <a:lnTo>
                  <a:pt x="3127" y="76972"/>
                </a:lnTo>
                <a:lnTo>
                  <a:pt x="4515" y="64083"/>
                </a:lnTo>
                <a:lnTo>
                  <a:pt x="4690" y="65355"/>
                </a:lnTo>
                <a:lnTo>
                  <a:pt x="4863" y="66625"/>
                </a:lnTo>
                <a:lnTo>
                  <a:pt x="4863" y="63538"/>
                </a:lnTo>
                <a:lnTo>
                  <a:pt x="4695" y="62132"/>
                </a:lnTo>
                <a:lnTo>
                  <a:pt x="4863" y="57731"/>
                </a:lnTo>
                <a:lnTo>
                  <a:pt x="4515" y="58456"/>
                </a:lnTo>
                <a:lnTo>
                  <a:pt x="4515" y="56278"/>
                </a:lnTo>
                <a:lnTo>
                  <a:pt x="4515" y="53555"/>
                </a:lnTo>
                <a:lnTo>
                  <a:pt x="4863" y="54461"/>
                </a:lnTo>
                <a:lnTo>
                  <a:pt x="5036" y="53917"/>
                </a:lnTo>
                <a:lnTo>
                  <a:pt x="5211" y="53917"/>
                </a:lnTo>
                <a:lnTo>
                  <a:pt x="5384" y="54280"/>
                </a:lnTo>
                <a:lnTo>
                  <a:pt x="5557" y="50832"/>
                </a:lnTo>
                <a:lnTo>
                  <a:pt x="5557" y="47745"/>
                </a:lnTo>
                <a:lnTo>
                  <a:pt x="5557" y="44478"/>
                </a:lnTo>
                <a:lnTo>
                  <a:pt x="5557" y="42663"/>
                </a:lnTo>
                <a:lnTo>
                  <a:pt x="5905" y="41027"/>
                </a:lnTo>
                <a:lnTo>
                  <a:pt x="6078" y="37579"/>
                </a:lnTo>
                <a:lnTo>
                  <a:pt x="6078" y="33947"/>
                </a:lnTo>
                <a:lnTo>
                  <a:pt x="6078" y="32496"/>
                </a:lnTo>
                <a:lnTo>
                  <a:pt x="5905" y="31407"/>
                </a:lnTo>
                <a:lnTo>
                  <a:pt x="6253" y="31588"/>
                </a:lnTo>
                <a:lnTo>
                  <a:pt x="6599" y="23055"/>
                </a:lnTo>
                <a:lnTo>
                  <a:pt x="6774" y="21966"/>
                </a:lnTo>
                <a:lnTo>
                  <a:pt x="6774" y="22511"/>
                </a:lnTo>
                <a:lnTo>
                  <a:pt x="6947" y="21422"/>
                </a:lnTo>
                <a:lnTo>
                  <a:pt x="7120" y="20513"/>
                </a:lnTo>
                <a:lnTo>
                  <a:pt x="6947" y="19424"/>
                </a:lnTo>
                <a:lnTo>
                  <a:pt x="6774" y="18518"/>
                </a:lnTo>
                <a:lnTo>
                  <a:pt x="6947" y="18154"/>
                </a:lnTo>
                <a:lnTo>
                  <a:pt x="7120" y="17790"/>
                </a:lnTo>
                <a:lnTo>
                  <a:pt x="7468" y="16339"/>
                </a:lnTo>
                <a:lnTo>
                  <a:pt x="7989" y="12163"/>
                </a:lnTo>
                <a:lnTo>
                  <a:pt x="8510" y="4356"/>
                </a:lnTo>
                <a:lnTo>
                  <a:pt x="6426" y="13797"/>
                </a:lnTo>
                <a:lnTo>
                  <a:pt x="5384" y="19062"/>
                </a:lnTo>
                <a:lnTo>
                  <a:pt x="4342" y="24508"/>
                </a:lnTo>
                <a:lnTo>
                  <a:pt x="3648" y="29591"/>
                </a:lnTo>
                <a:lnTo>
                  <a:pt x="3127" y="34311"/>
                </a:lnTo>
                <a:lnTo>
                  <a:pt x="2779" y="38304"/>
                </a:lnTo>
                <a:lnTo>
                  <a:pt x="2952" y="39938"/>
                </a:lnTo>
                <a:lnTo>
                  <a:pt x="3127" y="41391"/>
                </a:lnTo>
                <a:lnTo>
                  <a:pt x="2431" y="43207"/>
                </a:lnTo>
                <a:lnTo>
                  <a:pt x="2085" y="45386"/>
                </a:lnTo>
                <a:lnTo>
                  <a:pt x="1910" y="47926"/>
                </a:lnTo>
                <a:lnTo>
                  <a:pt x="1910" y="50468"/>
                </a:lnTo>
                <a:lnTo>
                  <a:pt x="1910" y="55733"/>
                </a:lnTo>
                <a:lnTo>
                  <a:pt x="1910" y="60454"/>
                </a:lnTo>
                <a:lnTo>
                  <a:pt x="1216" y="77336"/>
                </a:lnTo>
                <a:lnTo>
                  <a:pt x="868" y="86594"/>
                </a:lnTo>
                <a:lnTo>
                  <a:pt x="695" y="95491"/>
                </a:lnTo>
                <a:lnTo>
                  <a:pt x="868" y="99303"/>
                </a:lnTo>
                <a:lnTo>
                  <a:pt x="695" y="103841"/>
                </a:lnTo>
                <a:lnTo>
                  <a:pt x="347" y="102570"/>
                </a:lnTo>
                <a:lnTo>
                  <a:pt x="174" y="101300"/>
                </a:lnTo>
                <a:lnTo>
                  <a:pt x="347" y="103660"/>
                </a:lnTo>
                <a:lnTo>
                  <a:pt x="347" y="106019"/>
                </a:lnTo>
                <a:lnTo>
                  <a:pt x="695" y="106202"/>
                </a:lnTo>
                <a:lnTo>
                  <a:pt x="522" y="108742"/>
                </a:lnTo>
                <a:lnTo>
                  <a:pt x="174" y="105657"/>
                </a:lnTo>
                <a:lnTo>
                  <a:pt x="1" y="112554"/>
                </a:lnTo>
                <a:lnTo>
                  <a:pt x="1" y="119998"/>
                </a:lnTo>
                <a:lnTo>
                  <a:pt x="11114" y="119091"/>
                </a:lnTo>
                <a:lnTo>
                  <a:pt x="16499" y="118727"/>
                </a:lnTo>
                <a:lnTo>
                  <a:pt x="21533" y="118547"/>
                </a:lnTo>
                <a:lnTo>
                  <a:pt x="21533" y="118183"/>
                </a:lnTo>
                <a:lnTo>
                  <a:pt x="21881" y="117819"/>
                </a:lnTo>
                <a:lnTo>
                  <a:pt x="22575" y="117819"/>
                </a:lnTo>
                <a:lnTo>
                  <a:pt x="23098" y="118002"/>
                </a:lnTo>
                <a:lnTo>
                  <a:pt x="23444" y="118183"/>
                </a:lnTo>
                <a:lnTo>
                  <a:pt x="23271" y="118002"/>
                </a:lnTo>
                <a:lnTo>
                  <a:pt x="24486" y="118364"/>
                </a:lnTo>
                <a:lnTo>
                  <a:pt x="24486" y="118364"/>
                </a:lnTo>
                <a:lnTo>
                  <a:pt x="23444" y="118183"/>
                </a:lnTo>
                <a:lnTo>
                  <a:pt x="23965" y="118364"/>
                </a:lnTo>
                <a:lnTo>
                  <a:pt x="23444" y="118547"/>
                </a:lnTo>
                <a:lnTo>
                  <a:pt x="23619" y="118727"/>
                </a:lnTo>
                <a:lnTo>
                  <a:pt x="26224" y="118364"/>
                </a:lnTo>
                <a:lnTo>
                  <a:pt x="24834" y="118364"/>
                </a:lnTo>
                <a:lnTo>
                  <a:pt x="27091" y="117819"/>
                </a:lnTo>
                <a:lnTo>
                  <a:pt x="29522" y="117638"/>
                </a:lnTo>
                <a:lnTo>
                  <a:pt x="34905" y="117638"/>
                </a:lnTo>
                <a:lnTo>
                  <a:pt x="35253" y="117819"/>
                </a:lnTo>
                <a:lnTo>
                  <a:pt x="36122" y="118002"/>
                </a:lnTo>
                <a:lnTo>
                  <a:pt x="39074" y="118002"/>
                </a:lnTo>
                <a:lnTo>
                  <a:pt x="42894" y="117819"/>
                </a:lnTo>
                <a:lnTo>
                  <a:pt x="44630" y="117638"/>
                </a:lnTo>
                <a:lnTo>
                  <a:pt x="46193" y="117275"/>
                </a:lnTo>
                <a:lnTo>
                  <a:pt x="53140" y="117094"/>
                </a:lnTo>
                <a:lnTo>
                  <a:pt x="60087" y="116730"/>
                </a:lnTo>
                <a:lnTo>
                  <a:pt x="67032" y="116185"/>
                </a:lnTo>
                <a:lnTo>
                  <a:pt x="74153" y="115641"/>
                </a:lnTo>
                <a:lnTo>
                  <a:pt x="88045" y="114190"/>
                </a:lnTo>
                <a:lnTo>
                  <a:pt x="101938" y="112918"/>
                </a:lnTo>
                <a:lnTo>
                  <a:pt x="112356" y="112918"/>
                </a:lnTo>
                <a:lnTo>
                  <a:pt x="114615" y="112737"/>
                </a:lnTo>
                <a:lnTo>
                  <a:pt x="116351" y="112373"/>
                </a:lnTo>
                <a:lnTo>
                  <a:pt x="116872" y="112010"/>
                </a:lnTo>
                <a:lnTo>
                  <a:pt x="117393" y="111648"/>
                </a:lnTo>
                <a:lnTo>
                  <a:pt x="117741" y="111103"/>
                </a:lnTo>
                <a:lnTo>
                  <a:pt x="118087" y="110376"/>
                </a:lnTo>
                <a:lnTo>
                  <a:pt x="118435" y="108197"/>
                </a:lnTo>
                <a:lnTo>
                  <a:pt x="118783" y="105293"/>
                </a:lnTo>
                <a:lnTo>
                  <a:pt x="118783" y="102026"/>
                </a:lnTo>
                <a:lnTo>
                  <a:pt x="118956" y="95852"/>
                </a:lnTo>
                <a:lnTo>
                  <a:pt x="118956" y="91496"/>
                </a:lnTo>
                <a:lnTo>
                  <a:pt x="119477" y="78606"/>
                </a:lnTo>
                <a:lnTo>
                  <a:pt x="119650" y="69893"/>
                </a:lnTo>
                <a:lnTo>
                  <a:pt x="119825" y="64083"/>
                </a:lnTo>
                <a:lnTo>
                  <a:pt x="119998" y="64266"/>
                </a:lnTo>
                <a:lnTo>
                  <a:pt x="119998" y="60815"/>
                </a:lnTo>
                <a:lnTo>
                  <a:pt x="119998" y="57367"/>
                </a:lnTo>
                <a:lnTo>
                  <a:pt x="119825" y="59001"/>
                </a:lnTo>
                <a:lnTo>
                  <a:pt x="119477" y="54461"/>
                </a:lnTo>
                <a:lnTo>
                  <a:pt x="119304" y="49743"/>
                </a:lnTo>
                <a:lnTo>
                  <a:pt x="119129" y="44841"/>
                </a:lnTo>
                <a:lnTo>
                  <a:pt x="118956" y="40121"/>
                </a:lnTo>
                <a:lnTo>
                  <a:pt x="119304" y="42480"/>
                </a:lnTo>
                <a:lnTo>
                  <a:pt x="119304" y="39938"/>
                </a:lnTo>
                <a:lnTo>
                  <a:pt x="119304" y="36489"/>
                </a:lnTo>
                <a:lnTo>
                  <a:pt x="119304" y="36309"/>
                </a:lnTo>
                <a:lnTo>
                  <a:pt x="119129" y="33403"/>
                </a:lnTo>
                <a:lnTo>
                  <a:pt x="119304" y="34856"/>
                </a:lnTo>
                <a:lnTo>
                  <a:pt x="119650" y="32677"/>
                </a:lnTo>
                <a:lnTo>
                  <a:pt x="119477" y="30318"/>
                </a:lnTo>
                <a:lnTo>
                  <a:pt x="119304" y="27957"/>
                </a:lnTo>
                <a:lnTo>
                  <a:pt x="119129" y="25778"/>
                </a:lnTo>
                <a:lnTo>
                  <a:pt x="118956" y="26323"/>
                </a:lnTo>
                <a:lnTo>
                  <a:pt x="118825" y="26323"/>
                </a:lnTo>
                <a:lnTo>
                  <a:pt x="118956" y="26868"/>
                </a:lnTo>
                <a:lnTo>
                  <a:pt x="119129" y="28865"/>
                </a:lnTo>
                <a:lnTo>
                  <a:pt x="118783" y="28140"/>
                </a:lnTo>
                <a:lnTo>
                  <a:pt x="118783" y="29046"/>
                </a:lnTo>
                <a:lnTo>
                  <a:pt x="118435" y="24508"/>
                </a:lnTo>
                <a:lnTo>
                  <a:pt x="118087" y="22511"/>
                </a:lnTo>
                <a:lnTo>
                  <a:pt x="117914" y="22330"/>
                </a:lnTo>
                <a:lnTo>
                  <a:pt x="117914" y="21603"/>
                </a:lnTo>
                <a:lnTo>
                  <a:pt x="118262" y="20332"/>
                </a:lnTo>
                <a:lnTo>
                  <a:pt x="118262" y="18880"/>
                </a:lnTo>
                <a:lnTo>
                  <a:pt x="118262" y="18396"/>
                </a:lnTo>
                <a:lnTo>
                  <a:pt x="118608" y="19607"/>
                </a:lnTo>
                <a:lnTo>
                  <a:pt x="118956" y="22330"/>
                </a:lnTo>
                <a:lnTo>
                  <a:pt x="119304" y="25053"/>
                </a:lnTo>
                <a:lnTo>
                  <a:pt x="119477" y="27231"/>
                </a:lnTo>
                <a:lnTo>
                  <a:pt x="119477" y="24689"/>
                </a:lnTo>
                <a:lnTo>
                  <a:pt x="119304" y="22511"/>
                </a:lnTo>
                <a:lnTo>
                  <a:pt x="118783" y="17973"/>
                </a:lnTo>
                <a:lnTo>
                  <a:pt x="118608" y="18335"/>
                </a:lnTo>
                <a:lnTo>
                  <a:pt x="118608" y="17973"/>
                </a:lnTo>
                <a:lnTo>
                  <a:pt x="118262" y="16520"/>
                </a:lnTo>
                <a:lnTo>
                  <a:pt x="118087" y="13978"/>
                </a:lnTo>
                <a:lnTo>
                  <a:pt x="117914" y="18154"/>
                </a:lnTo>
                <a:lnTo>
                  <a:pt x="117393" y="17065"/>
                </a:lnTo>
                <a:lnTo>
                  <a:pt x="117220" y="15250"/>
                </a:lnTo>
                <a:lnTo>
                  <a:pt x="117045" y="13070"/>
                </a:lnTo>
                <a:lnTo>
                  <a:pt x="116872" y="10711"/>
                </a:lnTo>
                <a:lnTo>
                  <a:pt x="116872" y="2361"/>
                </a:lnTo>
                <a:lnTo>
                  <a:pt x="116872" y="1272"/>
                </a:lnTo>
                <a:lnTo>
                  <a:pt x="116699" y="1089"/>
                </a:lnTo>
                <a:lnTo>
                  <a:pt x="116351" y="727"/>
                </a:lnTo>
                <a:lnTo>
                  <a:pt x="115309" y="363"/>
                </a:lnTo>
                <a:lnTo>
                  <a:pt x="113746" y="182"/>
                </a:lnTo>
                <a:lnTo>
                  <a:pt x="11201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rsula template">
  <a:themeElements>
    <a:clrScheme name="Custom 1">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FF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